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1" r:id="rId2"/>
    <p:sldMasterId id="2147483673" r:id="rId3"/>
  </p:sldMasterIdLst>
  <p:notesMasterIdLst>
    <p:notesMasterId r:id="rId12"/>
  </p:notesMasterIdLst>
  <p:sldIdLst>
    <p:sldId id="352" r:id="rId4"/>
    <p:sldId id="309" r:id="rId5"/>
    <p:sldId id="316" r:id="rId6"/>
    <p:sldId id="322" r:id="rId7"/>
    <p:sldId id="331" r:id="rId8"/>
    <p:sldId id="333" r:id="rId9"/>
    <p:sldId id="299" r:id="rId10"/>
    <p:sldId id="30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51" autoAdjust="0"/>
    <p:restoredTop sz="94061" autoAdjust="0"/>
  </p:normalViewPr>
  <p:slideViewPr>
    <p:cSldViewPr snapToGrid="0" showGuides="1">
      <p:cViewPr varScale="1">
        <p:scale>
          <a:sx n="64" d="100"/>
          <a:sy n="64" d="100"/>
        </p:scale>
        <p:origin x="342" y="48"/>
      </p:cViewPr>
      <p:guideLst>
        <p:guide orient="horz" pos="228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F1279-6CE4-4169-83D3-4483097B6907}" type="slidenum">
              <a:rPr lang="en-US" smtClean="0"/>
              <a:t>1</a:t>
            </a:fld>
            <a:endParaRPr lang="en-US"/>
          </a:p>
        </p:txBody>
      </p:sp>
    </p:spTree>
    <p:extLst>
      <p:ext uri="{BB962C8B-B14F-4D97-AF65-F5344CB8AC3E}">
        <p14:creationId xmlns:p14="http://schemas.microsoft.com/office/powerpoint/2010/main" val="405440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E2F0C99-057C-4B99-B006-B0EBE155A54F}"/>
              </a:ext>
            </a:extLst>
          </p:cNvPr>
          <p:cNvSpPr/>
          <p:nvPr userDrawn="1"/>
        </p:nvSpPr>
        <p:spPr>
          <a:xfrm>
            <a:off x="0" y="0"/>
            <a:ext cx="10077450" cy="6867525"/>
          </a:xfrm>
          <a:custGeom>
            <a:avLst/>
            <a:gdLst>
              <a:gd name="connsiteX0" fmla="*/ 0 w 10077450"/>
              <a:gd name="connsiteY0" fmla="*/ 0 h 6858000"/>
              <a:gd name="connsiteX1" fmla="*/ 10077450 w 10077450"/>
              <a:gd name="connsiteY1" fmla="*/ 0 h 6858000"/>
              <a:gd name="connsiteX2" fmla="*/ 10077450 w 10077450"/>
              <a:gd name="connsiteY2" fmla="*/ 6858000 h 6858000"/>
              <a:gd name="connsiteX3" fmla="*/ 0 w 10077450"/>
              <a:gd name="connsiteY3" fmla="*/ 6858000 h 6858000"/>
              <a:gd name="connsiteX4" fmla="*/ 0 w 10077450"/>
              <a:gd name="connsiteY4" fmla="*/ 0 h 6858000"/>
              <a:gd name="connsiteX0" fmla="*/ 0 w 10077450"/>
              <a:gd name="connsiteY0" fmla="*/ 0 h 6858000"/>
              <a:gd name="connsiteX1" fmla="*/ 10077450 w 10077450"/>
              <a:gd name="connsiteY1" fmla="*/ 0 h 6858000"/>
              <a:gd name="connsiteX2" fmla="*/ 7267575 w 10077450"/>
              <a:gd name="connsiteY2" fmla="*/ 6858000 h 6858000"/>
              <a:gd name="connsiteX3" fmla="*/ 0 w 10077450"/>
              <a:gd name="connsiteY3" fmla="*/ 6858000 h 6858000"/>
              <a:gd name="connsiteX4" fmla="*/ 0 w 10077450"/>
              <a:gd name="connsiteY4" fmla="*/ 0 h 6858000"/>
              <a:gd name="connsiteX0" fmla="*/ 0 w 10077450"/>
              <a:gd name="connsiteY0" fmla="*/ 0 h 6858000"/>
              <a:gd name="connsiteX1" fmla="*/ 10077450 w 10077450"/>
              <a:gd name="connsiteY1" fmla="*/ 0 h 6858000"/>
              <a:gd name="connsiteX2" fmla="*/ 6629400 w 10077450"/>
              <a:gd name="connsiteY2" fmla="*/ 6848475 h 6858000"/>
              <a:gd name="connsiteX3" fmla="*/ 0 w 10077450"/>
              <a:gd name="connsiteY3" fmla="*/ 6858000 h 6858000"/>
              <a:gd name="connsiteX4" fmla="*/ 0 w 10077450"/>
              <a:gd name="connsiteY4" fmla="*/ 0 h 6858000"/>
              <a:gd name="connsiteX0" fmla="*/ 0 w 10077450"/>
              <a:gd name="connsiteY0" fmla="*/ 0 h 6867525"/>
              <a:gd name="connsiteX1" fmla="*/ 10077450 w 10077450"/>
              <a:gd name="connsiteY1" fmla="*/ 0 h 6867525"/>
              <a:gd name="connsiteX2" fmla="*/ 6991350 w 10077450"/>
              <a:gd name="connsiteY2" fmla="*/ 6867525 h 6867525"/>
              <a:gd name="connsiteX3" fmla="*/ 0 w 10077450"/>
              <a:gd name="connsiteY3" fmla="*/ 6858000 h 6867525"/>
              <a:gd name="connsiteX4" fmla="*/ 0 w 1007745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7450" h="6867525">
                <a:moveTo>
                  <a:pt x="0" y="0"/>
                </a:moveTo>
                <a:lnTo>
                  <a:pt x="10077450" y="0"/>
                </a:lnTo>
                <a:lnTo>
                  <a:pt x="6991350" y="6867525"/>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2">
            <a:extLst>
              <a:ext uri="{FF2B5EF4-FFF2-40B4-BE49-F238E27FC236}">
                <a16:creationId xmlns:a16="http://schemas.microsoft.com/office/drawing/2014/main" id="{8A451197-9943-44F2-90FA-CBF2DF755472}"/>
              </a:ext>
            </a:extLst>
          </p:cNvPr>
          <p:cNvSpPr>
            <a:spLocks noGrp="1"/>
          </p:cNvSpPr>
          <p:nvPr>
            <p:ph type="pic" sz="quarter" idx="42" hasCustomPrompt="1"/>
          </p:nvPr>
        </p:nvSpPr>
        <p:spPr>
          <a:xfrm>
            <a:off x="6096000" y="1497527"/>
            <a:ext cx="5347063" cy="487749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1D551AE-BED6-43E8-9F27-248333CD033D}"/>
              </a:ext>
            </a:extLst>
          </p:cNvPr>
          <p:cNvSpPr>
            <a:spLocks noGrp="1"/>
          </p:cNvSpPr>
          <p:nvPr>
            <p:ph type="pic" sz="quarter" idx="42" hasCustomPrompt="1"/>
          </p:nvPr>
        </p:nvSpPr>
        <p:spPr>
          <a:xfrm>
            <a:off x="-17320" y="4723"/>
            <a:ext cx="12217307" cy="4980589"/>
          </a:xfrm>
          <a:custGeom>
            <a:avLst/>
            <a:gdLst>
              <a:gd name="connsiteX0" fmla="*/ 0 w 12199988"/>
              <a:gd name="connsiteY0" fmla="*/ 4722 h 4985311"/>
              <a:gd name="connsiteX1" fmla="*/ 12199988 w 12199988"/>
              <a:gd name="connsiteY1" fmla="*/ 1273842 h 4985311"/>
              <a:gd name="connsiteX2" fmla="*/ 12199988 w 12199988"/>
              <a:gd name="connsiteY2" fmla="*/ 4985311 h 4985311"/>
              <a:gd name="connsiteX3" fmla="*/ 614 w 12199988"/>
              <a:gd name="connsiteY3" fmla="*/ 3621714 h 4985311"/>
              <a:gd name="connsiteX4" fmla="*/ 780 w 12199988"/>
              <a:gd name="connsiteY4" fmla="*/ 3692106 h 4985311"/>
              <a:gd name="connsiteX5" fmla="*/ 0 w 12199988"/>
              <a:gd name="connsiteY5" fmla="*/ 3692106 h 4985311"/>
              <a:gd name="connsiteX6" fmla="*/ 0 w 12199988"/>
              <a:gd name="connsiteY6" fmla="*/ 0 h 4985311"/>
              <a:gd name="connsiteX7" fmla="*/ 12199988 w 12199988"/>
              <a:gd name="connsiteY7" fmla="*/ 0 h 4985311"/>
              <a:gd name="connsiteX8" fmla="*/ 12199988 w 12199988"/>
              <a:gd name="connsiteY8" fmla="*/ 1 h 4985311"/>
              <a:gd name="connsiteX9" fmla="*/ 0 w 12199988"/>
              <a:gd name="connsiteY9" fmla="*/ 1 h 4985311"/>
              <a:gd name="connsiteX0" fmla="*/ 0 w 12199988"/>
              <a:gd name="connsiteY0" fmla="*/ 4722 h 4985311"/>
              <a:gd name="connsiteX1" fmla="*/ 12199988 w 12199988"/>
              <a:gd name="connsiteY1" fmla="*/ 1273842 h 4985311"/>
              <a:gd name="connsiteX2" fmla="*/ 12199988 w 12199988"/>
              <a:gd name="connsiteY2" fmla="*/ 4985311 h 4985311"/>
              <a:gd name="connsiteX3" fmla="*/ 614 w 12199988"/>
              <a:gd name="connsiteY3" fmla="*/ 3621714 h 4985311"/>
              <a:gd name="connsiteX4" fmla="*/ 780 w 12199988"/>
              <a:gd name="connsiteY4" fmla="*/ 3692106 h 4985311"/>
              <a:gd name="connsiteX5" fmla="*/ 0 w 12199988"/>
              <a:gd name="connsiteY5" fmla="*/ 4722 h 4985311"/>
              <a:gd name="connsiteX6" fmla="*/ 0 w 12199988"/>
              <a:gd name="connsiteY6" fmla="*/ 0 h 4985311"/>
              <a:gd name="connsiteX7" fmla="*/ 12199988 w 12199988"/>
              <a:gd name="connsiteY7" fmla="*/ 0 h 4985311"/>
              <a:gd name="connsiteX8" fmla="*/ 12199988 w 12199988"/>
              <a:gd name="connsiteY8" fmla="*/ 1 h 4985311"/>
              <a:gd name="connsiteX9" fmla="*/ 0 w 12199988"/>
              <a:gd name="connsiteY9" fmla="*/ 1 h 4985311"/>
              <a:gd name="connsiteX10" fmla="*/ 0 w 12199988"/>
              <a:gd name="connsiteY10" fmla="*/ 0 h 4985311"/>
              <a:gd name="connsiteX0" fmla="*/ 1524653 w 13724641"/>
              <a:gd name="connsiteY0" fmla="*/ 4722 h 4985311"/>
              <a:gd name="connsiteX1" fmla="*/ 13724641 w 13724641"/>
              <a:gd name="connsiteY1" fmla="*/ 1273842 h 4985311"/>
              <a:gd name="connsiteX2" fmla="*/ 13724641 w 13724641"/>
              <a:gd name="connsiteY2" fmla="*/ 4985311 h 4985311"/>
              <a:gd name="connsiteX3" fmla="*/ 1525267 w 13724641"/>
              <a:gd name="connsiteY3" fmla="*/ 3621714 h 4985311"/>
              <a:gd name="connsiteX4" fmla="*/ 1524653 w 13724641"/>
              <a:gd name="connsiteY4" fmla="*/ 4722 h 4985311"/>
              <a:gd name="connsiteX5" fmla="*/ 1524653 w 13724641"/>
              <a:gd name="connsiteY5" fmla="*/ 0 h 4985311"/>
              <a:gd name="connsiteX6" fmla="*/ 13724641 w 13724641"/>
              <a:gd name="connsiteY6" fmla="*/ 0 h 4985311"/>
              <a:gd name="connsiteX7" fmla="*/ 13724641 w 13724641"/>
              <a:gd name="connsiteY7" fmla="*/ 1 h 4985311"/>
              <a:gd name="connsiteX8" fmla="*/ 1524653 w 13724641"/>
              <a:gd name="connsiteY8" fmla="*/ 1 h 4985311"/>
              <a:gd name="connsiteX9" fmla="*/ 1524653 w 13724641"/>
              <a:gd name="connsiteY9" fmla="*/ 0 h 4985311"/>
              <a:gd name="connsiteX0" fmla="*/ 904861 w 13104849"/>
              <a:gd name="connsiteY0" fmla="*/ 4722 h 4985311"/>
              <a:gd name="connsiteX1" fmla="*/ 13104849 w 13104849"/>
              <a:gd name="connsiteY1" fmla="*/ 1273842 h 4985311"/>
              <a:gd name="connsiteX2" fmla="*/ 13104849 w 13104849"/>
              <a:gd name="connsiteY2" fmla="*/ 4985311 h 4985311"/>
              <a:gd name="connsiteX3" fmla="*/ 905475 w 13104849"/>
              <a:gd name="connsiteY3" fmla="*/ 3621714 h 4985311"/>
              <a:gd name="connsiteX4" fmla="*/ 904861 w 13104849"/>
              <a:gd name="connsiteY4" fmla="*/ 4722 h 4985311"/>
              <a:gd name="connsiteX5" fmla="*/ 904861 w 13104849"/>
              <a:gd name="connsiteY5" fmla="*/ 0 h 4985311"/>
              <a:gd name="connsiteX6" fmla="*/ 13104849 w 13104849"/>
              <a:gd name="connsiteY6" fmla="*/ 0 h 4985311"/>
              <a:gd name="connsiteX7" fmla="*/ 13104849 w 13104849"/>
              <a:gd name="connsiteY7" fmla="*/ 1 h 4985311"/>
              <a:gd name="connsiteX8" fmla="*/ 904861 w 13104849"/>
              <a:gd name="connsiteY8" fmla="*/ 1 h 4985311"/>
              <a:gd name="connsiteX9" fmla="*/ 904861 w 13104849"/>
              <a:gd name="connsiteY9" fmla="*/ 0 h 4985311"/>
              <a:gd name="connsiteX0" fmla="*/ 967846 w 13167834"/>
              <a:gd name="connsiteY0" fmla="*/ 4722 h 4985311"/>
              <a:gd name="connsiteX1" fmla="*/ 13167834 w 13167834"/>
              <a:gd name="connsiteY1" fmla="*/ 1273842 h 4985311"/>
              <a:gd name="connsiteX2" fmla="*/ 13167834 w 13167834"/>
              <a:gd name="connsiteY2" fmla="*/ 4985311 h 4985311"/>
              <a:gd name="connsiteX3" fmla="*/ 968460 w 13167834"/>
              <a:gd name="connsiteY3" fmla="*/ 3621714 h 4985311"/>
              <a:gd name="connsiteX4" fmla="*/ 752186 w 13167834"/>
              <a:gd name="connsiteY4" fmla="*/ 1069674 h 4985311"/>
              <a:gd name="connsiteX5" fmla="*/ 967846 w 13167834"/>
              <a:gd name="connsiteY5" fmla="*/ 4722 h 4985311"/>
              <a:gd name="connsiteX6" fmla="*/ 967846 w 13167834"/>
              <a:gd name="connsiteY6" fmla="*/ 0 h 4985311"/>
              <a:gd name="connsiteX7" fmla="*/ 13167834 w 13167834"/>
              <a:gd name="connsiteY7" fmla="*/ 0 h 4985311"/>
              <a:gd name="connsiteX8" fmla="*/ 13167834 w 13167834"/>
              <a:gd name="connsiteY8" fmla="*/ 1 h 4985311"/>
              <a:gd name="connsiteX9" fmla="*/ 967846 w 13167834"/>
              <a:gd name="connsiteY9" fmla="*/ 1 h 4985311"/>
              <a:gd name="connsiteX10" fmla="*/ 967846 w 13167834"/>
              <a:gd name="connsiteY10" fmla="*/ 0 h 4985311"/>
              <a:gd name="connsiteX0" fmla="*/ 1524653 w 13724641"/>
              <a:gd name="connsiteY0" fmla="*/ 4722 h 4985311"/>
              <a:gd name="connsiteX1" fmla="*/ 13724641 w 13724641"/>
              <a:gd name="connsiteY1" fmla="*/ 1273842 h 4985311"/>
              <a:gd name="connsiteX2" fmla="*/ 13724641 w 13724641"/>
              <a:gd name="connsiteY2" fmla="*/ 4985311 h 4985311"/>
              <a:gd name="connsiteX3" fmla="*/ 1525267 w 13724641"/>
              <a:gd name="connsiteY3" fmla="*/ 3621714 h 4985311"/>
              <a:gd name="connsiteX4" fmla="*/ 1524653 w 13724641"/>
              <a:gd name="connsiteY4" fmla="*/ 4722 h 4985311"/>
              <a:gd name="connsiteX5" fmla="*/ 1524653 w 13724641"/>
              <a:gd name="connsiteY5" fmla="*/ 0 h 4985311"/>
              <a:gd name="connsiteX6" fmla="*/ 13724641 w 13724641"/>
              <a:gd name="connsiteY6" fmla="*/ 0 h 4985311"/>
              <a:gd name="connsiteX7" fmla="*/ 13724641 w 13724641"/>
              <a:gd name="connsiteY7" fmla="*/ 1 h 4985311"/>
              <a:gd name="connsiteX8" fmla="*/ 1524653 w 13724641"/>
              <a:gd name="connsiteY8" fmla="*/ 1 h 4985311"/>
              <a:gd name="connsiteX9" fmla="*/ 1524653 w 13724641"/>
              <a:gd name="connsiteY9" fmla="*/ 0 h 4985311"/>
              <a:gd name="connsiteX0" fmla="*/ 1524653 w 13724641"/>
              <a:gd name="connsiteY0" fmla="*/ 4722 h 4985311"/>
              <a:gd name="connsiteX1" fmla="*/ 13724641 w 13724641"/>
              <a:gd name="connsiteY1" fmla="*/ 1273842 h 4985311"/>
              <a:gd name="connsiteX2" fmla="*/ 13724641 w 13724641"/>
              <a:gd name="connsiteY2" fmla="*/ 4985311 h 4985311"/>
              <a:gd name="connsiteX3" fmla="*/ 1525267 w 13724641"/>
              <a:gd name="connsiteY3" fmla="*/ 3621714 h 4985311"/>
              <a:gd name="connsiteX4" fmla="*/ 1524653 w 13724641"/>
              <a:gd name="connsiteY4" fmla="*/ 4722 h 4985311"/>
              <a:gd name="connsiteX5" fmla="*/ 1378004 w 13724641"/>
              <a:gd name="connsiteY5" fmla="*/ 353683 h 4985311"/>
              <a:gd name="connsiteX6" fmla="*/ 13724641 w 13724641"/>
              <a:gd name="connsiteY6" fmla="*/ 0 h 4985311"/>
              <a:gd name="connsiteX7" fmla="*/ 13724641 w 13724641"/>
              <a:gd name="connsiteY7" fmla="*/ 1 h 4985311"/>
              <a:gd name="connsiteX8" fmla="*/ 1524653 w 13724641"/>
              <a:gd name="connsiteY8" fmla="*/ 1 h 4985311"/>
              <a:gd name="connsiteX9" fmla="*/ 1378004 w 13724641"/>
              <a:gd name="connsiteY9" fmla="*/ 353683 h 4985311"/>
              <a:gd name="connsiteX0" fmla="*/ 1524653 w 13724641"/>
              <a:gd name="connsiteY0" fmla="*/ 4722 h 4985311"/>
              <a:gd name="connsiteX1" fmla="*/ 13724641 w 13724641"/>
              <a:gd name="connsiteY1" fmla="*/ 1273842 h 4985311"/>
              <a:gd name="connsiteX2" fmla="*/ 13724641 w 13724641"/>
              <a:gd name="connsiteY2" fmla="*/ 4985311 h 4985311"/>
              <a:gd name="connsiteX3" fmla="*/ 1525267 w 13724641"/>
              <a:gd name="connsiteY3" fmla="*/ 3621714 h 4985311"/>
              <a:gd name="connsiteX4" fmla="*/ 1524653 w 13724641"/>
              <a:gd name="connsiteY4" fmla="*/ 4722 h 4985311"/>
              <a:gd name="connsiteX5" fmla="*/ 1524653 w 13724641"/>
              <a:gd name="connsiteY5" fmla="*/ 1 h 4985311"/>
              <a:gd name="connsiteX6" fmla="*/ 13724641 w 13724641"/>
              <a:gd name="connsiteY6" fmla="*/ 0 h 4985311"/>
              <a:gd name="connsiteX7" fmla="*/ 13724641 w 13724641"/>
              <a:gd name="connsiteY7" fmla="*/ 1 h 4985311"/>
              <a:gd name="connsiteX8" fmla="*/ 1524653 w 13724641"/>
              <a:gd name="connsiteY8" fmla="*/ 1 h 4985311"/>
              <a:gd name="connsiteX0" fmla="*/ 1524653 w 13724641"/>
              <a:gd name="connsiteY0" fmla="*/ 4722 h 4985311"/>
              <a:gd name="connsiteX1" fmla="*/ 13724641 w 13724641"/>
              <a:gd name="connsiteY1" fmla="*/ 1273842 h 4985311"/>
              <a:gd name="connsiteX2" fmla="*/ 13724641 w 13724641"/>
              <a:gd name="connsiteY2" fmla="*/ 4985311 h 4985311"/>
              <a:gd name="connsiteX3" fmla="*/ 1525267 w 13724641"/>
              <a:gd name="connsiteY3" fmla="*/ 3621714 h 4985311"/>
              <a:gd name="connsiteX4" fmla="*/ 1524653 w 13724641"/>
              <a:gd name="connsiteY4" fmla="*/ 4722 h 4985311"/>
              <a:gd name="connsiteX5" fmla="*/ 1524653 w 13724641"/>
              <a:gd name="connsiteY5" fmla="*/ 1 h 4985311"/>
              <a:gd name="connsiteX6" fmla="*/ 13724641 w 13724641"/>
              <a:gd name="connsiteY6" fmla="*/ 0 h 4985311"/>
              <a:gd name="connsiteX7" fmla="*/ 1524653 w 13724641"/>
              <a:gd name="connsiteY7" fmla="*/ 1 h 4985311"/>
              <a:gd name="connsiteX0" fmla="*/ 1524653 w 13724641"/>
              <a:gd name="connsiteY0" fmla="*/ 0 h 4980589"/>
              <a:gd name="connsiteX1" fmla="*/ 13724641 w 13724641"/>
              <a:gd name="connsiteY1" fmla="*/ 1269120 h 4980589"/>
              <a:gd name="connsiteX2" fmla="*/ 13724641 w 13724641"/>
              <a:gd name="connsiteY2" fmla="*/ 4980589 h 4980589"/>
              <a:gd name="connsiteX3" fmla="*/ 1525267 w 13724641"/>
              <a:gd name="connsiteY3" fmla="*/ 3616992 h 4980589"/>
              <a:gd name="connsiteX4" fmla="*/ 1524653 w 13724641"/>
              <a:gd name="connsiteY4" fmla="*/ 0 h 4980589"/>
              <a:gd name="connsiteX0" fmla="*/ 912325 w 13112313"/>
              <a:gd name="connsiteY0" fmla="*/ 0 h 4980589"/>
              <a:gd name="connsiteX1" fmla="*/ 13112313 w 13112313"/>
              <a:gd name="connsiteY1" fmla="*/ 1269120 h 4980589"/>
              <a:gd name="connsiteX2" fmla="*/ 13112313 w 13112313"/>
              <a:gd name="connsiteY2" fmla="*/ 4980589 h 4980589"/>
              <a:gd name="connsiteX3" fmla="*/ 912939 w 13112313"/>
              <a:gd name="connsiteY3" fmla="*/ 3616992 h 4980589"/>
              <a:gd name="connsiteX4" fmla="*/ 912325 w 13112313"/>
              <a:gd name="connsiteY4" fmla="*/ 0 h 4980589"/>
              <a:gd name="connsiteX0" fmla="*/ 17319 w 12217307"/>
              <a:gd name="connsiteY0" fmla="*/ 0 h 4980589"/>
              <a:gd name="connsiteX1" fmla="*/ 12217307 w 12217307"/>
              <a:gd name="connsiteY1" fmla="*/ 1269120 h 4980589"/>
              <a:gd name="connsiteX2" fmla="*/ 12217307 w 12217307"/>
              <a:gd name="connsiteY2" fmla="*/ 4980589 h 4980589"/>
              <a:gd name="connsiteX3" fmla="*/ 17933 w 12217307"/>
              <a:gd name="connsiteY3" fmla="*/ 3616992 h 4980589"/>
              <a:gd name="connsiteX4" fmla="*/ 17319 w 12217307"/>
              <a:gd name="connsiteY4" fmla="*/ 0 h 4980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307" h="4980589">
                <a:moveTo>
                  <a:pt x="17319" y="0"/>
                </a:moveTo>
                <a:lnTo>
                  <a:pt x="12217307" y="1269120"/>
                </a:lnTo>
                <a:lnTo>
                  <a:pt x="12217307" y="4980589"/>
                </a:lnTo>
                <a:lnTo>
                  <a:pt x="17933" y="3616992"/>
                </a:lnTo>
                <a:cubicBezTo>
                  <a:pt x="20436" y="2519475"/>
                  <a:pt x="-23208" y="874391"/>
                  <a:pt x="17319" y="0"/>
                </a:cubicBezTo>
                <a:close/>
              </a:path>
            </a:pathLst>
          </a:custGeom>
          <a:solidFill>
            <a:schemeClr val="bg1">
              <a:lumMod val="95000"/>
            </a:schemeClr>
          </a:solidFill>
        </p:spPr>
        <p:txBody>
          <a:bodyPr wrap="square" anchor="ctr">
            <a:noAutofit/>
          </a:bodyPr>
          <a:lstStyle>
            <a:lvl1pPr marL="0" indent="0" algn="ctr">
              <a:buNone/>
              <a:defRPr sz="1200"/>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그림 개체 틀 8">
            <a:extLst>
              <a:ext uri="{FF2B5EF4-FFF2-40B4-BE49-F238E27FC236}">
                <a16:creationId xmlns:a16="http://schemas.microsoft.com/office/drawing/2014/main" id="{741FE69B-6FE5-4702-B8AD-295AC9E2F09B}"/>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D24E6CF-2A1C-42F2-ADB7-92901BB8368B}"/>
              </a:ext>
            </a:extLst>
          </p:cNvPr>
          <p:cNvGrpSpPr/>
          <p:nvPr userDrawn="1"/>
        </p:nvGrpSpPr>
        <p:grpSpPr>
          <a:xfrm>
            <a:off x="7965993" y="1722699"/>
            <a:ext cx="3309288" cy="4464142"/>
            <a:chOff x="5745956" y="3501865"/>
            <a:chExt cx="2146216" cy="2895189"/>
          </a:xfrm>
        </p:grpSpPr>
        <p:sp>
          <p:nvSpPr>
            <p:cNvPr id="3" name="Freeform: Shape 2">
              <a:extLst>
                <a:ext uri="{FF2B5EF4-FFF2-40B4-BE49-F238E27FC236}">
                  <a16:creationId xmlns:a16="http://schemas.microsoft.com/office/drawing/2014/main" id="{101071DA-A9A2-4296-8EBC-B825875638A4}"/>
                </a:ext>
              </a:extLst>
            </p:cNvPr>
            <p:cNvSpPr/>
            <p:nvPr/>
          </p:nvSpPr>
          <p:spPr>
            <a:xfrm>
              <a:off x="7498806" y="3501865"/>
              <a:ext cx="157347" cy="62939"/>
            </a:xfrm>
            <a:custGeom>
              <a:avLst/>
              <a:gdLst>
                <a:gd name="connsiteX0" fmla="*/ 45244 w 47625"/>
                <a:gd name="connsiteY0" fmla="*/ 13811 h 19050"/>
                <a:gd name="connsiteX1" fmla="*/ 45244 w 47625"/>
                <a:gd name="connsiteY1" fmla="*/ 13811 h 19050"/>
                <a:gd name="connsiteX2" fmla="*/ 38576 w 47625"/>
                <a:gd name="connsiteY2" fmla="*/ 20479 h 19050"/>
                <a:gd name="connsiteX3" fmla="*/ 13811 w 47625"/>
                <a:gd name="connsiteY3" fmla="*/ 20479 h 19050"/>
                <a:gd name="connsiteX4" fmla="*/ 7144 w 47625"/>
                <a:gd name="connsiteY4" fmla="*/ 13811 h 19050"/>
                <a:gd name="connsiteX5" fmla="*/ 7144 w 47625"/>
                <a:gd name="connsiteY5" fmla="*/ 13811 h 19050"/>
                <a:gd name="connsiteX6" fmla="*/ 13811 w 47625"/>
                <a:gd name="connsiteY6" fmla="*/ 7144 h 19050"/>
                <a:gd name="connsiteX7" fmla="*/ 38576 w 47625"/>
                <a:gd name="connsiteY7" fmla="*/ 7144 h 19050"/>
                <a:gd name="connsiteX8" fmla="*/ 45244 w 47625"/>
                <a:gd name="connsiteY8" fmla="*/ 13811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19050">
                  <a:moveTo>
                    <a:pt x="45244" y="13811"/>
                  </a:moveTo>
                  <a:lnTo>
                    <a:pt x="45244" y="13811"/>
                  </a:lnTo>
                  <a:cubicBezTo>
                    <a:pt x="45244" y="17621"/>
                    <a:pt x="42386" y="20479"/>
                    <a:pt x="38576" y="20479"/>
                  </a:cubicBezTo>
                  <a:lnTo>
                    <a:pt x="13811" y="20479"/>
                  </a:lnTo>
                  <a:cubicBezTo>
                    <a:pt x="10001" y="20479"/>
                    <a:pt x="7144" y="17621"/>
                    <a:pt x="7144" y="13811"/>
                  </a:cubicBezTo>
                  <a:lnTo>
                    <a:pt x="7144" y="13811"/>
                  </a:lnTo>
                  <a:cubicBezTo>
                    <a:pt x="7144" y="10001"/>
                    <a:pt x="10001" y="7144"/>
                    <a:pt x="13811" y="7144"/>
                  </a:cubicBezTo>
                  <a:lnTo>
                    <a:pt x="38576" y="7144"/>
                  </a:lnTo>
                  <a:cubicBezTo>
                    <a:pt x="42386" y="8096"/>
                    <a:pt x="45244" y="10954"/>
                    <a:pt x="45244" y="13811"/>
                  </a:cubicBezTo>
                  <a:close/>
                </a:path>
              </a:pathLst>
            </a:custGeom>
            <a:solidFill>
              <a:srgbClr val="808080"/>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09FD896B-2F20-45BA-8AD6-B65E080EA694}"/>
                </a:ext>
              </a:extLst>
            </p:cNvPr>
            <p:cNvSpPr/>
            <p:nvPr/>
          </p:nvSpPr>
          <p:spPr>
            <a:xfrm>
              <a:off x="7829233" y="3977052"/>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8BE06BD6-A3F2-4ACB-BEB7-C26B18FD59B0}"/>
                </a:ext>
              </a:extLst>
            </p:cNvPr>
            <p:cNvSpPr/>
            <p:nvPr/>
          </p:nvSpPr>
          <p:spPr>
            <a:xfrm>
              <a:off x="7829233" y="3838586"/>
              <a:ext cx="62939" cy="157347"/>
            </a:xfrm>
            <a:custGeom>
              <a:avLst/>
              <a:gdLst>
                <a:gd name="connsiteX0" fmla="*/ 13811 w 19050"/>
                <a:gd name="connsiteY0" fmla="*/ 45244 h 47625"/>
                <a:gd name="connsiteX1" fmla="*/ 13811 w 19050"/>
                <a:gd name="connsiteY1" fmla="*/ 45244 h 47625"/>
                <a:gd name="connsiteX2" fmla="*/ 7144 w 19050"/>
                <a:gd name="connsiteY2" fmla="*/ 38576 h 47625"/>
                <a:gd name="connsiteX3" fmla="*/ 7144 w 19050"/>
                <a:gd name="connsiteY3" fmla="*/ 13811 h 47625"/>
                <a:gd name="connsiteX4" fmla="*/ 13811 w 19050"/>
                <a:gd name="connsiteY4" fmla="*/ 7144 h 47625"/>
                <a:gd name="connsiteX5" fmla="*/ 13811 w 19050"/>
                <a:gd name="connsiteY5" fmla="*/ 7144 h 47625"/>
                <a:gd name="connsiteX6" fmla="*/ 20479 w 19050"/>
                <a:gd name="connsiteY6" fmla="*/ 13811 h 47625"/>
                <a:gd name="connsiteX7" fmla="*/ 20479 w 19050"/>
                <a:gd name="connsiteY7" fmla="*/ 38576 h 47625"/>
                <a:gd name="connsiteX8" fmla="*/ 13811 w 19050"/>
                <a:gd name="connsiteY8" fmla="*/ 452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47625">
                  <a:moveTo>
                    <a:pt x="13811" y="45244"/>
                  </a:moveTo>
                  <a:lnTo>
                    <a:pt x="13811" y="45244"/>
                  </a:lnTo>
                  <a:cubicBezTo>
                    <a:pt x="10001" y="45244"/>
                    <a:pt x="7144" y="42386"/>
                    <a:pt x="7144" y="38576"/>
                  </a:cubicBezTo>
                  <a:lnTo>
                    <a:pt x="7144" y="13811"/>
                  </a:lnTo>
                  <a:cubicBezTo>
                    <a:pt x="7144" y="10001"/>
                    <a:pt x="10001" y="7144"/>
                    <a:pt x="13811" y="7144"/>
                  </a:cubicBezTo>
                  <a:lnTo>
                    <a:pt x="13811" y="7144"/>
                  </a:lnTo>
                  <a:cubicBezTo>
                    <a:pt x="17621" y="7144"/>
                    <a:pt x="20479" y="10001"/>
                    <a:pt x="20479" y="13811"/>
                  </a:cubicBezTo>
                  <a:lnTo>
                    <a:pt x="20479" y="38576"/>
                  </a:lnTo>
                  <a:cubicBezTo>
                    <a:pt x="20479" y="42386"/>
                    <a:pt x="17621" y="45244"/>
                    <a:pt x="13811" y="45244"/>
                  </a:cubicBezTo>
                  <a:close/>
                </a:path>
              </a:pathLst>
            </a:custGeom>
            <a:solidFill>
              <a:srgbClr val="808080"/>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C592BEDE-CC7C-4712-AEA9-33CD45DE69BA}"/>
                </a:ext>
              </a:extLst>
            </p:cNvPr>
            <p:cNvSpPr/>
            <p:nvPr/>
          </p:nvSpPr>
          <p:spPr>
            <a:xfrm>
              <a:off x="5745956" y="3523892"/>
              <a:ext cx="2139922" cy="2863720"/>
            </a:xfrm>
            <a:custGeom>
              <a:avLst/>
              <a:gdLst>
                <a:gd name="connsiteX0" fmla="*/ 611029 w 647700"/>
                <a:gd name="connsiteY0" fmla="*/ 7144 h 866775"/>
                <a:gd name="connsiteX1" fmla="*/ 40481 w 647700"/>
                <a:gd name="connsiteY1" fmla="*/ 7144 h 866775"/>
                <a:gd name="connsiteX2" fmla="*/ 7144 w 647700"/>
                <a:gd name="connsiteY2" fmla="*/ 41434 h 866775"/>
                <a:gd name="connsiteX3" fmla="*/ 7144 w 647700"/>
                <a:gd name="connsiteY3" fmla="*/ 831056 h 866775"/>
                <a:gd name="connsiteX4" fmla="*/ 40481 w 647700"/>
                <a:gd name="connsiteY4" fmla="*/ 865346 h 866775"/>
                <a:gd name="connsiteX5" fmla="*/ 611029 w 647700"/>
                <a:gd name="connsiteY5" fmla="*/ 865346 h 866775"/>
                <a:gd name="connsiteX6" fmla="*/ 644366 w 647700"/>
                <a:gd name="connsiteY6" fmla="*/ 831056 h 866775"/>
                <a:gd name="connsiteX7" fmla="*/ 644366 w 647700"/>
                <a:gd name="connsiteY7" fmla="*/ 41434 h 866775"/>
                <a:gd name="connsiteX8" fmla="*/ 611029 w 647700"/>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866775">
                  <a:moveTo>
                    <a:pt x="611029" y="7144"/>
                  </a:moveTo>
                  <a:lnTo>
                    <a:pt x="40481" y="7144"/>
                  </a:lnTo>
                  <a:cubicBezTo>
                    <a:pt x="22384" y="7144"/>
                    <a:pt x="7144" y="22384"/>
                    <a:pt x="7144" y="41434"/>
                  </a:cubicBezTo>
                  <a:lnTo>
                    <a:pt x="7144" y="831056"/>
                  </a:lnTo>
                  <a:cubicBezTo>
                    <a:pt x="7144" y="850106"/>
                    <a:pt x="22384" y="865346"/>
                    <a:pt x="40481" y="865346"/>
                  </a:cubicBezTo>
                  <a:lnTo>
                    <a:pt x="611029" y="865346"/>
                  </a:lnTo>
                  <a:cubicBezTo>
                    <a:pt x="629126" y="865346"/>
                    <a:pt x="644366" y="850106"/>
                    <a:pt x="644366" y="831056"/>
                  </a:cubicBezTo>
                  <a:lnTo>
                    <a:pt x="644366" y="41434"/>
                  </a:lnTo>
                  <a:cubicBezTo>
                    <a:pt x="644366" y="23336"/>
                    <a:pt x="629126" y="7144"/>
                    <a:pt x="611029" y="7144"/>
                  </a:cubicBezTo>
                  <a:close/>
                </a:path>
              </a:pathLst>
            </a:custGeom>
            <a:solidFill>
              <a:srgbClr val="808080"/>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F7F0F36E-9D9B-4B56-B221-F7D9634361EF}"/>
                </a:ext>
              </a:extLst>
            </p:cNvPr>
            <p:cNvSpPr/>
            <p:nvPr/>
          </p:nvSpPr>
          <p:spPr>
            <a:xfrm>
              <a:off x="5755398" y="3533334"/>
              <a:ext cx="2108453" cy="2863720"/>
            </a:xfrm>
            <a:custGeom>
              <a:avLst/>
              <a:gdLst>
                <a:gd name="connsiteX0" fmla="*/ 605314 w 638175"/>
                <a:gd name="connsiteY0" fmla="*/ 7144 h 866775"/>
                <a:gd name="connsiteX1" fmla="*/ 40481 w 638175"/>
                <a:gd name="connsiteY1" fmla="*/ 7144 h 866775"/>
                <a:gd name="connsiteX2" fmla="*/ 7144 w 638175"/>
                <a:gd name="connsiteY2" fmla="*/ 41434 h 866775"/>
                <a:gd name="connsiteX3" fmla="*/ 7144 w 638175"/>
                <a:gd name="connsiteY3" fmla="*/ 826294 h 866775"/>
                <a:gd name="connsiteX4" fmla="*/ 40481 w 638175"/>
                <a:gd name="connsiteY4" fmla="*/ 860584 h 866775"/>
                <a:gd name="connsiteX5" fmla="*/ 604361 w 638175"/>
                <a:gd name="connsiteY5" fmla="*/ 860584 h 866775"/>
                <a:gd name="connsiteX6" fmla="*/ 637699 w 638175"/>
                <a:gd name="connsiteY6" fmla="*/ 826294 h 866775"/>
                <a:gd name="connsiteX7" fmla="*/ 637699 w 638175"/>
                <a:gd name="connsiteY7" fmla="*/ 41434 h 866775"/>
                <a:gd name="connsiteX8" fmla="*/ 605314 w 638175"/>
                <a:gd name="connsiteY8"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175" h="866775">
                  <a:moveTo>
                    <a:pt x="605314" y="7144"/>
                  </a:moveTo>
                  <a:lnTo>
                    <a:pt x="40481" y="7144"/>
                  </a:lnTo>
                  <a:cubicBezTo>
                    <a:pt x="22384" y="7144"/>
                    <a:pt x="7144" y="22384"/>
                    <a:pt x="7144" y="41434"/>
                  </a:cubicBezTo>
                  <a:lnTo>
                    <a:pt x="7144" y="826294"/>
                  </a:lnTo>
                  <a:cubicBezTo>
                    <a:pt x="7144" y="845344"/>
                    <a:pt x="22384" y="860584"/>
                    <a:pt x="40481" y="860584"/>
                  </a:cubicBezTo>
                  <a:lnTo>
                    <a:pt x="604361" y="860584"/>
                  </a:lnTo>
                  <a:cubicBezTo>
                    <a:pt x="622459" y="860584"/>
                    <a:pt x="637699" y="845344"/>
                    <a:pt x="637699" y="826294"/>
                  </a:cubicBezTo>
                  <a:lnTo>
                    <a:pt x="637699" y="41434"/>
                  </a:lnTo>
                  <a:cubicBezTo>
                    <a:pt x="637699" y="22384"/>
                    <a:pt x="623411" y="7144"/>
                    <a:pt x="605314" y="7144"/>
                  </a:cubicBezTo>
                  <a:close/>
                </a:path>
              </a:pathLst>
            </a:custGeom>
            <a:solidFill>
              <a:srgbClr val="231F20"/>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FC6ECF94-A999-4381-963C-743496A2D1C2}"/>
                </a:ext>
              </a:extLst>
            </p:cNvPr>
            <p:cNvSpPr/>
            <p:nvPr/>
          </p:nvSpPr>
          <p:spPr>
            <a:xfrm>
              <a:off x="5972536" y="3781941"/>
              <a:ext cx="1699350" cy="2360208"/>
            </a:xfrm>
            <a:custGeom>
              <a:avLst/>
              <a:gdLst>
                <a:gd name="connsiteX0" fmla="*/ 7144 w 514350"/>
                <a:gd name="connsiteY0" fmla="*/ 7144 h 714375"/>
                <a:gd name="connsiteX1" fmla="*/ 508159 w 514350"/>
                <a:gd name="connsiteY1" fmla="*/ 7144 h 714375"/>
                <a:gd name="connsiteX2" fmla="*/ 508159 w 514350"/>
                <a:gd name="connsiteY2" fmla="*/ 711041 h 714375"/>
                <a:gd name="connsiteX3" fmla="*/ 7144 w 514350"/>
                <a:gd name="connsiteY3" fmla="*/ 711041 h 714375"/>
              </a:gdLst>
              <a:ahLst/>
              <a:cxnLst>
                <a:cxn ang="0">
                  <a:pos x="connsiteX0" y="connsiteY0"/>
                </a:cxn>
                <a:cxn ang="0">
                  <a:pos x="connsiteX1" y="connsiteY1"/>
                </a:cxn>
                <a:cxn ang="0">
                  <a:pos x="connsiteX2" y="connsiteY2"/>
                </a:cxn>
                <a:cxn ang="0">
                  <a:pos x="connsiteX3" y="connsiteY3"/>
                </a:cxn>
              </a:cxnLst>
              <a:rect l="l" t="t" r="r" b="b"/>
              <a:pathLst>
                <a:path w="514350" h="714375">
                  <a:moveTo>
                    <a:pt x="7144" y="7144"/>
                  </a:moveTo>
                  <a:lnTo>
                    <a:pt x="508159" y="7144"/>
                  </a:lnTo>
                  <a:lnTo>
                    <a:pt x="508159" y="711041"/>
                  </a:lnTo>
                  <a:lnTo>
                    <a:pt x="7144" y="711041"/>
                  </a:lnTo>
                  <a:close/>
                </a:path>
              </a:pathLst>
            </a:custGeom>
            <a:solidFill>
              <a:srgbClr val="F2F2F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AEBBC1A-C72D-4097-BD56-8AEF43A9A928}"/>
                </a:ext>
              </a:extLst>
            </p:cNvPr>
            <p:cNvSpPr/>
            <p:nvPr/>
          </p:nvSpPr>
          <p:spPr>
            <a:xfrm>
              <a:off x="6537278" y="3804313"/>
              <a:ext cx="1119116" cy="2330356"/>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grpSp>
          <p:nvGrpSpPr>
            <p:cNvPr id="10" name="Group 9">
              <a:extLst>
                <a:ext uri="{FF2B5EF4-FFF2-40B4-BE49-F238E27FC236}">
                  <a16:creationId xmlns:a16="http://schemas.microsoft.com/office/drawing/2014/main" id="{320E3896-F776-450A-8DE9-04CBC2872854}"/>
                </a:ext>
              </a:extLst>
            </p:cNvPr>
            <p:cNvGrpSpPr/>
            <p:nvPr/>
          </p:nvGrpSpPr>
          <p:grpSpPr>
            <a:xfrm>
              <a:off x="6752948" y="6198983"/>
              <a:ext cx="113352" cy="113352"/>
              <a:chOff x="6768693" y="6038239"/>
              <a:chExt cx="147969" cy="147969"/>
            </a:xfrm>
          </p:grpSpPr>
          <p:sp>
            <p:nvSpPr>
              <p:cNvPr id="11" name="Oval 10">
                <a:extLst>
                  <a:ext uri="{FF2B5EF4-FFF2-40B4-BE49-F238E27FC236}">
                    <a16:creationId xmlns:a16="http://schemas.microsoft.com/office/drawing/2014/main" id="{46B42388-8E43-4C51-8B53-26D90CEECAB0}"/>
                  </a:ext>
                </a:extLst>
              </p:cNvPr>
              <p:cNvSpPr/>
              <p:nvPr/>
            </p:nvSpPr>
            <p:spPr>
              <a:xfrm>
                <a:off x="6768693" y="6038239"/>
                <a:ext cx="147969" cy="14796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A9619D5-5D31-4210-B38B-809F60B35F15}"/>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3" name="그림 개체 틀 2">
            <a:extLst>
              <a:ext uri="{FF2B5EF4-FFF2-40B4-BE49-F238E27FC236}">
                <a16:creationId xmlns:a16="http://schemas.microsoft.com/office/drawing/2014/main" id="{EEEA0169-D964-498C-B837-F23FDA5B9167}"/>
              </a:ext>
            </a:extLst>
          </p:cNvPr>
          <p:cNvSpPr>
            <a:spLocks noGrp="1"/>
          </p:cNvSpPr>
          <p:nvPr>
            <p:ph type="pic" sz="quarter" idx="14" hasCustomPrompt="1"/>
          </p:nvPr>
        </p:nvSpPr>
        <p:spPr>
          <a:xfrm>
            <a:off x="8169315" y="2050683"/>
            <a:ext cx="2912347" cy="3731582"/>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4" name="Text Placeholder 9">
            <a:extLst>
              <a:ext uri="{FF2B5EF4-FFF2-40B4-BE49-F238E27FC236}">
                <a16:creationId xmlns:a16="http://schemas.microsoft.com/office/drawing/2014/main" id="{393AC486-D71C-4EA6-9122-BF4FF20DA22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15" name="Group 14">
            <a:extLst>
              <a:ext uri="{FF2B5EF4-FFF2-40B4-BE49-F238E27FC236}">
                <a16:creationId xmlns:a16="http://schemas.microsoft.com/office/drawing/2014/main" id="{6907EA69-8552-45A3-96EA-4E993AB620BD}"/>
              </a:ext>
            </a:extLst>
          </p:cNvPr>
          <p:cNvGrpSpPr/>
          <p:nvPr userDrawn="1"/>
        </p:nvGrpSpPr>
        <p:grpSpPr>
          <a:xfrm>
            <a:off x="10128899" y="46089"/>
            <a:ext cx="1939733" cy="1254512"/>
            <a:chOff x="8452997" y="7598"/>
            <a:chExt cx="2832224" cy="1831726"/>
          </a:xfrm>
        </p:grpSpPr>
        <p:sp>
          <p:nvSpPr>
            <p:cNvPr id="16" name="Oval 2">
              <a:extLst>
                <a:ext uri="{FF2B5EF4-FFF2-40B4-BE49-F238E27FC236}">
                  <a16:creationId xmlns:a16="http://schemas.microsoft.com/office/drawing/2014/main" id="{F386DE85-273C-44BD-9196-450E9F781368}"/>
                </a:ext>
              </a:extLst>
            </p:cNvPr>
            <p:cNvSpPr/>
            <p:nvPr/>
          </p:nvSpPr>
          <p:spPr>
            <a:xfrm rot="900000">
              <a:off x="10312037" y="70155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 name="Oval 2">
              <a:extLst>
                <a:ext uri="{FF2B5EF4-FFF2-40B4-BE49-F238E27FC236}">
                  <a16:creationId xmlns:a16="http://schemas.microsoft.com/office/drawing/2014/main" id="{2821DA99-EBB9-4729-8065-294E52073D68}"/>
                </a:ext>
              </a:extLst>
            </p:cNvPr>
            <p:cNvSpPr/>
            <p:nvPr/>
          </p:nvSpPr>
          <p:spPr>
            <a:xfrm rot="3175590">
              <a:off x="8973624" y="825948"/>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8" name="Oval 2">
              <a:extLst>
                <a:ext uri="{FF2B5EF4-FFF2-40B4-BE49-F238E27FC236}">
                  <a16:creationId xmlns:a16="http://schemas.microsoft.com/office/drawing/2014/main" id="{3EE42ACE-2756-4A39-AA5B-4032F71C5176}"/>
                </a:ext>
              </a:extLst>
            </p:cNvPr>
            <p:cNvSpPr/>
            <p:nvPr/>
          </p:nvSpPr>
          <p:spPr>
            <a:xfrm rot="8100000">
              <a:off x="9440769" y="7598"/>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9" name="Oval 2">
              <a:extLst>
                <a:ext uri="{FF2B5EF4-FFF2-40B4-BE49-F238E27FC236}">
                  <a16:creationId xmlns:a16="http://schemas.microsoft.com/office/drawing/2014/main" id="{0E7065C0-E285-4E79-BBF6-44D6F8608036}"/>
                </a:ext>
              </a:extLst>
            </p:cNvPr>
            <p:cNvSpPr/>
            <p:nvPr/>
          </p:nvSpPr>
          <p:spPr>
            <a:xfrm rot="18047012">
              <a:off x="8414328" y="18749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20" name="Group 19">
            <a:extLst>
              <a:ext uri="{FF2B5EF4-FFF2-40B4-BE49-F238E27FC236}">
                <a16:creationId xmlns:a16="http://schemas.microsoft.com/office/drawing/2014/main" id="{835B6C88-B4A3-40C2-BE34-CBCB3763ADF2}"/>
              </a:ext>
            </a:extLst>
          </p:cNvPr>
          <p:cNvGrpSpPr/>
          <p:nvPr userDrawn="1"/>
        </p:nvGrpSpPr>
        <p:grpSpPr>
          <a:xfrm>
            <a:off x="122846" y="46089"/>
            <a:ext cx="1939733" cy="1254512"/>
            <a:chOff x="8452997" y="7598"/>
            <a:chExt cx="2832224" cy="1831726"/>
          </a:xfrm>
        </p:grpSpPr>
        <p:sp>
          <p:nvSpPr>
            <p:cNvPr id="21" name="Oval 2">
              <a:extLst>
                <a:ext uri="{FF2B5EF4-FFF2-40B4-BE49-F238E27FC236}">
                  <a16:creationId xmlns:a16="http://schemas.microsoft.com/office/drawing/2014/main" id="{5FF8B918-94F6-4FD3-914C-13062FF30B33}"/>
                </a:ext>
              </a:extLst>
            </p:cNvPr>
            <p:cNvSpPr/>
            <p:nvPr/>
          </p:nvSpPr>
          <p:spPr>
            <a:xfrm rot="900000">
              <a:off x="10312037" y="70155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2" name="Oval 2">
              <a:extLst>
                <a:ext uri="{FF2B5EF4-FFF2-40B4-BE49-F238E27FC236}">
                  <a16:creationId xmlns:a16="http://schemas.microsoft.com/office/drawing/2014/main" id="{9D193870-FBAC-4074-AAA9-7E7B3B2DEE8E}"/>
                </a:ext>
              </a:extLst>
            </p:cNvPr>
            <p:cNvSpPr/>
            <p:nvPr/>
          </p:nvSpPr>
          <p:spPr>
            <a:xfrm rot="3175590">
              <a:off x="8973624" y="825948"/>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Oval 2">
              <a:extLst>
                <a:ext uri="{FF2B5EF4-FFF2-40B4-BE49-F238E27FC236}">
                  <a16:creationId xmlns:a16="http://schemas.microsoft.com/office/drawing/2014/main" id="{6F48F5BA-DACE-4C54-93DD-09C7D5CA98F7}"/>
                </a:ext>
              </a:extLst>
            </p:cNvPr>
            <p:cNvSpPr/>
            <p:nvPr/>
          </p:nvSpPr>
          <p:spPr>
            <a:xfrm rot="8100000">
              <a:off x="9440769" y="7598"/>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4" name="Oval 2">
              <a:extLst>
                <a:ext uri="{FF2B5EF4-FFF2-40B4-BE49-F238E27FC236}">
                  <a16:creationId xmlns:a16="http://schemas.microsoft.com/office/drawing/2014/main" id="{3E88BA0B-BB79-4044-96D4-BBDEE6C69661}"/>
                </a:ext>
              </a:extLst>
            </p:cNvPr>
            <p:cNvSpPr/>
            <p:nvPr/>
          </p:nvSpPr>
          <p:spPr>
            <a:xfrm rot="18047012">
              <a:off x="8414328" y="18749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Tree>
    <p:extLst>
      <p:ext uri="{BB962C8B-B14F-4D97-AF65-F5344CB8AC3E}">
        <p14:creationId xmlns:p14="http://schemas.microsoft.com/office/powerpoint/2010/main" val="375097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3E40946B-9EDA-4B0C-AE98-E8DF96D9EBE9}"/>
              </a:ext>
            </a:extLst>
          </p:cNvPr>
          <p:cNvSpPr/>
          <p:nvPr userDrawn="1"/>
        </p:nvSpPr>
        <p:spPr>
          <a:xfrm>
            <a:off x="790576" y="800100"/>
            <a:ext cx="7258050" cy="5238750"/>
          </a:xfrm>
          <a:prstGeom prst="frame">
            <a:avLst>
              <a:gd name="adj1" fmla="val 86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a:extLst>
              <a:ext uri="{FF2B5EF4-FFF2-40B4-BE49-F238E27FC236}">
                <a16:creationId xmlns:a16="http://schemas.microsoft.com/office/drawing/2014/main" id="{3FBA0013-3175-48D6-98A6-7ABBB27AE4F1}"/>
              </a:ext>
            </a:extLst>
          </p:cNvPr>
          <p:cNvSpPr>
            <a:spLocks noGrp="1"/>
          </p:cNvSpPr>
          <p:nvPr>
            <p:ph type="pic" idx="13" hasCustomPrompt="1"/>
          </p:nvPr>
        </p:nvSpPr>
        <p:spPr>
          <a:xfrm>
            <a:off x="4872038" y="381000"/>
            <a:ext cx="2447925" cy="61531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 name="Picture Placeholder 2">
            <a:extLst>
              <a:ext uri="{FF2B5EF4-FFF2-40B4-BE49-F238E27FC236}">
                <a16:creationId xmlns:a16="http://schemas.microsoft.com/office/drawing/2014/main" id="{B51291C6-7E26-4BA8-84E2-FF5115AFBC62}"/>
              </a:ext>
            </a:extLst>
          </p:cNvPr>
          <p:cNvSpPr>
            <a:spLocks noGrp="1"/>
          </p:cNvSpPr>
          <p:nvPr>
            <p:ph type="pic" idx="14" hasCustomPrompt="1"/>
          </p:nvPr>
        </p:nvSpPr>
        <p:spPr>
          <a:xfrm>
            <a:off x="7696199" y="2933700"/>
            <a:ext cx="3705225" cy="24384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955700" y="681200"/>
            <a:ext cx="102808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lt1"/>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extLst>
      <p:ext uri="{BB962C8B-B14F-4D97-AF65-F5344CB8AC3E}">
        <p14:creationId xmlns:p14="http://schemas.microsoft.com/office/powerpoint/2010/main" val="4041503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93"/>
        <p:cNvGrpSpPr/>
        <p:nvPr/>
      </p:nvGrpSpPr>
      <p:grpSpPr>
        <a:xfrm>
          <a:off x="0" y="0"/>
          <a:ext cx="0" cy="0"/>
          <a:chOff x="0" y="0"/>
          <a:chExt cx="0" cy="0"/>
        </a:xfrm>
      </p:grpSpPr>
    </p:spTree>
    <p:extLst>
      <p:ext uri="{BB962C8B-B14F-4D97-AF65-F5344CB8AC3E}">
        <p14:creationId xmlns:p14="http://schemas.microsoft.com/office/powerpoint/2010/main" val="388028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ภาพนิ่งชื่อเรื่อ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800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5B6E6CCD-4CFA-414D-BF97-865E09297FEF}"/>
              </a:ext>
            </a:extLst>
          </p:cNvPr>
          <p:cNvGrpSpPr/>
          <p:nvPr userDrawn="1"/>
        </p:nvGrpSpPr>
        <p:grpSpPr>
          <a:xfrm>
            <a:off x="10128899" y="46089"/>
            <a:ext cx="1939733" cy="1254512"/>
            <a:chOff x="8452997" y="7598"/>
            <a:chExt cx="2832224" cy="1831726"/>
          </a:xfrm>
        </p:grpSpPr>
        <p:sp>
          <p:nvSpPr>
            <p:cNvPr id="4" name="Oval 2">
              <a:extLst>
                <a:ext uri="{FF2B5EF4-FFF2-40B4-BE49-F238E27FC236}">
                  <a16:creationId xmlns:a16="http://schemas.microsoft.com/office/drawing/2014/main" id="{486CC1ED-13FF-419E-A170-E7F6A6BACC34}"/>
                </a:ext>
              </a:extLst>
            </p:cNvPr>
            <p:cNvSpPr/>
            <p:nvPr/>
          </p:nvSpPr>
          <p:spPr>
            <a:xfrm rot="900000">
              <a:off x="10312037" y="70155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Oval 2">
              <a:extLst>
                <a:ext uri="{FF2B5EF4-FFF2-40B4-BE49-F238E27FC236}">
                  <a16:creationId xmlns:a16="http://schemas.microsoft.com/office/drawing/2014/main" id="{BA59EE27-9AEB-49CD-A4CA-84A0E0FF0AC1}"/>
                </a:ext>
              </a:extLst>
            </p:cNvPr>
            <p:cNvSpPr/>
            <p:nvPr/>
          </p:nvSpPr>
          <p:spPr>
            <a:xfrm rot="3175590">
              <a:off x="8973624" y="825948"/>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Oval 2">
              <a:extLst>
                <a:ext uri="{FF2B5EF4-FFF2-40B4-BE49-F238E27FC236}">
                  <a16:creationId xmlns:a16="http://schemas.microsoft.com/office/drawing/2014/main" id="{424448CE-3ABA-4282-9CFE-DEE42E2B6F4C}"/>
                </a:ext>
              </a:extLst>
            </p:cNvPr>
            <p:cNvSpPr/>
            <p:nvPr/>
          </p:nvSpPr>
          <p:spPr>
            <a:xfrm rot="8100000">
              <a:off x="9440769" y="7598"/>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 name="Oval 2">
              <a:extLst>
                <a:ext uri="{FF2B5EF4-FFF2-40B4-BE49-F238E27FC236}">
                  <a16:creationId xmlns:a16="http://schemas.microsoft.com/office/drawing/2014/main" id="{7059B2AC-3989-4597-A340-ADC0D3E77981}"/>
                </a:ext>
              </a:extLst>
            </p:cNvPr>
            <p:cNvSpPr/>
            <p:nvPr/>
          </p:nvSpPr>
          <p:spPr>
            <a:xfrm rot="18047012">
              <a:off x="8414328" y="18749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 name="Group 7">
            <a:extLst>
              <a:ext uri="{FF2B5EF4-FFF2-40B4-BE49-F238E27FC236}">
                <a16:creationId xmlns:a16="http://schemas.microsoft.com/office/drawing/2014/main" id="{55BF250F-82F8-4FD8-8AD9-06F1A6BC1892}"/>
              </a:ext>
            </a:extLst>
          </p:cNvPr>
          <p:cNvGrpSpPr/>
          <p:nvPr userDrawn="1"/>
        </p:nvGrpSpPr>
        <p:grpSpPr>
          <a:xfrm>
            <a:off x="122846" y="46089"/>
            <a:ext cx="1939733" cy="1254512"/>
            <a:chOff x="8452997" y="7598"/>
            <a:chExt cx="2832224" cy="1831726"/>
          </a:xfrm>
        </p:grpSpPr>
        <p:sp>
          <p:nvSpPr>
            <p:cNvPr id="9" name="Oval 2">
              <a:extLst>
                <a:ext uri="{FF2B5EF4-FFF2-40B4-BE49-F238E27FC236}">
                  <a16:creationId xmlns:a16="http://schemas.microsoft.com/office/drawing/2014/main" id="{03765026-7CA5-45A1-BF01-808425463449}"/>
                </a:ext>
              </a:extLst>
            </p:cNvPr>
            <p:cNvSpPr/>
            <p:nvPr/>
          </p:nvSpPr>
          <p:spPr>
            <a:xfrm rot="900000">
              <a:off x="10312037" y="70155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 name="Oval 2">
              <a:extLst>
                <a:ext uri="{FF2B5EF4-FFF2-40B4-BE49-F238E27FC236}">
                  <a16:creationId xmlns:a16="http://schemas.microsoft.com/office/drawing/2014/main" id="{B6877AFD-5168-4F7E-A36D-84511F610A00}"/>
                </a:ext>
              </a:extLst>
            </p:cNvPr>
            <p:cNvSpPr/>
            <p:nvPr/>
          </p:nvSpPr>
          <p:spPr>
            <a:xfrm rot="3175590">
              <a:off x="8973624" y="825948"/>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 name="Oval 2">
              <a:extLst>
                <a:ext uri="{FF2B5EF4-FFF2-40B4-BE49-F238E27FC236}">
                  <a16:creationId xmlns:a16="http://schemas.microsoft.com/office/drawing/2014/main" id="{246B5E92-6455-43C5-AA35-EFB8A9DA5248}"/>
                </a:ext>
              </a:extLst>
            </p:cNvPr>
            <p:cNvSpPr/>
            <p:nvPr/>
          </p:nvSpPr>
          <p:spPr>
            <a:xfrm rot="8100000">
              <a:off x="9440769" y="7598"/>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2" name="Oval 2">
              <a:extLst>
                <a:ext uri="{FF2B5EF4-FFF2-40B4-BE49-F238E27FC236}">
                  <a16:creationId xmlns:a16="http://schemas.microsoft.com/office/drawing/2014/main" id="{36CF1B02-E70B-404D-9E83-B391E8249C29}"/>
                </a:ext>
              </a:extLst>
            </p:cNvPr>
            <p:cNvSpPr/>
            <p:nvPr/>
          </p:nvSpPr>
          <p:spPr>
            <a:xfrm rot="18047012">
              <a:off x="8414328" y="18749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D9E342-2A2F-4BF5-B702-12E1DF6B4A94}"/>
              </a:ext>
            </a:extLst>
          </p:cNvPr>
          <p:cNvSpPr/>
          <p:nvPr userDrawn="1"/>
        </p:nvSpPr>
        <p:spPr>
          <a:xfrm>
            <a:off x="0" y="-3600"/>
            <a:ext cx="12192000" cy="6861600"/>
          </a:xfrm>
          <a:prstGeom prst="rect">
            <a:avLst/>
          </a:prstGeom>
          <a:gradFill>
            <a:gsLst>
              <a:gs pos="0">
                <a:schemeClr val="bg1">
                  <a:lumMod val="95000"/>
                </a:schemeClr>
              </a:gs>
              <a:gs pos="100000">
                <a:schemeClr val="bg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3" name="Trapezoid 2">
            <a:extLst>
              <a:ext uri="{FF2B5EF4-FFF2-40B4-BE49-F238E27FC236}">
                <a16:creationId xmlns:a16="http://schemas.microsoft.com/office/drawing/2014/main" id="{DC594B7F-1220-45D3-BE68-5BD013571310}"/>
              </a:ext>
            </a:extLst>
          </p:cNvPr>
          <p:cNvSpPr/>
          <p:nvPr userDrawn="1"/>
        </p:nvSpPr>
        <p:spPr>
          <a:xfrm>
            <a:off x="536352" y="-3600"/>
            <a:ext cx="5181901" cy="6858000"/>
          </a:xfrm>
          <a:prstGeom prst="trapezoid">
            <a:avLst/>
          </a:prstGeom>
          <a:gradFill>
            <a:gsLst>
              <a:gs pos="0">
                <a:schemeClr val="bg1">
                  <a:lumMod val="85000"/>
                </a:schemeClr>
              </a:gs>
              <a:gs pos="100000">
                <a:schemeClr val="bg1">
                  <a:lumMod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Round Same Side Corner Rectangle 6">
            <a:extLst>
              <a:ext uri="{FF2B5EF4-FFF2-40B4-BE49-F238E27FC236}">
                <a16:creationId xmlns:a16="http://schemas.microsoft.com/office/drawing/2014/main" id="{DA590A81-105F-4290-AE8D-B5173DCE4B3C}"/>
              </a:ext>
            </a:extLst>
          </p:cNvPr>
          <p:cNvSpPr/>
          <p:nvPr userDrawn="1"/>
        </p:nvSpPr>
        <p:spPr>
          <a:xfrm rot="10800000">
            <a:off x="223484"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 name="Round Same Side Corner Rectangle 6">
            <a:extLst>
              <a:ext uri="{FF2B5EF4-FFF2-40B4-BE49-F238E27FC236}">
                <a16:creationId xmlns:a16="http://schemas.microsoft.com/office/drawing/2014/main" id="{5E38D25B-1932-4B93-8440-3F680AC80EE4}"/>
              </a:ext>
            </a:extLst>
          </p:cNvPr>
          <p:cNvSpPr/>
          <p:nvPr userDrawn="1"/>
        </p:nvSpPr>
        <p:spPr>
          <a:xfrm rot="10800000">
            <a:off x="1810380"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 name="Round Same Side Corner Rectangle 6">
            <a:extLst>
              <a:ext uri="{FF2B5EF4-FFF2-40B4-BE49-F238E27FC236}">
                <a16:creationId xmlns:a16="http://schemas.microsoft.com/office/drawing/2014/main" id="{1D17A12B-4591-4F10-8E91-6A6679F6D7A8}"/>
              </a:ext>
            </a:extLst>
          </p:cNvPr>
          <p:cNvSpPr/>
          <p:nvPr userDrawn="1"/>
        </p:nvSpPr>
        <p:spPr>
          <a:xfrm rot="10800000">
            <a:off x="4984176" y="4547669"/>
            <a:ext cx="998463" cy="2154490"/>
          </a:xfrm>
          <a:custGeom>
            <a:avLst/>
            <a:gdLst/>
            <a:ahLst/>
            <a:cxnLst/>
            <a:rect l="l" t="t" r="r" b="b"/>
            <a:pathLst>
              <a:path w="998463" h="2154490">
                <a:moveTo>
                  <a:pt x="841789" y="978089"/>
                </a:moveTo>
                <a:lnTo>
                  <a:pt x="680139" y="978089"/>
                </a:lnTo>
                <a:lnTo>
                  <a:pt x="680139" y="237546"/>
                </a:lnTo>
                <a:cubicBezTo>
                  <a:pt x="680139" y="183534"/>
                  <a:pt x="716326" y="139748"/>
                  <a:pt x="760964" y="139748"/>
                </a:cubicBezTo>
                <a:cubicBezTo>
                  <a:pt x="805602" y="139748"/>
                  <a:pt x="841789" y="183534"/>
                  <a:pt x="841789" y="237546"/>
                </a:cubicBezTo>
                <a:close/>
                <a:moveTo>
                  <a:pt x="308085" y="1721436"/>
                </a:moveTo>
                <a:lnTo>
                  <a:pt x="146436" y="1721436"/>
                </a:lnTo>
                <a:lnTo>
                  <a:pt x="146436" y="234850"/>
                </a:lnTo>
                <a:cubicBezTo>
                  <a:pt x="146436" y="180838"/>
                  <a:pt x="182622" y="137052"/>
                  <a:pt x="227260" y="137052"/>
                </a:cubicBezTo>
                <a:cubicBezTo>
                  <a:pt x="271898" y="137052"/>
                  <a:pt x="308085" y="180838"/>
                  <a:pt x="308085" y="234850"/>
                </a:cubicBezTo>
                <a:close/>
                <a:moveTo>
                  <a:pt x="353617" y="1984286"/>
                </a:moveTo>
                <a:lnTo>
                  <a:pt x="353617" y="307247"/>
                </a:lnTo>
                <a:cubicBezTo>
                  <a:pt x="353617" y="195846"/>
                  <a:pt x="299337" y="105538"/>
                  <a:pt x="232380" y="105538"/>
                </a:cubicBezTo>
                <a:cubicBezTo>
                  <a:pt x="165422" y="105538"/>
                  <a:pt x="111143" y="195846"/>
                  <a:pt x="111143" y="307247"/>
                </a:cubicBezTo>
                <a:lnTo>
                  <a:pt x="111143" y="1984286"/>
                </a:lnTo>
                <a:close/>
                <a:moveTo>
                  <a:pt x="887320" y="1986981"/>
                </a:moveTo>
                <a:lnTo>
                  <a:pt x="887320" y="309942"/>
                </a:lnTo>
                <a:cubicBezTo>
                  <a:pt x="887320" y="198542"/>
                  <a:pt x="833041" y="108234"/>
                  <a:pt x="766083" y="108234"/>
                </a:cubicBezTo>
                <a:cubicBezTo>
                  <a:pt x="699126" y="108234"/>
                  <a:pt x="644846" y="198542"/>
                  <a:pt x="644846" y="309942"/>
                </a:cubicBezTo>
                <a:lnTo>
                  <a:pt x="644846" y="1986981"/>
                </a:lnTo>
                <a:close/>
                <a:moveTo>
                  <a:pt x="414419" y="2151795"/>
                </a:moveTo>
                <a:lnTo>
                  <a:pt x="50341" y="2151795"/>
                </a:lnTo>
                <a:cubicBezTo>
                  <a:pt x="22538" y="2151795"/>
                  <a:pt x="0" y="2114296"/>
                  <a:pt x="0" y="2068040"/>
                </a:cubicBezTo>
                <a:cubicBezTo>
                  <a:pt x="0" y="2021784"/>
                  <a:pt x="22538" y="1984286"/>
                  <a:pt x="50341" y="1984286"/>
                </a:cubicBezTo>
                <a:lnTo>
                  <a:pt x="54565" y="1984286"/>
                </a:lnTo>
                <a:lnTo>
                  <a:pt x="54565" y="295839"/>
                </a:lnTo>
                <a:cubicBezTo>
                  <a:pt x="54565" y="132451"/>
                  <a:pt x="134175" y="0"/>
                  <a:pt x="232379" y="0"/>
                </a:cubicBezTo>
                <a:cubicBezTo>
                  <a:pt x="330584" y="0"/>
                  <a:pt x="410194" y="132451"/>
                  <a:pt x="410194" y="295839"/>
                </a:cubicBezTo>
                <a:lnTo>
                  <a:pt x="410194" y="1984286"/>
                </a:lnTo>
                <a:lnTo>
                  <a:pt x="414419" y="1984286"/>
                </a:lnTo>
                <a:cubicBezTo>
                  <a:pt x="442221" y="1984286"/>
                  <a:pt x="464760" y="2021784"/>
                  <a:pt x="464760" y="2068040"/>
                </a:cubicBezTo>
                <a:cubicBezTo>
                  <a:pt x="464760" y="2114296"/>
                  <a:pt x="442221" y="2151795"/>
                  <a:pt x="414419" y="2151795"/>
                </a:cubicBezTo>
                <a:close/>
                <a:moveTo>
                  <a:pt x="948122" y="2154490"/>
                </a:moveTo>
                <a:lnTo>
                  <a:pt x="584044" y="2154490"/>
                </a:lnTo>
                <a:cubicBezTo>
                  <a:pt x="556242" y="2154490"/>
                  <a:pt x="533703" y="2116992"/>
                  <a:pt x="533703" y="2070736"/>
                </a:cubicBezTo>
                <a:cubicBezTo>
                  <a:pt x="533703" y="2024480"/>
                  <a:pt x="556242" y="1986981"/>
                  <a:pt x="584044" y="1986981"/>
                </a:cubicBezTo>
                <a:lnTo>
                  <a:pt x="588268" y="1986981"/>
                </a:lnTo>
                <a:lnTo>
                  <a:pt x="588268" y="298535"/>
                </a:lnTo>
                <a:cubicBezTo>
                  <a:pt x="588268" y="135147"/>
                  <a:pt x="667878" y="2696"/>
                  <a:pt x="766083" y="2696"/>
                </a:cubicBezTo>
                <a:cubicBezTo>
                  <a:pt x="864287" y="2696"/>
                  <a:pt x="943897" y="135147"/>
                  <a:pt x="943897" y="298535"/>
                </a:cubicBezTo>
                <a:lnTo>
                  <a:pt x="943897" y="1986981"/>
                </a:lnTo>
                <a:lnTo>
                  <a:pt x="948122" y="1986981"/>
                </a:lnTo>
                <a:cubicBezTo>
                  <a:pt x="975925" y="1986981"/>
                  <a:pt x="998463" y="2024480"/>
                  <a:pt x="998463" y="2070736"/>
                </a:cubicBezTo>
                <a:cubicBezTo>
                  <a:pt x="998463" y="2116992"/>
                  <a:pt x="975925" y="2154490"/>
                  <a:pt x="948122" y="215449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Round Same Side Corner Rectangle 6">
            <a:extLst>
              <a:ext uri="{FF2B5EF4-FFF2-40B4-BE49-F238E27FC236}">
                <a16:creationId xmlns:a16="http://schemas.microsoft.com/office/drawing/2014/main" id="{2223FA27-13CB-4989-B07E-8B66DD0FAD33}"/>
              </a:ext>
            </a:extLst>
          </p:cNvPr>
          <p:cNvSpPr/>
          <p:nvPr userDrawn="1"/>
        </p:nvSpPr>
        <p:spPr>
          <a:xfrm rot="10800000">
            <a:off x="3397276" y="4547669"/>
            <a:ext cx="1531655" cy="2154490"/>
          </a:xfrm>
          <a:custGeom>
            <a:avLst/>
            <a:gdLst/>
            <a:ahLst/>
            <a:cxnLst/>
            <a:rect l="l" t="t" r="r" b="b"/>
            <a:pathLst>
              <a:path w="3411060" h="3965401">
                <a:moveTo>
                  <a:pt x="3062139" y="1800201"/>
                </a:moveTo>
                <a:lnTo>
                  <a:pt x="2702139" y="1800201"/>
                </a:lnTo>
                <a:lnTo>
                  <a:pt x="2702139" y="437210"/>
                </a:lnTo>
                <a:cubicBezTo>
                  <a:pt x="2702139" y="337799"/>
                  <a:pt x="2782728" y="257210"/>
                  <a:pt x="2882139" y="257210"/>
                </a:cubicBezTo>
                <a:cubicBezTo>
                  <a:pt x="2981550" y="257210"/>
                  <a:pt x="3062139" y="337799"/>
                  <a:pt x="3062139" y="437210"/>
                </a:cubicBezTo>
                <a:close/>
                <a:moveTo>
                  <a:pt x="686119" y="2160241"/>
                </a:moveTo>
                <a:lnTo>
                  <a:pt x="326119" y="2160241"/>
                </a:lnTo>
                <a:lnTo>
                  <a:pt x="326119" y="432251"/>
                </a:lnTo>
                <a:cubicBezTo>
                  <a:pt x="326119" y="332840"/>
                  <a:pt x="406708" y="252251"/>
                  <a:pt x="506119" y="252251"/>
                </a:cubicBezTo>
                <a:cubicBezTo>
                  <a:pt x="605530" y="252251"/>
                  <a:pt x="686119" y="332840"/>
                  <a:pt x="686119" y="432251"/>
                </a:cubicBezTo>
                <a:close/>
                <a:moveTo>
                  <a:pt x="1873559" y="3168352"/>
                </a:moveTo>
                <a:lnTo>
                  <a:pt x="1513559" y="3168352"/>
                </a:lnTo>
                <a:lnTo>
                  <a:pt x="1513559" y="432248"/>
                </a:lnTo>
                <a:cubicBezTo>
                  <a:pt x="1513559" y="332837"/>
                  <a:pt x="1594148" y="252248"/>
                  <a:pt x="1693559" y="252248"/>
                </a:cubicBezTo>
                <a:cubicBezTo>
                  <a:pt x="1792970" y="252248"/>
                  <a:pt x="1873559" y="332837"/>
                  <a:pt x="1873559" y="432248"/>
                </a:cubicBezTo>
                <a:close/>
                <a:moveTo>
                  <a:pt x="787520" y="3652135"/>
                </a:moveTo>
                <a:lnTo>
                  <a:pt x="787520" y="565496"/>
                </a:lnTo>
                <a:cubicBezTo>
                  <a:pt x="787520" y="360460"/>
                  <a:pt x="666637" y="194246"/>
                  <a:pt x="517520" y="194246"/>
                </a:cubicBezTo>
                <a:cubicBezTo>
                  <a:pt x="368403" y="194246"/>
                  <a:pt x="247520" y="360460"/>
                  <a:pt x="247520" y="565496"/>
                </a:cubicBezTo>
                <a:lnTo>
                  <a:pt x="247520" y="3652135"/>
                </a:lnTo>
                <a:close/>
                <a:moveTo>
                  <a:pt x="1974960" y="3652135"/>
                </a:moveTo>
                <a:lnTo>
                  <a:pt x="1974960" y="565496"/>
                </a:lnTo>
                <a:cubicBezTo>
                  <a:pt x="1974960" y="360460"/>
                  <a:pt x="1854077" y="194246"/>
                  <a:pt x="1704960" y="194246"/>
                </a:cubicBezTo>
                <a:cubicBezTo>
                  <a:pt x="1555843" y="194246"/>
                  <a:pt x="1434960" y="360460"/>
                  <a:pt x="1434960" y="565496"/>
                </a:cubicBezTo>
                <a:lnTo>
                  <a:pt x="1434960" y="3652135"/>
                </a:lnTo>
                <a:close/>
                <a:moveTo>
                  <a:pt x="3163540" y="3657096"/>
                </a:moveTo>
                <a:lnTo>
                  <a:pt x="3163540" y="570457"/>
                </a:lnTo>
                <a:cubicBezTo>
                  <a:pt x="3163540" y="365422"/>
                  <a:pt x="3042657" y="199207"/>
                  <a:pt x="2893540" y="199207"/>
                </a:cubicBezTo>
                <a:cubicBezTo>
                  <a:pt x="2744423" y="199207"/>
                  <a:pt x="2623540" y="365422"/>
                  <a:pt x="2623540" y="570457"/>
                </a:cubicBezTo>
                <a:lnTo>
                  <a:pt x="2623540" y="3657096"/>
                </a:lnTo>
                <a:close/>
                <a:moveTo>
                  <a:pt x="922929" y="3960440"/>
                </a:moveTo>
                <a:lnTo>
                  <a:pt x="112111" y="3960440"/>
                </a:lnTo>
                <a:cubicBezTo>
                  <a:pt x="50194" y="3960440"/>
                  <a:pt x="0" y="3891423"/>
                  <a:pt x="0" y="3806287"/>
                </a:cubicBezTo>
                <a:cubicBezTo>
                  <a:pt x="0" y="3721151"/>
                  <a:pt x="50194" y="3652135"/>
                  <a:pt x="112111" y="3652135"/>
                </a:cubicBezTo>
                <a:lnTo>
                  <a:pt x="121519" y="3652135"/>
                </a:lnTo>
                <a:lnTo>
                  <a:pt x="121519" y="544500"/>
                </a:lnTo>
                <a:cubicBezTo>
                  <a:pt x="121519" y="243780"/>
                  <a:pt x="298814" y="0"/>
                  <a:pt x="517519" y="0"/>
                </a:cubicBezTo>
                <a:cubicBezTo>
                  <a:pt x="736224" y="0"/>
                  <a:pt x="913519" y="243780"/>
                  <a:pt x="913519" y="544500"/>
                </a:cubicBezTo>
                <a:lnTo>
                  <a:pt x="913519" y="3652135"/>
                </a:lnTo>
                <a:lnTo>
                  <a:pt x="922929" y="3652135"/>
                </a:lnTo>
                <a:cubicBezTo>
                  <a:pt x="984846" y="3652135"/>
                  <a:pt x="1035040" y="3721151"/>
                  <a:pt x="1035040" y="3806287"/>
                </a:cubicBezTo>
                <a:cubicBezTo>
                  <a:pt x="1035040" y="3891423"/>
                  <a:pt x="984846" y="3960440"/>
                  <a:pt x="922929" y="3960440"/>
                </a:cubicBezTo>
                <a:close/>
                <a:moveTo>
                  <a:pt x="2110369" y="3960440"/>
                </a:moveTo>
                <a:lnTo>
                  <a:pt x="1299551" y="3960440"/>
                </a:lnTo>
                <a:cubicBezTo>
                  <a:pt x="1237634" y="3960440"/>
                  <a:pt x="1187440" y="3891423"/>
                  <a:pt x="1187440" y="3806287"/>
                </a:cubicBezTo>
                <a:cubicBezTo>
                  <a:pt x="1187440" y="3721151"/>
                  <a:pt x="1237634" y="3652135"/>
                  <a:pt x="1299551" y="3652135"/>
                </a:cubicBezTo>
                <a:lnTo>
                  <a:pt x="1308959" y="3652135"/>
                </a:lnTo>
                <a:lnTo>
                  <a:pt x="1308959" y="544500"/>
                </a:lnTo>
                <a:cubicBezTo>
                  <a:pt x="1308959" y="243780"/>
                  <a:pt x="1486254" y="0"/>
                  <a:pt x="1704959" y="0"/>
                </a:cubicBezTo>
                <a:cubicBezTo>
                  <a:pt x="1923664" y="0"/>
                  <a:pt x="2100959" y="243780"/>
                  <a:pt x="2100959" y="544500"/>
                </a:cubicBezTo>
                <a:lnTo>
                  <a:pt x="2100959" y="3652135"/>
                </a:lnTo>
                <a:lnTo>
                  <a:pt x="2110369" y="3652135"/>
                </a:lnTo>
                <a:cubicBezTo>
                  <a:pt x="2172286" y="3652135"/>
                  <a:pt x="2222480" y="3721151"/>
                  <a:pt x="2222480" y="3806287"/>
                </a:cubicBezTo>
                <a:cubicBezTo>
                  <a:pt x="2222480" y="3891423"/>
                  <a:pt x="2172286" y="3960440"/>
                  <a:pt x="2110369" y="3960440"/>
                </a:cubicBezTo>
                <a:close/>
                <a:moveTo>
                  <a:pt x="3298949" y="3965401"/>
                </a:moveTo>
                <a:lnTo>
                  <a:pt x="2488131" y="3965401"/>
                </a:lnTo>
                <a:cubicBezTo>
                  <a:pt x="2426214" y="3965401"/>
                  <a:pt x="2376020" y="3896384"/>
                  <a:pt x="2376020" y="3811249"/>
                </a:cubicBezTo>
                <a:cubicBezTo>
                  <a:pt x="2376020" y="3726113"/>
                  <a:pt x="2426214" y="3657096"/>
                  <a:pt x="2488131" y="3657096"/>
                </a:cubicBezTo>
                <a:lnTo>
                  <a:pt x="2497539" y="3657096"/>
                </a:lnTo>
                <a:lnTo>
                  <a:pt x="2497539" y="549461"/>
                </a:lnTo>
                <a:cubicBezTo>
                  <a:pt x="2497539" y="248741"/>
                  <a:pt x="2674834" y="4961"/>
                  <a:pt x="2893539" y="4961"/>
                </a:cubicBezTo>
                <a:cubicBezTo>
                  <a:pt x="3112244" y="4961"/>
                  <a:pt x="3289539" y="248741"/>
                  <a:pt x="3289539" y="549461"/>
                </a:cubicBezTo>
                <a:lnTo>
                  <a:pt x="3289539" y="3657096"/>
                </a:lnTo>
                <a:lnTo>
                  <a:pt x="3298949" y="3657096"/>
                </a:lnTo>
                <a:cubicBezTo>
                  <a:pt x="3360866" y="3657096"/>
                  <a:pt x="3411060" y="3726113"/>
                  <a:pt x="3411060" y="3811249"/>
                </a:cubicBezTo>
                <a:cubicBezTo>
                  <a:pt x="3411060" y="3896384"/>
                  <a:pt x="3360866" y="3965401"/>
                  <a:pt x="3298949" y="3965401"/>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Oval 2">
            <a:extLst>
              <a:ext uri="{FF2B5EF4-FFF2-40B4-BE49-F238E27FC236}">
                <a16:creationId xmlns:a16="http://schemas.microsoft.com/office/drawing/2014/main" id="{50FE5EDB-353D-4819-8536-54FF4CD221B5}"/>
              </a:ext>
            </a:extLst>
          </p:cNvPr>
          <p:cNvSpPr/>
          <p:nvPr userDrawn="1"/>
        </p:nvSpPr>
        <p:spPr>
          <a:xfrm rot="3709911">
            <a:off x="2541786" y="214508"/>
            <a:ext cx="1330091" cy="12184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9" name="Oval 2">
            <a:extLst>
              <a:ext uri="{FF2B5EF4-FFF2-40B4-BE49-F238E27FC236}">
                <a16:creationId xmlns:a16="http://schemas.microsoft.com/office/drawing/2014/main" id="{3F033201-E1AD-43E3-AF6A-051BE22D8948}"/>
              </a:ext>
            </a:extLst>
          </p:cNvPr>
          <p:cNvSpPr/>
          <p:nvPr userDrawn="1"/>
        </p:nvSpPr>
        <p:spPr>
          <a:xfrm rot="19437896">
            <a:off x="1667701" y="2395655"/>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 name="Oval 2">
            <a:extLst>
              <a:ext uri="{FF2B5EF4-FFF2-40B4-BE49-F238E27FC236}">
                <a16:creationId xmlns:a16="http://schemas.microsoft.com/office/drawing/2014/main" id="{3F9B0A34-7188-4FDD-863C-EBC65D630008}"/>
              </a:ext>
            </a:extLst>
          </p:cNvPr>
          <p:cNvSpPr/>
          <p:nvPr userDrawn="1"/>
        </p:nvSpPr>
        <p:spPr>
          <a:xfrm rot="3709911">
            <a:off x="2771394" y="1888445"/>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 name="Oval 2">
            <a:extLst>
              <a:ext uri="{FF2B5EF4-FFF2-40B4-BE49-F238E27FC236}">
                <a16:creationId xmlns:a16="http://schemas.microsoft.com/office/drawing/2014/main" id="{7A6715A2-CAC1-49C5-8765-42CA701FECBA}"/>
              </a:ext>
            </a:extLst>
          </p:cNvPr>
          <p:cNvSpPr/>
          <p:nvPr userDrawn="1"/>
        </p:nvSpPr>
        <p:spPr>
          <a:xfrm>
            <a:off x="1531849" y="771595"/>
            <a:ext cx="1103690" cy="101107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2" name="Oval 2">
            <a:extLst>
              <a:ext uri="{FF2B5EF4-FFF2-40B4-BE49-F238E27FC236}">
                <a16:creationId xmlns:a16="http://schemas.microsoft.com/office/drawing/2014/main" id="{258AFF39-4CCD-49C9-804A-BD0143BD5B75}"/>
              </a:ext>
            </a:extLst>
          </p:cNvPr>
          <p:cNvSpPr/>
          <p:nvPr userDrawn="1"/>
        </p:nvSpPr>
        <p:spPr>
          <a:xfrm rot="19437896">
            <a:off x="3099160" y="566763"/>
            <a:ext cx="1858078" cy="170216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3" name="Oval 2">
            <a:extLst>
              <a:ext uri="{FF2B5EF4-FFF2-40B4-BE49-F238E27FC236}">
                <a16:creationId xmlns:a16="http://schemas.microsoft.com/office/drawing/2014/main" id="{15E4A139-D6A2-45B0-BB23-6335B6CA08F7}"/>
              </a:ext>
            </a:extLst>
          </p:cNvPr>
          <p:cNvSpPr/>
          <p:nvPr userDrawn="1"/>
        </p:nvSpPr>
        <p:spPr>
          <a:xfrm rot="3709911">
            <a:off x="153430" y="1568340"/>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4" name="Oval 2">
            <a:extLst>
              <a:ext uri="{FF2B5EF4-FFF2-40B4-BE49-F238E27FC236}">
                <a16:creationId xmlns:a16="http://schemas.microsoft.com/office/drawing/2014/main" id="{5E09D454-B149-457D-9282-57777B1C71B3}"/>
              </a:ext>
            </a:extLst>
          </p:cNvPr>
          <p:cNvSpPr/>
          <p:nvPr userDrawn="1"/>
        </p:nvSpPr>
        <p:spPr>
          <a:xfrm rot="8100000">
            <a:off x="1367948" y="62020"/>
            <a:ext cx="957058"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5" name="Oval 2">
            <a:extLst>
              <a:ext uri="{FF2B5EF4-FFF2-40B4-BE49-F238E27FC236}">
                <a16:creationId xmlns:a16="http://schemas.microsoft.com/office/drawing/2014/main" id="{A7DB7F0E-E259-4591-A166-919BA9772816}"/>
              </a:ext>
            </a:extLst>
          </p:cNvPr>
          <p:cNvSpPr/>
          <p:nvPr userDrawn="1"/>
        </p:nvSpPr>
        <p:spPr>
          <a:xfrm rot="8100000">
            <a:off x="879296" y="1266839"/>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Oval 2">
            <a:extLst>
              <a:ext uri="{FF2B5EF4-FFF2-40B4-BE49-F238E27FC236}">
                <a16:creationId xmlns:a16="http://schemas.microsoft.com/office/drawing/2014/main" id="{A0162662-A4CA-4E7B-B9BB-8501D24C337B}"/>
              </a:ext>
            </a:extLst>
          </p:cNvPr>
          <p:cNvSpPr/>
          <p:nvPr userDrawn="1"/>
        </p:nvSpPr>
        <p:spPr>
          <a:xfrm rot="5157174">
            <a:off x="3375634" y="1764038"/>
            <a:ext cx="1513674" cy="1386658"/>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 name="Oval 2">
            <a:extLst>
              <a:ext uri="{FF2B5EF4-FFF2-40B4-BE49-F238E27FC236}">
                <a16:creationId xmlns:a16="http://schemas.microsoft.com/office/drawing/2014/main" id="{C531793C-3E6E-4557-AF41-ADA8D2535276}"/>
              </a:ext>
            </a:extLst>
          </p:cNvPr>
          <p:cNvSpPr/>
          <p:nvPr userDrawn="1"/>
        </p:nvSpPr>
        <p:spPr>
          <a:xfrm rot="900000">
            <a:off x="3221006" y="2808606"/>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8" name="Oval 2">
            <a:extLst>
              <a:ext uri="{FF2B5EF4-FFF2-40B4-BE49-F238E27FC236}">
                <a16:creationId xmlns:a16="http://schemas.microsoft.com/office/drawing/2014/main" id="{BE1385B1-4303-463A-8367-C83E12562F63}"/>
              </a:ext>
            </a:extLst>
          </p:cNvPr>
          <p:cNvSpPr/>
          <p:nvPr userDrawn="1"/>
        </p:nvSpPr>
        <p:spPr>
          <a:xfrm rot="900000">
            <a:off x="1247188" y="3390926"/>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9" name="Oval 2">
            <a:extLst>
              <a:ext uri="{FF2B5EF4-FFF2-40B4-BE49-F238E27FC236}">
                <a16:creationId xmlns:a16="http://schemas.microsoft.com/office/drawing/2014/main" id="{D73C036B-0935-4737-8165-625272396AA5}"/>
              </a:ext>
            </a:extLst>
          </p:cNvPr>
          <p:cNvSpPr/>
          <p:nvPr userDrawn="1"/>
        </p:nvSpPr>
        <p:spPr>
          <a:xfrm rot="3709911">
            <a:off x="130473" y="3538235"/>
            <a:ext cx="918800" cy="841701"/>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Oval 2">
            <a:extLst>
              <a:ext uri="{FF2B5EF4-FFF2-40B4-BE49-F238E27FC236}">
                <a16:creationId xmlns:a16="http://schemas.microsoft.com/office/drawing/2014/main" id="{0B7CCAE6-7C5F-472F-9E27-2AA7D384E78A}"/>
              </a:ext>
            </a:extLst>
          </p:cNvPr>
          <p:cNvSpPr/>
          <p:nvPr userDrawn="1"/>
        </p:nvSpPr>
        <p:spPr>
          <a:xfrm rot="3709911">
            <a:off x="3868988" y="3364828"/>
            <a:ext cx="1330091" cy="12184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1" name="Oval 2">
            <a:extLst>
              <a:ext uri="{FF2B5EF4-FFF2-40B4-BE49-F238E27FC236}">
                <a16:creationId xmlns:a16="http://schemas.microsoft.com/office/drawing/2014/main" id="{1D84F73A-CB7C-4444-9C59-6E50C0C856CB}"/>
              </a:ext>
            </a:extLst>
          </p:cNvPr>
          <p:cNvSpPr/>
          <p:nvPr userDrawn="1"/>
        </p:nvSpPr>
        <p:spPr>
          <a:xfrm rot="8100000">
            <a:off x="4751684" y="691456"/>
            <a:ext cx="957058" cy="876749"/>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75000"/>
              <a:alpha val="5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2" name="Oval 2">
            <a:extLst>
              <a:ext uri="{FF2B5EF4-FFF2-40B4-BE49-F238E27FC236}">
                <a16:creationId xmlns:a16="http://schemas.microsoft.com/office/drawing/2014/main" id="{43B619B2-BAF0-4113-9FD2-02BD94F84CBF}"/>
              </a:ext>
            </a:extLst>
          </p:cNvPr>
          <p:cNvSpPr/>
          <p:nvPr userDrawn="1"/>
        </p:nvSpPr>
        <p:spPr>
          <a:xfrm rot="8100000">
            <a:off x="4263032" y="1896275"/>
            <a:ext cx="2266749" cy="207654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Oval 2">
            <a:extLst>
              <a:ext uri="{FF2B5EF4-FFF2-40B4-BE49-F238E27FC236}">
                <a16:creationId xmlns:a16="http://schemas.microsoft.com/office/drawing/2014/main" id="{DF9F354E-8477-43C2-8974-82EFECFDF48A}"/>
              </a:ext>
            </a:extLst>
          </p:cNvPr>
          <p:cNvSpPr/>
          <p:nvPr userDrawn="1"/>
        </p:nvSpPr>
        <p:spPr>
          <a:xfrm rot="19437896">
            <a:off x="4744330" y="1861939"/>
            <a:ext cx="1299933" cy="1190852"/>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4" name="Oval 2">
            <a:extLst>
              <a:ext uri="{FF2B5EF4-FFF2-40B4-BE49-F238E27FC236}">
                <a16:creationId xmlns:a16="http://schemas.microsoft.com/office/drawing/2014/main" id="{4C429AFA-360B-4C40-B56E-12939FB454E8}"/>
              </a:ext>
            </a:extLst>
          </p:cNvPr>
          <p:cNvSpPr/>
          <p:nvPr userDrawn="1"/>
        </p:nvSpPr>
        <p:spPr>
          <a:xfrm rot="900000">
            <a:off x="1987004" y="2561653"/>
            <a:ext cx="1009486" cy="924777"/>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Oval 2">
            <a:extLst>
              <a:ext uri="{FF2B5EF4-FFF2-40B4-BE49-F238E27FC236}">
                <a16:creationId xmlns:a16="http://schemas.microsoft.com/office/drawing/2014/main" id="{53532355-6F7F-4563-86AF-1B1C79756642}"/>
              </a:ext>
            </a:extLst>
          </p:cNvPr>
          <p:cNvSpPr/>
          <p:nvPr userDrawn="1"/>
        </p:nvSpPr>
        <p:spPr>
          <a:xfrm rot="3709911">
            <a:off x="2519904" y="3533964"/>
            <a:ext cx="1038426" cy="9512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
            <a:extLst>
              <a:ext uri="{FF2B5EF4-FFF2-40B4-BE49-F238E27FC236}">
                <a16:creationId xmlns:a16="http://schemas.microsoft.com/office/drawing/2014/main" id="{A4840449-F460-4183-815C-07C00C3EF844}"/>
              </a:ext>
            </a:extLst>
          </p:cNvPr>
          <p:cNvSpPr/>
          <p:nvPr userDrawn="1"/>
        </p:nvSpPr>
        <p:spPr>
          <a:xfrm rot="3709911">
            <a:off x="3392173" y="302893"/>
            <a:ext cx="1038426" cy="95129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alpha val="60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7" name="Oval 2">
            <a:extLst>
              <a:ext uri="{FF2B5EF4-FFF2-40B4-BE49-F238E27FC236}">
                <a16:creationId xmlns:a16="http://schemas.microsoft.com/office/drawing/2014/main" id="{9DC1323A-112D-4E3D-ACC4-B1D00F11B1EA}"/>
              </a:ext>
            </a:extLst>
          </p:cNvPr>
          <p:cNvSpPr/>
          <p:nvPr userDrawn="1"/>
        </p:nvSpPr>
        <p:spPr>
          <a:xfrm rot="900000">
            <a:off x="5090179" y="3170913"/>
            <a:ext cx="1132658" cy="1037613"/>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
            <a:extLst>
              <a:ext uri="{FF2B5EF4-FFF2-40B4-BE49-F238E27FC236}">
                <a16:creationId xmlns:a16="http://schemas.microsoft.com/office/drawing/2014/main" id="{C111976B-DA89-4FAB-B1AC-1D3FEBB29110}"/>
              </a:ext>
            </a:extLst>
          </p:cNvPr>
          <p:cNvSpPr/>
          <p:nvPr userDrawn="1"/>
        </p:nvSpPr>
        <p:spPr>
          <a:xfrm rot="900000">
            <a:off x="5407036" y="1110970"/>
            <a:ext cx="1002682" cy="91854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8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9" name="Rectangle 28">
            <a:extLst>
              <a:ext uri="{FF2B5EF4-FFF2-40B4-BE49-F238E27FC236}">
                <a16:creationId xmlns:a16="http://schemas.microsoft.com/office/drawing/2014/main" id="{F9C9B01A-A4FC-4689-BFD2-EBE5AA54E29F}"/>
              </a:ext>
            </a:extLst>
          </p:cNvPr>
          <p:cNvSpPr/>
          <p:nvPr userDrawn="1"/>
        </p:nvSpPr>
        <p:spPr>
          <a:xfrm>
            <a:off x="6207353" y="-3600"/>
            <a:ext cx="598465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292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FA09CE57-C6A5-43CB-B371-D4FEBE1B29AD}"/>
              </a:ext>
            </a:extLst>
          </p:cNvPr>
          <p:cNvSpPr>
            <a:spLocks noGrp="1"/>
          </p:cNvSpPr>
          <p:nvPr>
            <p:ph type="pic" idx="11" hasCustomPrompt="1"/>
          </p:nvPr>
        </p:nvSpPr>
        <p:spPr>
          <a:xfrm>
            <a:off x="4088834" y="1600200"/>
            <a:ext cx="1828800" cy="1828800"/>
          </a:xfrm>
          <a:prstGeom prst="ellipse">
            <a:avLst/>
          </a:prstGeom>
          <a:solidFill>
            <a:schemeClr val="bg1">
              <a:lumMod val="95000"/>
            </a:schemeClr>
          </a:solidFill>
          <a:ln w="38100">
            <a:solidFill>
              <a:schemeClr val="accent2"/>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5" name="Picture Placeholder 2">
            <a:extLst>
              <a:ext uri="{FF2B5EF4-FFF2-40B4-BE49-F238E27FC236}">
                <a16:creationId xmlns:a16="http://schemas.microsoft.com/office/drawing/2014/main" id="{0CD35665-249D-44C7-A06C-3A5D5CC4B40B}"/>
              </a:ext>
            </a:extLst>
          </p:cNvPr>
          <p:cNvSpPr>
            <a:spLocks noGrp="1"/>
          </p:cNvSpPr>
          <p:nvPr>
            <p:ph type="pic" idx="13" hasCustomPrompt="1"/>
          </p:nvPr>
        </p:nvSpPr>
        <p:spPr>
          <a:xfrm>
            <a:off x="4088834" y="4067355"/>
            <a:ext cx="1828800" cy="1828800"/>
          </a:xfrm>
          <a:prstGeom prst="ellipse">
            <a:avLst/>
          </a:prstGeom>
          <a:solidFill>
            <a:schemeClr val="bg1">
              <a:lumMod val="95000"/>
            </a:schemeClr>
          </a:solidFill>
          <a:ln w="38100">
            <a:solidFill>
              <a:schemeClr val="accent4"/>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a16="http://schemas.microsoft.com/office/drawing/2014/main" id="{CAB7A424-0147-4BAC-AC7D-3505300F8D65}"/>
              </a:ext>
            </a:extLst>
          </p:cNvPr>
          <p:cNvSpPr>
            <a:spLocks noGrp="1"/>
          </p:cNvSpPr>
          <p:nvPr>
            <p:ph type="pic" idx="14" hasCustomPrompt="1"/>
          </p:nvPr>
        </p:nvSpPr>
        <p:spPr>
          <a:xfrm>
            <a:off x="6280639" y="1600200"/>
            <a:ext cx="1828800" cy="1828800"/>
          </a:xfrm>
          <a:prstGeom prst="ellipse">
            <a:avLst/>
          </a:prstGeom>
          <a:solidFill>
            <a:schemeClr val="bg1">
              <a:lumMod val="95000"/>
            </a:schemeClr>
          </a:solidFill>
          <a:ln w="38100">
            <a:solidFill>
              <a:schemeClr val="accent3"/>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7" name="Picture Placeholder 2">
            <a:extLst>
              <a:ext uri="{FF2B5EF4-FFF2-40B4-BE49-F238E27FC236}">
                <a16:creationId xmlns:a16="http://schemas.microsoft.com/office/drawing/2014/main" id="{10107F2E-D55F-4929-AB97-DE39B9E5740F}"/>
              </a:ext>
            </a:extLst>
          </p:cNvPr>
          <p:cNvSpPr>
            <a:spLocks noGrp="1"/>
          </p:cNvSpPr>
          <p:nvPr>
            <p:ph type="pic" idx="15" hasCustomPrompt="1"/>
          </p:nvPr>
        </p:nvSpPr>
        <p:spPr>
          <a:xfrm>
            <a:off x="6280639" y="4067355"/>
            <a:ext cx="1828800" cy="1828800"/>
          </a:xfrm>
          <a:prstGeom prst="ellipse">
            <a:avLst/>
          </a:prstGeom>
          <a:solidFill>
            <a:schemeClr val="bg1">
              <a:lumMod val="95000"/>
            </a:schemeClr>
          </a:solidFill>
          <a:ln w="38100">
            <a:solidFill>
              <a:schemeClr val="accent1"/>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8" name="Group 7">
            <a:extLst>
              <a:ext uri="{FF2B5EF4-FFF2-40B4-BE49-F238E27FC236}">
                <a16:creationId xmlns:a16="http://schemas.microsoft.com/office/drawing/2014/main" id="{C8260D00-C65D-447C-A1DF-F4BF3B2E9CC6}"/>
              </a:ext>
            </a:extLst>
          </p:cNvPr>
          <p:cNvGrpSpPr/>
          <p:nvPr userDrawn="1"/>
        </p:nvGrpSpPr>
        <p:grpSpPr>
          <a:xfrm>
            <a:off x="10128899" y="46089"/>
            <a:ext cx="1939733" cy="1254512"/>
            <a:chOff x="8452997" y="7598"/>
            <a:chExt cx="2832224" cy="1831726"/>
          </a:xfrm>
        </p:grpSpPr>
        <p:sp>
          <p:nvSpPr>
            <p:cNvPr id="9" name="Oval 2">
              <a:extLst>
                <a:ext uri="{FF2B5EF4-FFF2-40B4-BE49-F238E27FC236}">
                  <a16:creationId xmlns:a16="http://schemas.microsoft.com/office/drawing/2014/main" id="{90855EAB-0C04-4129-B025-E91032ADF9B0}"/>
                </a:ext>
              </a:extLst>
            </p:cNvPr>
            <p:cNvSpPr/>
            <p:nvPr/>
          </p:nvSpPr>
          <p:spPr>
            <a:xfrm rot="900000">
              <a:off x="10312037" y="70155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0" name="Oval 2">
              <a:extLst>
                <a:ext uri="{FF2B5EF4-FFF2-40B4-BE49-F238E27FC236}">
                  <a16:creationId xmlns:a16="http://schemas.microsoft.com/office/drawing/2014/main" id="{0606E6F6-9933-4795-BC93-E046C75D5866}"/>
                </a:ext>
              </a:extLst>
            </p:cNvPr>
            <p:cNvSpPr/>
            <p:nvPr/>
          </p:nvSpPr>
          <p:spPr>
            <a:xfrm rot="3175590">
              <a:off x="8973624" y="825948"/>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 name="Oval 2">
              <a:extLst>
                <a:ext uri="{FF2B5EF4-FFF2-40B4-BE49-F238E27FC236}">
                  <a16:creationId xmlns:a16="http://schemas.microsoft.com/office/drawing/2014/main" id="{FD02B8E4-BC58-4A20-BBFF-AD8B920A292C}"/>
                </a:ext>
              </a:extLst>
            </p:cNvPr>
            <p:cNvSpPr/>
            <p:nvPr/>
          </p:nvSpPr>
          <p:spPr>
            <a:xfrm rot="8100000">
              <a:off x="9440769" y="7598"/>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2" name="Oval 2">
              <a:extLst>
                <a:ext uri="{FF2B5EF4-FFF2-40B4-BE49-F238E27FC236}">
                  <a16:creationId xmlns:a16="http://schemas.microsoft.com/office/drawing/2014/main" id="{B4DA75FC-EDAD-48A6-833A-9C93E7128103}"/>
                </a:ext>
              </a:extLst>
            </p:cNvPr>
            <p:cNvSpPr/>
            <p:nvPr/>
          </p:nvSpPr>
          <p:spPr>
            <a:xfrm rot="18047012">
              <a:off x="8414328" y="18749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3" name="Group 12">
            <a:extLst>
              <a:ext uri="{FF2B5EF4-FFF2-40B4-BE49-F238E27FC236}">
                <a16:creationId xmlns:a16="http://schemas.microsoft.com/office/drawing/2014/main" id="{47FD0B60-C29E-40C6-9EED-786BAC6D6260}"/>
              </a:ext>
            </a:extLst>
          </p:cNvPr>
          <p:cNvGrpSpPr/>
          <p:nvPr userDrawn="1"/>
        </p:nvGrpSpPr>
        <p:grpSpPr>
          <a:xfrm>
            <a:off x="122846" y="46089"/>
            <a:ext cx="1939733" cy="1254512"/>
            <a:chOff x="8452997" y="7598"/>
            <a:chExt cx="2832224" cy="1831726"/>
          </a:xfrm>
        </p:grpSpPr>
        <p:sp>
          <p:nvSpPr>
            <p:cNvPr id="14" name="Oval 2">
              <a:extLst>
                <a:ext uri="{FF2B5EF4-FFF2-40B4-BE49-F238E27FC236}">
                  <a16:creationId xmlns:a16="http://schemas.microsoft.com/office/drawing/2014/main" id="{AB542C0B-03F1-4CC0-AEE3-71301FE25A5A}"/>
                </a:ext>
              </a:extLst>
            </p:cNvPr>
            <p:cNvSpPr/>
            <p:nvPr/>
          </p:nvSpPr>
          <p:spPr>
            <a:xfrm rot="900000">
              <a:off x="10312037" y="70155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5" name="Oval 2">
              <a:extLst>
                <a:ext uri="{FF2B5EF4-FFF2-40B4-BE49-F238E27FC236}">
                  <a16:creationId xmlns:a16="http://schemas.microsoft.com/office/drawing/2014/main" id="{5BF88E71-42D5-4C5F-BF3B-B76AD8F8F98E}"/>
                </a:ext>
              </a:extLst>
            </p:cNvPr>
            <p:cNvSpPr/>
            <p:nvPr/>
          </p:nvSpPr>
          <p:spPr>
            <a:xfrm rot="3175590">
              <a:off x="8973624" y="825948"/>
              <a:ext cx="1057756" cy="968996"/>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noFill/>
            <a:ln w="12700">
              <a:solidFill>
                <a:schemeClr val="bg1">
                  <a:lumMod val="6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Oval 2">
              <a:extLst>
                <a:ext uri="{FF2B5EF4-FFF2-40B4-BE49-F238E27FC236}">
                  <a16:creationId xmlns:a16="http://schemas.microsoft.com/office/drawing/2014/main" id="{23B1DF7D-F41E-47FE-9A18-CAD3B60D760B}"/>
                </a:ext>
              </a:extLst>
            </p:cNvPr>
            <p:cNvSpPr/>
            <p:nvPr/>
          </p:nvSpPr>
          <p:spPr>
            <a:xfrm rot="8100000">
              <a:off x="9440769" y="7598"/>
              <a:ext cx="1844452" cy="1689680"/>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50000"/>
                <a:alpha val="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7" name="Oval 2">
              <a:extLst>
                <a:ext uri="{FF2B5EF4-FFF2-40B4-BE49-F238E27FC236}">
                  <a16:creationId xmlns:a16="http://schemas.microsoft.com/office/drawing/2014/main" id="{F18FAA18-EFF0-4E7A-BAB9-4DE9F138004D}"/>
                </a:ext>
              </a:extLst>
            </p:cNvPr>
            <p:cNvSpPr/>
            <p:nvPr/>
          </p:nvSpPr>
          <p:spPr>
            <a:xfrm rot="18047012">
              <a:off x="8414328" y="187495"/>
              <a:ext cx="921642" cy="844304"/>
            </a:xfrm>
            <a:custGeom>
              <a:avLst/>
              <a:gdLst/>
              <a:ahLst/>
              <a:cxnLst/>
              <a:rect l="l" t="t" r="r" b="b"/>
              <a:pathLst>
                <a:path w="4744677" h="4346537">
                  <a:moveTo>
                    <a:pt x="4132609" y="0"/>
                  </a:moveTo>
                  <a:cubicBezTo>
                    <a:pt x="4470645" y="0"/>
                    <a:pt x="4744677" y="274032"/>
                    <a:pt x="4744677" y="612068"/>
                  </a:cubicBezTo>
                  <a:cubicBezTo>
                    <a:pt x="4744677" y="950104"/>
                    <a:pt x="4470645" y="1224136"/>
                    <a:pt x="4132609" y="1224136"/>
                  </a:cubicBezTo>
                  <a:cubicBezTo>
                    <a:pt x="4000619" y="1224136"/>
                    <a:pt x="3878387" y="1182357"/>
                    <a:pt x="3779124" y="1110304"/>
                  </a:cubicBezTo>
                  <a:lnTo>
                    <a:pt x="3136991" y="1745949"/>
                  </a:lnTo>
                  <a:cubicBezTo>
                    <a:pt x="3225188" y="1856579"/>
                    <a:pt x="3276364" y="1997017"/>
                    <a:pt x="3276364" y="2149407"/>
                  </a:cubicBezTo>
                  <a:cubicBezTo>
                    <a:pt x="3276364" y="2441531"/>
                    <a:pt x="3088309" y="2689732"/>
                    <a:pt x="2825694" y="2776754"/>
                  </a:cubicBezTo>
                  <a:lnTo>
                    <a:pt x="2979020" y="3414933"/>
                  </a:lnTo>
                  <a:cubicBezTo>
                    <a:pt x="2993560" y="3411152"/>
                    <a:pt x="3008526" y="3410433"/>
                    <a:pt x="3023660" y="3410433"/>
                  </a:cubicBezTo>
                  <a:cubicBezTo>
                    <a:pt x="3282158" y="3410433"/>
                    <a:pt x="3491712" y="3619987"/>
                    <a:pt x="3491712" y="3878485"/>
                  </a:cubicBezTo>
                  <a:cubicBezTo>
                    <a:pt x="3491712" y="4136983"/>
                    <a:pt x="3282158" y="4346537"/>
                    <a:pt x="3023660" y="4346537"/>
                  </a:cubicBezTo>
                  <a:cubicBezTo>
                    <a:pt x="2765162" y="4346537"/>
                    <a:pt x="2555608" y="4136983"/>
                    <a:pt x="2555608" y="3878485"/>
                  </a:cubicBezTo>
                  <a:cubicBezTo>
                    <a:pt x="2555608" y="3687272"/>
                    <a:pt x="2670270" y="3522840"/>
                    <a:pt x="2834857" y="3450806"/>
                  </a:cubicBezTo>
                  <a:lnTo>
                    <a:pt x="2680516" y="2808402"/>
                  </a:lnTo>
                  <a:cubicBezTo>
                    <a:pt x="2657679" y="2814229"/>
                    <a:pt x="2634131" y="2815481"/>
                    <a:pt x="2610290" y="2815481"/>
                  </a:cubicBezTo>
                  <a:cubicBezTo>
                    <a:pt x="2262990" y="2815481"/>
                    <a:pt x="1977773" y="2549678"/>
                    <a:pt x="1950334" y="2210098"/>
                  </a:cubicBezTo>
                  <a:lnTo>
                    <a:pt x="1140565" y="2210098"/>
                  </a:lnTo>
                  <a:cubicBezTo>
                    <a:pt x="1087517" y="2473312"/>
                    <a:pt x="854931" y="2671465"/>
                    <a:pt x="576064" y="2671465"/>
                  </a:cubicBezTo>
                  <a:cubicBezTo>
                    <a:pt x="257913" y="2671465"/>
                    <a:pt x="0" y="2413552"/>
                    <a:pt x="0" y="2095401"/>
                  </a:cubicBezTo>
                  <a:cubicBezTo>
                    <a:pt x="0" y="1777250"/>
                    <a:pt x="257913" y="1519337"/>
                    <a:pt x="576064" y="1519337"/>
                  </a:cubicBezTo>
                  <a:cubicBezTo>
                    <a:pt x="884345" y="1519337"/>
                    <a:pt x="1136067" y="1761496"/>
                    <a:pt x="1149172" y="2066082"/>
                  </a:cubicBezTo>
                  <a:lnTo>
                    <a:pt x="1952616" y="2066082"/>
                  </a:lnTo>
                  <a:cubicBezTo>
                    <a:pt x="1990606" y="1737340"/>
                    <a:pt x="2270784" y="1483333"/>
                    <a:pt x="2610290" y="1483333"/>
                  </a:cubicBezTo>
                  <a:cubicBezTo>
                    <a:pt x="2772012" y="1483333"/>
                    <a:pt x="2920272" y="1540968"/>
                    <a:pt x="3033700" y="1639167"/>
                  </a:cubicBezTo>
                  <a:lnTo>
                    <a:pt x="3670256" y="1009043"/>
                  </a:lnTo>
                  <a:cubicBezTo>
                    <a:pt x="3576170" y="903685"/>
                    <a:pt x="3520541" y="764373"/>
                    <a:pt x="3520541" y="612068"/>
                  </a:cubicBezTo>
                  <a:cubicBezTo>
                    <a:pt x="3520541" y="274032"/>
                    <a:pt x="3794573" y="0"/>
                    <a:pt x="4132609" y="0"/>
                  </a:cubicBezTo>
                  <a:close/>
                </a:path>
              </a:pathLst>
            </a:custGeom>
            <a:solidFill>
              <a:schemeClr val="bg1">
                <a:lumMod val="95000"/>
              </a:schemeClr>
            </a:solidFill>
            <a:ln w="476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4E631968-A77A-4698-9B7D-151E6A6B0080}"/>
              </a:ext>
            </a:extLst>
          </p:cNvPr>
          <p:cNvSpPr>
            <a:spLocks noGrp="1"/>
          </p:cNvSpPr>
          <p:nvPr>
            <p:ph type="pic" sz="quarter" idx="10" hasCustomPrompt="1"/>
          </p:nvPr>
        </p:nvSpPr>
        <p:spPr>
          <a:xfrm>
            <a:off x="0" y="0"/>
            <a:ext cx="5638800" cy="6858000"/>
          </a:xfrm>
          <a:prstGeom prst="rect">
            <a:avLst/>
          </a:prstGeom>
          <a:solidFill>
            <a:schemeClr val="bg1">
              <a:lumMod val="95000"/>
            </a:schemeClr>
          </a:solidFill>
          <a:ln w="152400">
            <a:noFill/>
          </a:ln>
          <a:effectLst/>
        </p:spPr>
        <p:txBody>
          <a:bodyPr lIns="365760" anchor="ctr"/>
          <a:lstStyle>
            <a:lvl1pPr marL="0" indent="0" algn="l">
              <a:buFontTx/>
              <a:buNone/>
              <a:defRPr sz="1400">
                <a:solidFill>
                  <a:schemeClr val="tx1">
                    <a:lumMod val="75000"/>
                    <a:lumOff val="25000"/>
                  </a:schemeClr>
                </a:solidFill>
              </a:defRPr>
            </a:lvl1pPr>
          </a:lstStyle>
          <a:p>
            <a:r>
              <a:rPr lang="en-US" altLang="ko-KR" dirty="0"/>
              <a:t>Place Your Picture Here </a:t>
            </a:r>
          </a:p>
          <a:p>
            <a:r>
              <a:rPr lang="en-US" altLang="ko-KR" dirty="0"/>
              <a:t>And Sand Back</a:t>
            </a:r>
            <a:endParaRPr lang="ko-KR" altLang="en-US" dirty="0"/>
          </a:p>
        </p:txBody>
      </p:sp>
      <p:sp>
        <p:nvSpPr>
          <p:cNvPr id="3" name="그림 개체 틀 2">
            <a:extLst>
              <a:ext uri="{FF2B5EF4-FFF2-40B4-BE49-F238E27FC236}">
                <a16:creationId xmlns:a16="http://schemas.microsoft.com/office/drawing/2014/main" id="{7BEAFFA1-E436-479E-8580-F1FC2A5A8932}"/>
              </a:ext>
            </a:extLst>
          </p:cNvPr>
          <p:cNvSpPr>
            <a:spLocks noGrp="1"/>
          </p:cNvSpPr>
          <p:nvPr>
            <p:ph type="pic" sz="quarter" idx="11" hasCustomPrompt="1"/>
          </p:nvPr>
        </p:nvSpPr>
        <p:spPr>
          <a:xfrm>
            <a:off x="7548561" y="477308"/>
            <a:ext cx="2897717" cy="2731837"/>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id="{FB79516B-92CF-49AB-ADDA-17DE5CEDD425}"/>
              </a:ext>
            </a:extLst>
          </p:cNvPr>
          <p:cNvSpPr>
            <a:spLocks noGrp="1"/>
          </p:cNvSpPr>
          <p:nvPr>
            <p:ph type="pic" sz="quarter" idx="12" hasCustomPrompt="1"/>
          </p:nvPr>
        </p:nvSpPr>
        <p:spPr>
          <a:xfrm>
            <a:off x="7548561" y="3648856"/>
            <a:ext cx="2897717" cy="2731837"/>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90"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9" r:id="rId16"/>
    <p:sldLayoutId id="2147483688" r:id="rId17"/>
    <p:sldLayoutId id="2147483671" r:id="rId18"/>
    <p:sldLayoutId id="2147483672" r:id="rId19"/>
    <p:sldLayoutId id="2147483692" r:id="rId20"/>
    <p:sldLayoutId id="2147483693" r:id="rId21"/>
    <p:sldLayoutId id="2147483694"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3"/>
            <a:extLst>
              <a:ext uri="{FF2B5EF4-FFF2-40B4-BE49-F238E27FC236}">
                <a16:creationId xmlns:a16="http://schemas.microsoft.com/office/drawing/2014/main" id="{65EB7FFB-6FB1-480A-A898-65150C03087A}"/>
              </a:ext>
            </a:extLst>
          </p:cNvPr>
          <p:cNvSpPr txBox="1"/>
          <p:nvPr/>
        </p:nvSpPr>
        <p:spPr>
          <a:xfrm>
            <a:off x="10188149" y="2996083"/>
            <a:ext cx="1684598" cy="400110"/>
          </a:xfrm>
          <a:prstGeom prst="rect">
            <a:avLst/>
          </a:prstGeom>
          <a:noFill/>
        </p:spPr>
        <p:txBody>
          <a:bodyPr wrap="square" rtlCol="0" anchor="ctr">
            <a:spAutoFit/>
          </a:bodyPr>
          <a:lstStyle/>
          <a:p>
            <a:pPr algn="r"/>
            <a:r>
              <a:rPr lang="en-US" altLang="ko-KR" sz="2000" dirty="0">
                <a:solidFill>
                  <a:schemeClr val="bg1"/>
                </a:solidFill>
                <a:cs typeface="B Nazanin" panose="00000700000000000000" pitchFamily="2" charset="-78"/>
              </a:rPr>
              <a:t>20begir.com</a:t>
            </a:r>
            <a:endParaRPr lang="ko-KR" altLang="en-US" sz="2000" dirty="0">
              <a:solidFill>
                <a:schemeClr val="bg1"/>
              </a:solidFill>
              <a:cs typeface="B Nazanin" panose="00000700000000000000" pitchFamily="2" charset="-78"/>
            </a:endParaRPr>
          </a:p>
        </p:txBody>
      </p:sp>
      <p:sp>
        <p:nvSpPr>
          <p:cNvPr id="8" name="TextBox 7">
            <a:extLst>
              <a:ext uri="{FF2B5EF4-FFF2-40B4-BE49-F238E27FC236}">
                <a16:creationId xmlns:a16="http://schemas.microsoft.com/office/drawing/2014/main" id="{03B4C724-0776-4328-8F0A-B72DA1579537}"/>
              </a:ext>
            </a:extLst>
          </p:cNvPr>
          <p:cNvSpPr txBox="1"/>
          <p:nvPr/>
        </p:nvSpPr>
        <p:spPr>
          <a:xfrm>
            <a:off x="6629445" y="4566239"/>
            <a:ext cx="5286165" cy="923330"/>
          </a:xfrm>
          <a:prstGeom prst="rect">
            <a:avLst/>
          </a:prstGeom>
          <a:noFill/>
        </p:spPr>
        <p:txBody>
          <a:bodyPr wrap="square" rtlCol="0" anchor="ctr">
            <a:spAutoFit/>
          </a:bodyPr>
          <a:lstStyle/>
          <a:p>
            <a:pPr algn="r"/>
            <a:r>
              <a:rPr lang="fa-IR" sz="5400" dirty="0">
                <a:solidFill>
                  <a:schemeClr val="bg1"/>
                </a:solidFill>
                <a:latin typeface="+mj-lt"/>
                <a:cs typeface="B Nazanin" panose="00000700000000000000" pitchFamily="2" charset="-78"/>
              </a:rPr>
              <a:t>تم : بیوتکنولوژی ژن </a:t>
            </a:r>
            <a:endParaRPr lang="ko-KR" altLang="en-US" sz="5400" dirty="0">
              <a:solidFill>
                <a:schemeClr val="bg1"/>
              </a:solidFill>
              <a:latin typeface="+mj-lt"/>
              <a:cs typeface="B Nazanin" panose="00000700000000000000" pitchFamily="2" charset="-78"/>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6406666" y="5644247"/>
            <a:ext cx="4990013" cy="461665"/>
          </a:xfrm>
          <a:prstGeom prst="rect">
            <a:avLst/>
          </a:prstGeom>
          <a:noFill/>
        </p:spPr>
        <p:txBody>
          <a:bodyPr wrap="square" rtlCol="0" anchor="ctr">
            <a:spAutoFit/>
          </a:bodyPr>
          <a:lstStyle/>
          <a:p>
            <a:pPr algn="r"/>
            <a:r>
              <a:rPr lang="fa-IR" altLang="ko-KR" sz="2400" dirty="0">
                <a:solidFill>
                  <a:schemeClr val="bg1"/>
                </a:solidFill>
                <a:cs typeface="B Nazanin" panose="00000700000000000000" pitchFamily="2" charset="-78"/>
              </a:rPr>
              <a:t>قالب پاورپوینت ژنتیک</a:t>
            </a:r>
            <a:endParaRPr lang="ko-KR" altLang="en-US" sz="2400" dirty="0">
              <a:solidFill>
                <a:schemeClr val="bg1"/>
              </a:solidFill>
              <a:cs typeface="B Nazanin" panose="00000700000000000000" pitchFamily="2" charset="-78"/>
            </a:endParaRPr>
          </a:p>
        </p:txBody>
      </p:sp>
      <p:sp>
        <p:nvSpPr>
          <p:cNvPr id="25" name="Freeform: Shape 24">
            <a:extLst>
              <a:ext uri="{FF2B5EF4-FFF2-40B4-BE49-F238E27FC236}">
                <a16:creationId xmlns:a16="http://schemas.microsoft.com/office/drawing/2014/main" id="{87391C43-A7C4-4450-A16A-F5658A36EA57}"/>
              </a:ext>
            </a:extLst>
          </p:cNvPr>
          <p:cNvSpPr/>
          <p:nvPr/>
        </p:nvSpPr>
        <p:spPr>
          <a:xfrm>
            <a:off x="10231011" y="2996083"/>
            <a:ext cx="1684599" cy="432917"/>
          </a:xfrm>
          <a:custGeom>
            <a:avLst/>
            <a:gdLst>
              <a:gd name="connsiteX0" fmla="*/ 10575608 w 12134850"/>
              <a:gd name="connsiteY0" fmla="*/ 3118485 h 3118484"/>
              <a:gd name="connsiteX1" fmla="*/ 1559243 w 12134850"/>
              <a:gd name="connsiteY1" fmla="*/ 3118485 h 3118484"/>
              <a:gd name="connsiteX2" fmla="*/ 0 w 12134850"/>
              <a:gd name="connsiteY2" fmla="*/ 1559243 h 3118484"/>
              <a:gd name="connsiteX3" fmla="*/ 1559243 w 12134850"/>
              <a:gd name="connsiteY3" fmla="*/ 0 h 3118484"/>
              <a:gd name="connsiteX4" fmla="*/ 10575608 w 12134850"/>
              <a:gd name="connsiteY4" fmla="*/ 0 h 3118484"/>
              <a:gd name="connsiteX5" fmla="*/ 12134850 w 12134850"/>
              <a:gd name="connsiteY5" fmla="*/ 1559243 h 3118484"/>
              <a:gd name="connsiteX6" fmla="*/ 10575608 w 12134850"/>
              <a:gd name="connsiteY6" fmla="*/ 3118485 h 3118484"/>
              <a:gd name="connsiteX7" fmla="*/ 1559243 w 12134850"/>
              <a:gd name="connsiteY7" fmla="*/ 135255 h 3118484"/>
              <a:gd name="connsiteX8" fmla="*/ 135255 w 12134850"/>
              <a:gd name="connsiteY8" fmla="*/ 1559243 h 3118484"/>
              <a:gd name="connsiteX9" fmla="*/ 1559243 w 12134850"/>
              <a:gd name="connsiteY9" fmla="*/ 2983230 h 3118484"/>
              <a:gd name="connsiteX10" fmla="*/ 10575608 w 12134850"/>
              <a:gd name="connsiteY10" fmla="*/ 2983230 h 3118484"/>
              <a:gd name="connsiteX11" fmla="*/ 11999595 w 12134850"/>
              <a:gd name="connsiteY11" fmla="*/ 1559243 h 3118484"/>
              <a:gd name="connsiteX12" fmla="*/ 10575608 w 12134850"/>
              <a:gd name="connsiteY12" fmla="*/ 135255 h 3118484"/>
              <a:gd name="connsiteX13" fmla="*/ 1559243 w 12134850"/>
              <a:gd name="connsiteY13" fmla="*/ 135255 h 311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34850" h="3118484">
                <a:moveTo>
                  <a:pt x="10575608" y="3118485"/>
                </a:moveTo>
                <a:lnTo>
                  <a:pt x="1559243" y="3118485"/>
                </a:lnTo>
                <a:cubicBezTo>
                  <a:pt x="699135" y="3118485"/>
                  <a:pt x="0" y="2419350"/>
                  <a:pt x="0" y="1559243"/>
                </a:cubicBezTo>
                <a:cubicBezTo>
                  <a:pt x="0" y="699135"/>
                  <a:pt x="699135" y="0"/>
                  <a:pt x="1559243" y="0"/>
                </a:cubicBezTo>
                <a:lnTo>
                  <a:pt x="10575608" y="0"/>
                </a:lnTo>
                <a:cubicBezTo>
                  <a:pt x="11435715" y="0"/>
                  <a:pt x="12134850" y="699135"/>
                  <a:pt x="12134850" y="1559243"/>
                </a:cubicBezTo>
                <a:cubicBezTo>
                  <a:pt x="12134850" y="2419350"/>
                  <a:pt x="11435715" y="3118485"/>
                  <a:pt x="10575608" y="3118485"/>
                </a:cubicBezTo>
                <a:close/>
                <a:moveTo>
                  <a:pt x="1559243" y="135255"/>
                </a:moveTo>
                <a:cubicBezTo>
                  <a:pt x="774383" y="135255"/>
                  <a:pt x="135255" y="774383"/>
                  <a:pt x="135255" y="1559243"/>
                </a:cubicBezTo>
                <a:cubicBezTo>
                  <a:pt x="135255" y="2344103"/>
                  <a:pt x="773430" y="2983230"/>
                  <a:pt x="1559243" y="2983230"/>
                </a:cubicBezTo>
                <a:lnTo>
                  <a:pt x="10575608" y="2983230"/>
                </a:lnTo>
                <a:cubicBezTo>
                  <a:pt x="11360467" y="2983230"/>
                  <a:pt x="11999595" y="2344103"/>
                  <a:pt x="11999595" y="1559243"/>
                </a:cubicBezTo>
                <a:cubicBezTo>
                  <a:pt x="11999595" y="774383"/>
                  <a:pt x="11361420" y="135255"/>
                  <a:pt x="10575608" y="135255"/>
                </a:cubicBezTo>
                <a:lnTo>
                  <a:pt x="1559243" y="135255"/>
                </a:lnTo>
                <a:close/>
              </a:path>
            </a:pathLst>
          </a:custGeom>
          <a:solidFill>
            <a:schemeClr val="bg1"/>
          </a:solidFill>
          <a:ln w="9525" cap="flat">
            <a:noFill/>
            <a:prstDash val="solid"/>
            <a:miter/>
          </a:ln>
        </p:spPr>
        <p:txBody>
          <a:bodyPr rtlCol="0" anchor="ctr"/>
          <a:lstStyle/>
          <a:p>
            <a:pPr algn="r"/>
            <a:endParaRPr lang="en-US">
              <a:solidFill>
                <a:schemeClr val="tx1">
                  <a:lumMod val="85000"/>
                  <a:lumOff val="15000"/>
                </a:schemeClr>
              </a:solidFill>
              <a:cs typeface="B Nazanin" panose="00000700000000000000" pitchFamily="2" charset="-78"/>
            </a:endParaRPr>
          </a:p>
        </p:txBody>
      </p:sp>
    </p:spTree>
    <p:extLst>
      <p:ext uri="{BB962C8B-B14F-4D97-AF65-F5344CB8AC3E}">
        <p14:creationId xmlns:p14="http://schemas.microsoft.com/office/powerpoint/2010/main" val="13406565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rtl="1"/>
            <a:r>
              <a:rPr lang="fa-IR" dirty="0">
                <a:cs typeface="B Nazanin" panose="00000400000000000000" pitchFamily="2" charset="-78"/>
              </a:rPr>
              <a:t>سبک اینفوگرافیک</a:t>
            </a:r>
            <a:endParaRPr lang="en-US" dirty="0">
              <a:cs typeface="B Nazanin" panose="00000400000000000000" pitchFamily="2" charset="-78"/>
            </a:endParaRPr>
          </a:p>
        </p:txBody>
      </p:sp>
      <p:sp>
        <p:nvSpPr>
          <p:cNvPr id="3" name="Circle: Hollow 2">
            <a:extLst>
              <a:ext uri="{FF2B5EF4-FFF2-40B4-BE49-F238E27FC236}">
                <a16:creationId xmlns:a16="http://schemas.microsoft.com/office/drawing/2014/main" id="{AAD266C5-A0D4-4329-B406-C02CED89331F}"/>
              </a:ext>
            </a:extLst>
          </p:cNvPr>
          <p:cNvSpPr>
            <a:spLocks noChangeAspect="1"/>
          </p:cNvSpPr>
          <p:nvPr/>
        </p:nvSpPr>
        <p:spPr>
          <a:xfrm>
            <a:off x="932176" y="1924678"/>
            <a:ext cx="3657600" cy="3657600"/>
          </a:xfrm>
          <a:prstGeom prst="donut">
            <a:avLst>
              <a:gd name="adj" fmla="val 18423"/>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schemeClr val="tx1"/>
              </a:solidFill>
              <a:cs typeface="B Nazanin" panose="00000400000000000000" pitchFamily="2" charset="-78"/>
            </a:endParaRPr>
          </a:p>
        </p:txBody>
      </p:sp>
      <p:sp>
        <p:nvSpPr>
          <p:cNvPr id="4" name="Oval 3">
            <a:extLst>
              <a:ext uri="{FF2B5EF4-FFF2-40B4-BE49-F238E27FC236}">
                <a16:creationId xmlns:a16="http://schemas.microsoft.com/office/drawing/2014/main" id="{A9FD4FD9-E5C7-4BA9-8D2E-C824891DFDC4}"/>
              </a:ext>
            </a:extLst>
          </p:cNvPr>
          <p:cNvSpPr/>
          <p:nvPr/>
        </p:nvSpPr>
        <p:spPr>
          <a:xfrm>
            <a:off x="2331735" y="5030352"/>
            <a:ext cx="810105" cy="81010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cs typeface="B Nazanin" panose="00000400000000000000" pitchFamily="2" charset="-78"/>
            </a:endParaRPr>
          </a:p>
        </p:txBody>
      </p:sp>
      <p:sp>
        <p:nvSpPr>
          <p:cNvPr id="5" name="Oval 4">
            <a:extLst>
              <a:ext uri="{FF2B5EF4-FFF2-40B4-BE49-F238E27FC236}">
                <a16:creationId xmlns:a16="http://schemas.microsoft.com/office/drawing/2014/main" id="{6EF39303-D2CB-4E1B-8FAF-3CBA129DAF07}"/>
              </a:ext>
            </a:extLst>
          </p:cNvPr>
          <p:cNvSpPr/>
          <p:nvPr/>
        </p:nvSpPr>
        <p:spPr>
          <a:xfrm>
            <a:off x="836504" y="2709965"/>
            <a:ext cx="810105" cy="81010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cs typeface="B Nazanin" panose="00000400000000000000" pitchFamily="2" charset="-78"/>
            </a:endParaRPr>
          </a:p>
        </p:txBody>
      </p:sp>
      <p:sp>
        <p:nvSpPr>
          <p:cNvPr id="6" name="Oval 5">
            <a:extLst>
              <a:ext uri="{FF2B5EF4-FFF2-40B4-BE49-F238E27FC236}">
                <a16:creationId xmlns:a16="http://schemas.microsoft.com/office/drawing/2014/main" id="{594100AC-4809-44C8-94A3-C7FAAB2D7DF2}"/>
              </a:ext>
            </a:extLst>
          </p:cNvPr>
          <p:cNvSpPr/>
          <p:nvPr/>
        </p:nvSpPr>
        <p:spPr>
          <a:xfrm>
            <a:off x="3830885" y="3997472"/>
            <a:ext cx="810105" cy="810105"/>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cs typeface="B Nazanin" panose="00000400000000000000" pitchFamily="2" charset="-78"/>
            </a:endParaRPr>
          </a:p>
        </p:txBody>
      </p:sp>
      <p:sp>
        <p:nvSpPr>
          <p:cNvPr id="7" name="Oval 6">
            <a:extLst>
              <a:ext uri="{FF2B5EF4-FFF2-40B4-BE49-F238E27FC236}">
                <a16:creationId xmlns:a16="http://schemas.microsoft.com/office/drawing/2014/main" id="{32BA2614-865A-40A1-BF86-85ED7AD08733}"/>
              </a:ext>
            </a:extLst>
          </p:cNvPr>
          <p:cNvSpPr/>
          <p:nvPr/>
        </p:nvSpPr>
        <p:spPr>
          <a:xfrm>
            <a:off x="2331735" y="1717497"/>
            <a:ext cx="810105" cy="81010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cs typeface="B Nazanin" panose="00000400000000000000" pitchFamily="2" charset="-78"/>
            </a:endParaRPr>
          </a:p>
        </p:txBody>
      </p:sp>
      <p:sp>
        <p:nvSpPr>
          <p:cNvPr id="8" name="Oval 7">
            <a:extLst>
              <a:ext uri="{FF2B5EF4-FFF2-40B4-BE49-F238E27FC236}">
                <a16:creationId xmlns:a16="http://schemas.microsoft.com/office/drawing/2014/main" id="{DDA91594-6A4E-4B56-B41D-EACDDEA121C6}"/>
              </a:ext>
            </a:extLst>
          </p:cNvPr>
          <p:cNvSpPr/>
          <p:nvPr/>
        </p:nvSpPr>
        <p:spPr>
          <a:xfrm>
            <a:off x="836504" y="3997472"/>
            <a:ext cx="810105" cy="810105"/>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cs typeface="B Nazanin" panose="00000400000000000000" pitchFamily="2" charset="-78"/>
            </a:endParaRPr>
          </a:p>
        </p:txBody>
      </p:sp>
      <p:sp>
        <p:nvSpPr>
          <p:cNvPr id="9" name="Oval 8">
            <a:extLst>
              <a:ext uri="{FF2B5EF4-FFF2-40B4-BE49-F238E27FC236}">
                <a16:creationId xmlns:a16="http://schemas.microsoft.com/office/drawing/2014/main" id="{119E6C1F-ECCF-40E1-98EC-8E59B0B8FC80}"/>
              </a:ext>
            </a:extLst>
          </p:cNvPr>
          <p:cNvSpPr/>
          <p:nvPr/>
        </p:nvSpPr>
        <p:spPr>
          <a:xfrm>
            <a:off x="3830885" y="2709965"/>
            <a:ext cx="810105" cy="810105"/>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cs typeface="B Nazanin" panose="00000400000000000000" pitchFamily="2" charset="-78"/>
            </a:endParaRPr>
          </a:p>
        </p:txBody>
      </p:sp>
      <p:sp>
        <p:nvSpPr>
          <p:cNvPr id="10" name="Isosceles Triangle 51">
            <a:extLst>
              <a:ext uri="{FF2B5EF4-FFF2-40B4-BE49-F238E27FC236}">
                <a16:creationId xmlns:a16="http://schemas.microsoft.com/office/drawing/2014/main" id="{974C695C-8C88-4057-85FF-D1129ED7FBC4}"/>
              </a:ext>
            </a:extLst>
          </p:cNvPr>
          <p:cNvSpPr/>
          <p:nvPr/>
        </p:nvSpPr>
        <p:spPr>
          <a:xfrm>
            <a:off x="1089098" y="4290726"/>
            <a:ext cx="304917" cy="22359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endParaRPr lang="ko-KR" altLang="en-US" dirty="0">
              <a:cs typeface="B Nazanin" panose="00000400000000000000" pitchFamily="2" charset="-78"/>
            </a:endParaRPr>
          </a:p>
        </p:txBody>
      </p:sp>
      <p:sp>
        <p:nvSpPr>
          <p:cNvPr id="11" name="Oval 7">
            <a:extLst>
              <a:ext uri="{FF2B5EF4-FFF2-40B4-BE49-F238E27FC236}">
                <a16:creationId xmlns:a16="http://schemas.microsoft.com/office/drawing/2014/main" id="{5364B5A9-8122-4335-A9C1-99FE33DF6690}"/>
              </a:ext>
            </a:extLst>
          </p:cNvPr>
          <p:cNvSpPr/>
          <p:nvPr/>
        </p:nvSpPr>
        <p:spPr>
          <a:xfrm>
            <a:off x="2571402" y="5270019"/>
            <a:ext cx="330770" cy="33077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endParaRPr lang="ko-KR" altLang="en-US" dirty="0">
              <a:cs typeface="B Nazanin" panose="00000400000000000000" pitchFamily="2" charset="-78"/>
            </a:endParaRPr>
          </a:p>
        </p:txBody>
      </p:sp>
      <p:sp>
        <p:nvSpPr>
          <p:cNvPr id="12" name="Rounded Rectangle 27">
            <a:extLst>
              <a:ext uri="{FF2B5EF4-FFF2-40B4-BE49-F238E27FC236}">
                <a16:creationId xmlns:a16="http://schemas.microsoft.com/office/drawing/2014/main" id="{9B29784F-3A88-45B3-8090-453DF41B656E}"/>
              </a:ext>
            </a:extLst>
          </p:cNvPr>
          <p:cNvSpPr/>
          <p:nvPr/>
        </p:nvSpPr>
        <p:spPr>
          <a:xfrm>
            <a:off x="1082984" y="2993211"/>
            <a:ext cx="317145" cy="24361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endParaRPr lang="ko-KR" altLang="en-US" dirty="0">
              <a:cs typeface="B Nazanin" panose="00000400000000000000" pitchFamily="2" charset="-78"/>
            </a:endParaRPr>
          </a:p>
        </p:txBody>
      </p:sp>
      <p:sp>
        <p:nvSpPr>
          <p:cNvPr id="13" name="Rounded Rectangle 7">
            <a:extLst>
              <a:ext uri="{FF2B5EF4-FFF2-40B4-BE49-F238E27FC236}">
                <a16:creationId xmlns:a16="http://schemas.microsoft.com/office/drawing/2014/main" id="{0C25B3C4-C495-4C95-AF58-F8B50EE733D3}"/>
              </a:ext>
            </a:extLst>
          </p:cNvPr>
          <p:cNvSpPr/>
          <p:nvPr/>
        </p:nvSpPr>
        <p:spPr>
          <a:xfrm>
            <a:off x="2575569" y="1983420"/>
            <a:ext cx="322437" cy="27825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endParaRPr lang="ko-KR" altLang="en-US" dirty="0">
              <a:cs typeface="B Nazanin" panose="00000400000000000000" pitchFamily="2" charset="-78"/>
            </a:endParaRPr>
          </a:p>
        </p:txBody>
      </p:sp>
      <p:sp>
        <p:nvSpPr>
          <p:cNvPr id="14" name="Round Same Side Corner Rectangle 36">
            <a:extLst>
              <a:ext uri="{FF2B5EF4-FFF2-40B4-BE49-F238E27FC236}">
                <a16:creationId xmlns:a16="http://schemas.microsoft.com/office/drawing/2014/main" id="{505263C7-92A3-49B9-92FD-96922AEAFEFB}"/>
              </a:ext>
            </a:extLst>
          </p:cNvPr>
          <p:cNvSpPr/>
          <p:nvPr/>
        </p:nvSpPr>
        <p:spPr>
          <a:xfrm>
            <a:off x="4072126" y="2985505"/>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1"/>
            <a:endParaRPr lang="ko-KR" altLang="en-US" dirty="0">
              <a:cs typeface="B Nazanin" panose="00000400000000000000" pitchFamily="2" charset="-78"/>
            </a:endParaRPr>
          </a:p>
        </p:txBody>
      </p:sp>
      <p:sp>
        <p:nvSpPr>
          <p:cNvPr id="15" name="자유형 176">
            <a:extLst>
              <a:ext uri="{FF2B5EF4-FFF2-40B4-BE49-F238E27FC236}">
                <a16:creationId xmlns:a16="http://schemas.microsoft.com/office/drawing/2014/main" id="{0FD94242-236F-49DC-97A8-C65ED38ED248}"/>
              </a:ext>
            </a:extLst>
          </p:cNvPr>
          <p:cNvSpPr/>
          <p:nvPr/>
        </p:nvSpPr>
        <p:spPr>
          <a:xfrm>
            <a:off x="4049924" y="4207290"/>
            <a:ext cx="372027" cy="390469"/>
          </a:xfrm>
          <a:custGeom>
            <a:avLst/>
            <a:gdLst>
              <a:gd name="connsiteX0" fmla="*/ 1460984 w 2921968"/>
              <a:gd name="connsiteY0" fmla="*/ 233294 h 3066808"/>
              <a:gd name="connsiteX1" fmla="*/ 1320049 w 2921968"/>
              <a:gd name="connsiteY1" fmla="*/ 374229 h 3066808"/>
              <a:gd name="connsiteX2" fmla="*/ 1460984 w 2921968"/>
              <a:gd name="connsiteY2" fmla="*/ 515164 h 3066808"/>
              <a:gd name="connsiteX3" fmla="*/ 1601919 w 2921968"/>
              <a:gd name="connsiteY3" fmla="*/ 374229 h 3066808"/>
              <a:gd name="connsiteX4" fmla="*/ 1460984 w 2921968"/>
              <a:gd name="connsiteY4" fmla="*/ 233294 h 3066808"/>
              <a:gd name="connsiteX5" fmla="*/ 1460984 w 2921968"/>
              <a:gd name="connsiteY5" fmla="*/ 0 h 3066808"/>
              <a:gd name="connsiteX6" fmla="*/ 1835213 w 2921968"/>
              <a:gd name="connsiteY6" fmla="*/ 374229 h 3066808"/>
              <a:gd name="connsiteX7" fmla="*/ 1670219 w 2921968"/>
              <a:gd name="connsiteY7" fmla="*/ 684545 h 3066808"/>
              <a:gd name="connsiteX8" fmla="*/ 1626866 w 2921968"/>
              <a:gd name="connsiteY8" fmla="*/ 708077 h 3066808"/>
              <a:gd name="connsiteX9" fmla="*/ 1646248 w 2921968"/>
              <a:gd name="connsiteY9" fmla="*/ 873151 h 3066808"/>
              <a:gd name="connsiteX10" fmla="*/ 2235203 w 2921968"/>
              <a:gd name="connsiteY10" fmla="*/ 873151 h 3066808"/>
              <a:gd name="connsiteX11" fmla="*/ 2241832 w 2921968"/>
              <a:gd name="connsiteY11" fmla="*/ 851796 h 3066808"/>
              <a:gd name="connsiteX12" fmla="*/ 2430803 w 2921968"/>
              <a:gd name="connsiteY12" fmla="*/ 726537 h 3066808"/>
              <a:gd name="connsiteX13" fmla="*/ 2635891 w 2921968"/>
              <a:gd name="connsiteY13" fmla="*/ 931625 h 3066808"/>
              <a:gd name="connsiteX14" fmla="*/ 2430803 w 2921968"/>
              <a:gd name="connsiteY14" fmla="*/ 1136713 h 3066808"/>
              <a:gd name="connsiteX15" fmla="*/ 2241832 w 2921968"/>
              <a:gd name="connsiteY15" fmla="*/ 1011455 h 3066808"/>
              <a:gd name="connsiteX16" fmla="*/ 2233652 w 2921968"/>
              <a:gd name="connsiteY16" fmla="*/ 985105 h 3066808"/>
              <a:gd name="connsiteX17" fmla="*/ 1659393 w 2921968"/>
              <a:gd name="connsiteY17" fmla="*/ 985105 h 3066808"/>
              <a:gd name="connsiteX18" fmla="*/ 1835639 w 2921968"/>
              <a:gd name="connsiteY18" fmla="*/ 2486125 h 3066808"/>
              <a:gd name="connsiteX19" fmla="*/ 2605322 w 2921968"/>
              <a:gd name="connsiteY19" fmla="*/ 1804902 h 3066808"/>
              <a:gd name="connsiteX20" fmla="*/ 2437231 w 2921968"/>
              <a:gd name="connsiteY20" fmla="*/ 1828663 h 3066808"/>
              <a:gd name="connsiteX21" fmla="*/ 2679599 w 2921968"/>
              <a:gd name="connsiteY21" fmla="*/ 1472350 h 3066808"/>
              <a:gd name="connsiteX22" fmla="*/ 2921968 w 2921968"/>
              <a:gd name="connsiteY22" fmla="*/ 1828663 h 3066808"/>
              <a:gd name="connsiteX23" fmla="*/ 2749252 w 2921968"/>
              <a:gd name="connsiteY23" fmla="*/ 1804848 h 3066808"/>
              <a:gd name="connsiteX24" fmla="*/ 1665272 w 2921968"/>
              <a:gd name="connsiteY24" fmla="*/ 2905483 h 3066808"/>
              <a:gd name="connsiteX25" fmla="*/ 1462434 w 2921968"/>
              <a:gd name="connsiteY25" fmla="*/ 3066808 h 3066808"/>
              <a:gd name="connsiteX26" fmla="*/ 1265857 w 2921968"/>
              <a:gd name="connsiteY26" fmla="*/ 2910631 h 3066808"/>
              <a:gd name="connsiteX27" fmla="*/ 175466 w 2921968"/>
              <a:gd name="connsiteY27" fmla="*/ 1804523 h 3066808"/>
              <a:gd name="connsiteX28" fmla="*/ 0 w 2921968"/>
              <a:gd name="connsiteY28" fmla="*/ 1828663 h 3066808"/>
              <a:gd name="connsiteX29" fmla="*/ 242369 w 2921968"/>
              <a:gd name="connsiteY29" fmla="*/ 1472350 h 3066808"/>
              <a:gd name="connsiteX30" fmla="*/ 484739 w 2921968"/>
              <a:gd name="connsiteY30" fmla="*/ 1828663 h 3066808"/>
              <a:gd name="connsiteX31" fmla="*/ 319066 w 2921968"/>
              <a:gd name="connsiteY31" fmla="*/ 1805271 h 3066808"/>
              <a:gd name="connsiteX32" fmla="*/ 1095798 w 2921968"/>
              <a:gd name="connsiteY32" fmla="*/ 2488933 h 3066808"/>
              <a:gd name="connsiteX33" fmla="*/ 1266566 w 2921968"/>
              <a:gd name="connsiteY33" fmla="*/ 985105 h 3066808"/>
              <a:gd name="connsiteX34" fmla="*/ 728631 w 2921968"/>
              <a:gd name="connsiteY34" fmla="*/ 985105 h 3066808"/>
              <a:gd name="connsiteX35" fmla="*/ 727109 w 2921968"/>
              <a:gd name="connsiteY35" fmla="*/ 987221 h 3066808"/>
              <a:gd name="connsiteX36" fmla="*/ 719586 w 2921968"/>
              <a:gd name="connsiteY36" fmla="*/ 1011455 h 3066808"/>
              <a:gd name="connsiteX37" fmla="*/ 530615 w 2921968"/>
              <a:gd name="connsiteY37" fmla="*/ 1136713 h 3066808"/>
              <a:gd name="connsiteX38" fmla="*/ 325527 w 2921968"/>
              <a:gd name="connsiteY38" fmla="*/ 931625 h 3066808"/>
              <a:gd name="connsiteX39" fmla="*/ 530615 w 2921968"/>
              <a:gd name="connsiteY39" fmla="*/ 726537 h 3066808"/>
              <a:gd name="connsiteX40" fmla="*/ 719586 w 2921968"/>
              <a:gd name="connsiteY40" fmla="*/ 851796 h 3066808"/>
              <a:gd name="connsiteX41" fmla="*/ 724380 w 2921968"/>
              <a:gd name="connsiteY41" fmla="*/ 867240 h 3066808"/>
              <a:gd name="connsiteX42" fmla="*/ 728634 w 2921968"/>
              <a:gd name="connsiteY42" fmla="*/ 873151 h 3066808"/>
              <a:gd name="connsiteX43" fmla="*/ 1279279 w 2921968"/>
              <a:gd name="connsiteY43" fmla="*/ 873151 h 3066808"/>
              <a:gd name="connsiteX44" fmla="*/ 1297855 w 2921968"/>
              <a:gd name="connsiteY44" fmla="*/ 709571 h 3066808"/>
              <a:gd name="connsiteX45" fmla="*/ 1251749 w 2921968"/>
              <a:gd name="connsiteY45" fmla="*/ 684545 h 3066808"/>
              <a:gd name="connsiteX46" fmla="*/ 1086755 w 2921968"/>
              <a:gd name="connsiteY46" fmla="*/ 374229 h 3066808"/>
              <a:gd name="connsiteX47" fmla="*/ 1460984 w 2921968"/>
              <a:gd name="connsiteY47" fmla="*/ 0 h 306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921968" h="3066808">
                <a:moveTo>
                  <a:pt x="1460984" y="233294"/>
                </a:moveTo>
                <a:cubicBezTo>
                  <a:pt x="1383148" y="233294"/>
                  <a:pt x="1320049" y="296393"/>
                  <a:pt x="1320049" y="374229"/>
                </a:cubicBezTo>
                <a:cubicBezTo>
                  <a:pt x="1320049" y="452065"/>
                  <a:pt x="1383148" y="515164"/>
                  <a:pt x="1460984" y="515164"/>
                </a:cubicBezTo>
                <a:cubicBezTo>
                  <a:pt x="1538820" y="515164"/>
                  <a:pt x="1601919" y="452065"/>
                  <a:pt x="1601919" y="374229"/>
                </a:cubicBezTo>
                <a:cubicBezTo>
                  <a:pt x="1601919" y="296393"/>
                  <a:pt x="1538820" y="233294"/>
                  <a:pt x="1460984" y="233294"/>
                </a:cubicBezTo>
                <a:close/>
                <a:moveTo>
                  <a:pt x="1460984" y="0"/>
                </a:moveTo>
                <a:cubicBezTo>
                  <a:pt x="1667665" y="0"/>
                  <a:pt x="1835213" y="167548"/>
                  <a:pt x="1835213" y="374229"/>
                </a:cubicBezTo>
                <a:cubicBezTo>
                  <a:pt x="1835213" y="503404"/>
                  <a:pt x="1769765" y="617294"/>
                  <a:pt x="1670219" y="684545"/>
                </a:cubicBezTo>
                <a:lnTo>
                  <a:pt x="1626866" y="708077"/>
                </a:lnTo>
                <a:lnTo>
                  <a:pt x="1646248" y="873151"/>
                </a:lnTo>
                <a:lnTo>
                  <a:pt x="2235203" y="873151"/>
                </a:lnTo>
                <a:lnTo>
                  <a:pt x="2241832" y="851796"/>
                </a:lnTo>
                <a:cubicBezTo>
                  <a:pt x="2272966" y="778187"/>
                  <a:pt x="2345853" y="726537"/>
                  <a:pt x="2430803" y="726537"/>
                </a:cubicBezTo>
                <a:cubicBezTo>
                  <a:pt x="2544070" y="726537"/>
                  <a:pt x="2635891" y="818358"/>
                  <a:pt x="2635891" y="931625"/>
                </a:cubicBezTo>
                <a:cubicBezTo>
                  <a:pt x="2635891" y="1044892"/>
                  <a:pt x="2544070" y="1136713"/>
                  <a:pt x="2430803" y="1136713"/>
                </a:cubicBezTo>
                <a:cubicBezTo>
                  <a:pt x="2345853" y="1136713"/>
                  <a:pt x="2272966" y="1085064"/>
                  <a:pt x="2241832" y="1011455"/>
                </a:cubicBezTo>
                <a:lnTo>
                  <a:pt x="2233652" y="985105"/>
                </a:lnTo>
                <a:lnTo>
                  <a:pt x="1659393" y="985105"/>
                </a:lnTo>
                <a:lnTo>
                  <a:pt x="1835639" y="2486125"/>
                </a:lnTo>
                <a:cubicBezTo>
                  <a:pt x="2257126" y="2356235"/>
                  <a:pt x="2582425" y="2203368"/>
                  <a:pt x="2605322" y="1804902"/>
                </a:cubicBezTo>
                <a:cubicBezTo>
                  <a:pt x="2547615" y="1806965"/>
                  <a:pt x="2490707" y="1815307"/>
                  <a:pt x="2437231" y="1828663"/>
                </a:cubicBezTo>
                <a:cubicBezTo>
                  <a:pt x="2542844" y="1722240"/>
                  <a:pt x="2642253" y="1622871"/>
                  <a:pt x="2679599" y="1472350"/>
                </a:cubicBezTo>
                <a:cubicBezTo>
                  <a:pt x="2719016" y="1621107"/>
                  <a:pt x="2816355" y="1715183"/>
                  <a:pt x="2921968" y="1828663"/>
                </a:cubicBezTo>
                <a:cubicBezTo>
                  <a:pt x="2868630" y="1815688"/>
                  <a:pt x="2809977" y="1807008"/>
                  <a:pt x="2749252" y="1804848"/>
                </a:cubicBezTo>
                <a:cubicBezTo>
                  <a:pt x="2719427" y="2342499"/>
                  <a:pt x="2353693" y="2860207"/>
                  <a:pt x="1665272" y="2905483"/>
                </a:cubicBezTo>
                <a:cubicBezTo>
                  <a:pt x="1561523" y="2978866"/>
                  <a:pt x="1523475" y="3013033"/>
                  <a:pt x="1462434" y="3066808"/>
                </a:cubicBezTo>
                <a:cubicBezTo>
                  <a:pt x="1404574" y="3011016"/>
                  <a:pt x="1369708" y="2980430"/>
                  <a:pt x="1265857" y="2910631"/>
                </a:cubicBezTo>
                <a:cubicBezTo>
                  <a:pt x="648092" y="2849018"/>
                  <a:pt x="205460" y="2343748"/>
                  <a:pt x="175466" y="1804523"/>
                </a:cubicBezTo>
                <a:cubicBezTo>
                  <a:pt x="115256" y="1806261"/>
                  <a:pt x="55763" y="1814736"/>
                  <a:pt x="0" y="1828663"/>
                </a:cubicBezTo>
                <a:cubicBezTo>
                  <a:pt x="105615" y="1722240"/>
                  <a:pt x="205022" y="1622871"/>
                  <a:pt x="242369" y="1472350"/>
                </a:cubicBezTo>
                <a:cubicBezTo>
                  <a:pt x="281785" y="1621107"/>
                  <a:pt x="379124" y="1715183"/>
                  <a:pt x="484739" y="1828663"/>
                </a:cubicBezTo>
                <a:cubicBezTo>
                  <a:pt x="433473" y="1816193"/>
                  <a:pt x="377298" y="1807690"/>
                  <a:pt x="319066" y="1805271"/>
                </a:cubicBezTo>
                <a:cubicBezTo>
                  <a:pt x="342774" y="2204526"/>
                  <a:pt x="675270" y="2359301"/>
                  <a:pt x="1095798" y="2488933"/>
                </a:cubicBezTo>
                <a:lnTo>
                  <a:pt x="1266566" y="985105"/>
                </a:lnTo>
                <a:lnTo>
                  <a:pt x="728631" y="985105"/>
                </a:lnTo>
                <a:lnTo>
                  <a:pt x="727109" y="987221"/>
                </a:lnTo>
                <a:lnTo>
                  <a:pt x="719586" y="1011455"/>
                </a:lnTo>
                <a:cubicBezTo>
                  <a:pt x="688452" y="1085064"/>
                  <a:pt x="615566" y="1136713"/>
                  <a:pt x="530615" y="1136713"/>
                </a:cubicBezTo>
                <a:cubicBezTo>
                  <a:pt x="417348" y="1136713"/>
                  <a:pt x="325527" y="1044892"/>
                  <a:pt x="325527" y="931625"/>
                </a:cubicBezTo>
                <a:cubicBezTo>
                  <a:pt x="325527" y="818358"/>
                  <a:pt x="417348" y="726537"/>
                  <a:pt x="530615" y="726537"/>
                </a:cubicBezTo>
                <a:cubicBezTo>
                  <a:pt x="615566" y="726537"/>
                  <a:pt x="688452" y="778187"/>
                  <a:pt x="719586" y="851796"/>
                </a:cubicBezTo>
                <a:lnTo>
                  <a:pt x="724380" y="867240"/>
                </a:lnTo>
                <a:lnTo>
                  <a:pt x="728634" y="873151"/>
                </a:lnTo>
                <a:lnTo>
                  <a:pt x="1279279" y="873151"/>
                </a:lnTo>
                <a:lnTo>
                  <a:pt x="1297855" y="709571"/>
                </a:lnTo>
                <a:lnTo>
                  <a:pt x="1251749" y="684545"/>
                </a:lnTo>
                <a:cubicBezTo>
                  <a:pt x="1152204" y="617294"/>
                  <a:pt x="1086755" y="503404"/>
                  <a:pt x="1086755" y="374229"/>
                </a:cubicBezTo>
                <a:cubicBezTo>
                  <a:pt x="1086755" y="167548"/>
                  <a:pt x="1254303" y="0"/>
                  <a:pt x="146098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rtl="1"/>
            <a:endParaRPr lang="ko-KR" altLang="en-US" dirty="0">
              <a:cs typeface="B Nazanin" panose="00000400000000000000" pitchFamily="2" charset="-78"/>
            </a:endParaRPr>
          </a:p>
        </p:txBody>
      </p:sp>
      <p:grpSp>
        <p:nvGrpSpPr>
          <p:cNvPr id="16" name="Group 15">
            <a:extLst>
              <a:ext uri="{FF2B5EF4-FFF2-40B4-BE49-F238E27FC236}">
                <a16:creationId xmlns:a16="http://schemas.microsoft.com/office/drawing/2014/main" id="{D45A65B5-56C2-4711-B453-D48C53801A4D}"/>
              </a:ext>
            </a:extLst>
          </p:cNvPr>
          <p:cNvGrpSpPr/>
          <p:nvPr/>
        </p:nvGrpSpPr>
        <p:grpSpPr>
          <a:xfrm>
            <a:off x="1846576" y="2764819"/>
            <a:ext cx="1828800" cy="1957877"/>
            <a:chOff x="8209276" y="2602894"/>
            <a:chExt cx="1828800" cy="1957877"/>
          </a:xfrm>
        </p:grpSpPr>
        <p:sp>
          <p:nvSpPr>
            <p:cNvPr id="17" name="Oval 16">
              <a:extLst>
                <a:ext uri="{FF2B5EF4-FFF2-40B4-BE49-F238E27FC236}">
                  <a16:creationId xmlns:a16="http://schemas.microsoft.com/office/drawing/2014/main" id="{8A2F8989-A6B1-41F6-8EE1-7A447E68ECF0}"/>
                </a:ext>
              </a:extLst>
            </p:cNvPr>
            <p:cNvSpPr/>
            <p:nvPr/>
          </p:nvSpPr>
          <p:spPr>
            <a:xfrm>
              <a:off x="8209276" y="2677153"/>
              <a:ext cx="1828800" cy="1828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cs typeface="B Nazanin" panose="00000400000000000000" pitchFamily="2" charset="-78"/>
              </a:endParaRPr>
            </a:p>
          </p:txBody>
        </p:sp>
        <p:sp>
          <p:nvSpPr>
            <p:cNvPr id="18" name="Oval 17">
              <a:extLst>
                <a:ext uri="{FF2B5EF4-FFF2-40B4-BE49-F238E27FC236}">
                  <a16:creationId xmlns:a16="http://schemas.microsoft.com/office/drawing/2014/main" id="{3278347B-BC95-4B00-BCD3-7670429DC3EE}"/>
                </a:ext>
              </a:extLst>
            </p:cNvPr>
            <p:cNvSpPr/>
            <p:nvPr/>
          </p:nvSpPr>
          <p:spPr>
            <a:xfrm>
              <a:off x="9054271" y="2602894"/>
              <a:ext cx="131813" cy="1318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cs typeface="B Nazanin" panose="00000400000000000000" pitchFamily="2" charset="-78"/>
              </a:endParaRPr>
            </a:p>
          </p:txBody>
        </p:sp>
        <p:sp>
          <p:nvSpPr>
            <p:cNvPr id="19" name="Oval 18">
              <a:extLst>
                <a:ext uri="{FF2B5EF4-FFF2-40B4-BE49-F238E27FC236}">
                  <a16:creationId xmlns:a16="http://schemas.microsoft.com/office/drawing/2014/main" id="{99E038DA-D526-4B45-892C-85B56CD0AC96}"/>
                </a:ext>
              </a:extLst>
            </p:cNvPr>
            <p:cNvSpPr/>
            <p:nvPr/>
          </p:nvSpPr>
          <p:spPr>
            <a:xfrm>
              <a:off x="9850019" y="3963687"/>
              <a:ext cx="131813" cy="131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cs typeface="B Nazanin" panose="00000400000000000000" pitchFamily="2" charset="-78"/>
              </a:endParaRPr>
            </a:p>
          </p:txBody>
        </p:sp>
        <p:sp>
          <p:nvSpPr>
            <p:cNvPr id="20" name="Oval 19">
              <a:extLst>
                <a:ext uri="{FF2B5EF4-FFF2-40B4-BE49-F238E27FC236}">
                  <a16:creationId xmlns:a16="http://schemas.microsoft.com/office/drawing/2014/main" id="{EAFE3858-08D0-4EA9-B8CA-D502379DE5EE}"/>
                </a:ext>
              </a:extLst>
            </p:cNvPr>
            <p:cNvSpPr/>
            <p:nvPr/>
          </p:nvSpPr>
          <p:spPr>
            <a:xfrm>
              <a:off x="8246273" y="3963687"/>
              <a:ext cx="131813" cy="1318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cs typeface="B Nazanin" panose="00000400000000000000" pitchFamily="2" charset="-78"/>
              </a:endParaRPr>
            </a:p>
          </p:txBody>
        </p:sp>
        <p:sp>
          <p:nvSpPr>
            <p:cNvPr id="21" name="Oval 20">
              <a:extLst>
                <a:ext uri="{FF2B5EF4-FFF2-40B4-BE49-F238E27FC236}">
                  <a16:creationId xmlns:a16="http://schemas.microsoft.com/office/drawing/2014/main" id="{43DD2DE4-8E83-4102-B117-01AEB54C19FE}"/>
                </a:ext>
              </a:extLst>
            </p:cNvPr>
            <p:cNvSpPr/>
            <p:nvPr/>
          </p:nvSpPr>
          <p:spPr>
            <a:xfrm>
              <a:off x="9850019" y="3091678"/>
              <a:ext cx="131813" cy="1318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cs typeface="B Nazanin" panose="00000400000000000000" pitchFamily="2" charset="-78"/>
              </a:endParaRPr>
            </a:p>
          </p:txBody>
        </p:sp>
        <p:sp>
          <p:nvSpPr>
            <p:cNvPr id="22" name="Oval 21">
              <a:extLst>
                <a:ext uri="{FF2B5EF4-FFF2-40B4-BE49-F238E27FC236}">
                  <a16:creationId xmlns:a16="http://schemas.microsoft.com/office/drawing/2014/main" id="{111984FA-5BDA-4662-A776-A6ED74C95F60}"/>
                </a:ext>
              </a:extLst>
            </p:cNvPr>
            <p:cNvSpPr/>
            <p:nvPr/>
          </p:nvSpPr>
          <p:spPr>
            <a:xfrm>
              <a:off x="8246273" y="3091678"/>
              <a:ext cx="131813" cy="1318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cs typeface="B Nazanin" panose="00000400000000000000" pitchFamily="2" charset="-78"/>
              </a:endParaRPr>
            </a:p>
          </p:txBody>
        </p:sp>
        <p:sp>
          <p:nvSpPr>
            <p:cNvPr id="23" name="Oval 22">
              <a:extLst>
                <a:ext uri="{FF2B5EF4-FFF2-40B4-BE49-F238E27FC236}">
                  <a16:creationId xmlns:a16="http://schemas.microsoft.com/office/drawing/2014/main" id="{4DBB6FFD-4309-485F-81BD-276E5A06B8D3}"/>
                </a:ext>
              </a:extLst>
            </p:cNvPr>
            <p:cNvSpPr/>
            <p:nvPr/>
          </p:nvSpPr>
          <p:spPr>
            <a:xfrm>
              <a:off x="9054271" y="4428958"/>
              <a:ext cx="131813" cy="1318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cs typeface="B Nazanin" panose="00000400000000000000" pitchFamily="2" charset="-78"/>
              </a:endParaRPr>
            </a:p>
          </p:txBody>
        </p:sp>
      </p:grpSp>
      <p:sp>
        <p:nvSpPr>
          <p:cNvPr id="24" name="TextBox 23">
            <a:extLst>
              <a:ext uri="{FF2B5EF4-FFF2-40B4-BE49-F238E27FC236}">
                <a16:creationId xmlns:a16="http://schemas.microsoft.com/office/drawing/2014/main" id="{9092FABE-3C40-4879-95E0-7215BA543CCF}"/>
              </a:ext>
            </a:extLst>
          </p:cNvPr>
          <p:cNvSpPr txBox="1"/>
          <p:nvPr/>
        </p:nvSpPr>
        <p:spPr>
          <a:xfrm>
            <a:off x="6620516" y="1669872"/>
            <a:ext cx="5013938" cy="646331"/>
          </a:xfrm>
          <a:prstGeom prst="rect">
            <a:avLst/>
          </a:prstGeom>
          <a:noFill/>
        </p:spPr>
        <p:txBody>
          <a:bodyPr wrap="square" rtlCol="0">
            <a:spAutoFit/>
          </a:bodyPr>
          <a:lstStyle/>
          <a:p>
            <a:pPr algn="r" rtl="1"/>
            <a:r>
              <a:rPr lang="fa-IR" altLang="ko-KR" sz="1200" b="1" dirty="0">
                <a:solidFill>
                  <a:schemeClr val="accent1"/>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a:t>
            </a:r>
            <a:endParaRPr lang="en-US" altLang="ko-KR" sz="1200" b="1" dirty="0">
              <a:solidFill>
                <a:schemeClr val="accent1"/>
              </a:solidFill>
              <a:cs typeface="B Nazanin" panose="00000400000000000000" pitchFamily="2" charset="-78"/>
            </a:endParaRPr>
          </a:p>
        </p:txBody>
      </p:sp>
      <p:grpSp>
        <p:nvGrpSpPr>
          <p:cNvPr id="25" name="Group 24">
            <a:extLst>
              <a:ext uri="{FF2B5EF4-FFF2-40B4-BE49-F238E27FC236}">
                <a16:creationId xmlns:a16="http://schemas.microsoft.com/office/drawing/2014/main" id="{B0027B0B-01B6-4C0A-A607-1F16C98D0E29}"/>
              </a:ext>
            </a:extLst>
          </p:cNvPr>
          <p:cNvGrpSpPr/>
          <p:nvPr/>
        </p:nvGrpSpPr>
        <p:grpSpPr>
          <a:xfrm>
            <a:off x="5129891" y="3455633"/>
            <a:ext cx="1869058" cy="2051882"/>
            <a:chOff x="-475010" y="1042170"/>
            <a:chExt cx="3859356" cy="2051882"/>
          </a:xfrm>
        </p:grpSpPr>
        <p:sp>
          <p:nvSpPr>
            <p:cNvPr id="26" name="TextBox 25">
              <a:extLst>
                <a:ext uri="{FF2B5EF4-FFF2-40B4-BE49-F238E27FC236}">
                  <a16:creationId xmlns:a16="http://schemas.microsoft.com/office/drawing/2014/main" id="{F1A5A7F8-1602-4923-9E25-2071023F5EAB}"/>
                </a:ext>
              </a:extLst>
            </p:cNvPr>
            <p:cNvSpPr txBox="1"/>
            <p:nvPr/>
          </p:nvSpPr>
          <p:spPr>
            <a:xfrm>
              <a:off x="-475010" y="1042170"/>
              <a:ext cx="3859356" cy="307777"/>
            </a:xfrm>
            <a:prstGeom prst="rect">
              <a:avLst/>
            </a:prstGeom>
            <a:noFill/>
          </p:spPr>
          <p:txBody>
            <a:bodyPr wrap="square" rtlCol="0" anchor="ctr">
              <a:spAutoFit/>
            </a:bodyPr>
            <a:lstStyle/>
            <a:p>
              <a:pPr algn="r" rtl="1"/>
              <a:r>
                <a:rPr lang="fa-IR" altLang="ko-KR" sz="1400" b="1" dirty="0">
                  <a:solidFill>
                    <a:schemeClr val="accent6"/>
                  </a:solidFill>
                  <a:cs typeface="B Nazanin" panose="00000400000000000000" pitchFamily="2" charset="-78"/>
                </a:rPr>
                <a:t>محتوا در اینجا</a:t>
              </a:r>
              <a:endParaRPr lang="ko-KR" altLang="en-US" sz="1400" b="1" dirty="0">
                <a:solidFill>
                  <a:schemeClr val="accent6"/>
                </a:solidFill>
                <a:cs typeface="B Nazanin" panose="00000400000000000000" pitchFamily="2" charset="-78"/>
              </a:endParaRPr>
            </a:p>
          </p:txBody>
        </p:sp>
        <p:sp>
          <p:nvSpPr>
            <p:cNvPr id="27" name="TextBox 26">
              <a:extLst>
                <a:ext uri="{FF2B5EF4-FFF2-40B4-BE49-F238E27FC236}">
                  <a16:creationId xmlns:a16="http://schemas.microsoft.com/office/drawing/2014/main" id="{EB25A180-FD09-4C3C-BFFD-F1C20EC0C203}"/>
                </a:ext>
              </a:extLst>
            </p:cNvPr>
            <p:cNvSpPr txBox="1"/>
            <p:nvPr/>
          </p:nvSpPr>
          <p:spPr>
            <a:xfrm>
              <a:off x="-460973" y="1339726"/>
              <a:ext cx="3845319" cy="1754326"/>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یک </a:t>
              </a:r>
              <a:r>
                <a:rPr lang="en-US" altLang="ko-KR" sz="1200" dirty="0">
                  <a:solidFill>
                    <a:schemeClr val="tx1">
                      <a:lumMod val="75000"/>
                      <a:lumOff val="25000"/>
                    </a:schemeClr>
                  </a:solidFill>
                  <a:cs typeface="B Nazanin" panose="00000400000000000000" pitchFamily="2" charset="-78"/>
                </a:rPr>
                <a:t>zing </a:t>
              </a:r>
              <a:r>
                <a:rPr lang="fa-IR" altLang="ko-KR" sz="1200" dirty="0">
                  <a:solidFill>
                    <a:schemeClr val="tx1">
                      <a:lumMod val="75000"/>
                      <a:lumOff val="25000"/>
                    </a:schemeClr>
                  </a:solidFill>
                  <a:cs typeface="B Nazanin" panose="00000400000000000000" pitchFamily="2" charset="-78"/>
                </a:rPr>
                <a:t>منحصر به فرد اضافه کنید. من امیدوارم و معتقدم که این الگو زمان، پول و اعتبار شما را جلب کند. آسان برای تغییر رنگ، عکس و متن. ارائه پاورپوینت مدرنی را دریافت کنید که به زیبایی طراحی شده است.</a:t>
              </a:r>
              <a:endParaRPr lang="en-US" altLang="ko-KR" sz="1200" dirty="0">
                <a:solidFill>
                  <a:schemeClr val="tx1">
                    <a:lumMod val="75000"/>
                    <a:lumOff val="25000"/>
                  </a:schemeClr>
                </a:solidFill>
                <a:cs typeface="B Nazanin" panose="00000400000000000000" pitchFamily="2" charset="-78"/>
              </a:endParaRPr>
            </a:p>
          </p:txBody>
        </p:sp>
      </p:grpSp>
      <p:grpSp>
        <p:nvGrpSpPr>
          <p:cNvPr id="28" name="Group 27">
            <a:extLst>
              <a:ext uri="{FF2B5EF4-FFF2-40B4-BE49-F238E27FC236}">
                <a16:creationId xmlns:a16="http://schemas.microsoft.com/office/drawing/2014/main" id="{6E21E2EB-E80A-4BDE-BA35-16DAD7D708AC}"/>
              </a:ext>
            </a:extLst>
          </p:cNvPr>
          <p:cNvGrpSpPr/>
          <p:nvPr/>
        </p:nvGrpSpPr>
        <p:grpSpPr>
          <a:xfrm>
            <a:off x="7428523" y="3455633"/>
            <a:ext cx="1869058" cy="2051882"/>
            <a:chOff x="-475010" y="1042170"/>
            <a:chExt cx="3859356" cy="2051882"/>
          </a:xfrm>
        </p:grpSpPr>
        <p:sp>
          <p:nvSpPr>
            <p:cNvPr id="29" name="TextBox 28">
              <a:extLst>
                <a:ext uri="{FF2B5EF4-FFF2-40B4-BE49-F238E27FC236}">
                  <a16:creationId xmlns:a16="http://schemas.microsoft.com/office/drawing/2014/main" id="{98AD9587-9CCF-4DD5-B942-4B0AE6B4D51A}"/>
                </a:ext>
              </a:extLst>
            </p:cNvPr>
            <p:cNvSpPr txBox="1"/>
            <p:nvPr/>
          </p:nvSpPr>
          <p:spPr>
            <a:xfrm>
              <a:off x="-475010" y="1042170"/>
              <a:ext cx="3859356" cy="307777"/>
            </a:xfrm>
            <a:prstGeom prst="rect">
              <a:avLst/>
            </a:prstGeom>
            <a:noFill/>
          </p:spPr>
          <p:txBody>
            <a:bodyPr wrap="square" rtlCol="0" anchor="ctr">
              <a:spAutoFit/>
            </a:bodyPr>
            <a:lstStyle/>
            <a:p>
              <a:pPr algn="r" rtl="1"/>
              <a:r>
                <a:rPr lang="fa-IR" altLang="ko-KR" sz="1400" b="1" dirty="0">
                  <a:solidFill>
                    <a:schemeClr val="accent3"/>
                  </a:solidFill>
                  <a:cs typeface="B Nazanin" panose="00000400000000000000" pitchFamily="2" charset="-78"/>
                </a:rPr>
                <a:t>محتوا در اینجا</a:t>
              </a:r>
              <a:endParaRPr lang="ko-KR" altLang="en-US" sz="1400" b="1" dirty="0">
                <a:solidFill>
                  <a:schemeClr val="accent3"/>
                </a:solidFill>
                <a:cs typeface="B Nazanin" panose="00000400000000000000" pitchFamily="2" charset="-78"/>
              </a:endParaRPr>
            </a:p>
          </p:txBody>
        </p:sp>
        <p:sp>
          <p:nvSpPr>
            <p:cNvPr id="30" name="TextBox 29">
              <a:extLst>
                <a:ext uri="{FF2B5EF4-FFF2-40B4-BE49-F238E27FC236}">
                  <a16:creationId xmlns:a16="http://schemas.microsoft.com/office/drawing/2014/main" id="{FB7DDF97-D45C-4DF1-BF4C-DB6F4E523632}"/>
                </a:ext>
              </a:extLst>
            </p:cNvPr>
            <p:cNvSpPr txBox="1"/>
            <p:nvPr/>
          </p:nvSpPr>
          <p:spPr>
            <a:xfrm>
              <a:off x="-460973" y="1339726"/>
              <a:ext cx="3845319" cy="1754326"/>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یک </a:t>
              </a:r>
              <a:r>
                <a:rPr lang="en-US" altLang="ko-KR" sz="1200" dirty="0">
                  <a:solidFill>
                    <a:schemeClr val="tx1">
                      <a:lumMod val="75000"/>
                      <a:lumOff val="25000"/>
                    </a:schemeClr>
                  </a:solidFill>
                  <a:cs typeface="B Nazanin" panose="00000400000000000000" pitchFamily="2" charset="-78"/>
                </a:rPr>
                <a:t>zing </a:t>
              </a:r>
              <a:r>
                <a:rPr lang="fa-IR" altLang="ko-KR" sz="1200" dirty="0">
                  <a:solidFill>
                    <a:schemeClr val="tx1">
                      <a:lumMod val="75000"/>
                      <a:lumOff val="25000"/>
                    </a:schemeClr>
                  </a:solidFill>
                  <a:cs typeface="B Nazanin" panose="00000400000000000000" pitchFamily="2" charset="-78"/>
                </a:rPr>
                <a:t>منحصر به فرد اضافه کنید. من امیدوارم و معتقدم که این الگو زمان، پول و اعتبار شما را جلب کند. آسان برای تغییر رنگ، عکس و متن. ارائه پاورپوینت مدرنی را دریافت کنید که به زیبایی طراحی شده است.</a:t>
              </a:r>
              <a:endParaRPr lang="en-US" altLang="ko-KR" sz="1200" dirty="0">
                <a:solidFill>
                  <a:schemeClr val="tx1">
                    <a:lumMod val="75000"/>
                    <a:lumOff val="25000"/>
                  </a:schemeClr>
                </a:solidFill>
                <a:cs typeface="B Nazanin" panose="00000400000000000000" pitchFamily="2" charset="-78"/>
              </a:endParaRPr>
            </a:p>
          </p:txBody>
        </p:sp>
      </p:grpSp>
      <p:grpSp>
        <p:nvGrpSpPr>
          <p:cNvPr id="31" name="Group 30">
            <a:extLst>
              <a:ext uri="{FF2B5EF4-FFF2-40B4-BE49-F238E27FC236}">
                <a16:creationId xmlns:a16="http://schemas.microsoft.com/office/drawing/2014/main" id="{A1F52137-4089-4719-BA34-A377F5A1F570}"/>
              </a:ext>
            </a:extLst>
          </p:cNvPr>
          <p:cNvGrpSpPr/>
          <p:nvPr/>
        </p:nvGrpSpPr>
        <p:grpSpPr>
          <a:xfrm>
            <a:off x="9727154" y="3455633"/>
            <a:ext cx="1869058" cy="2051882"/>
            <a:chOff x="-475010" y="1042170"/>
            <a:chExt cx="3859356" cy="2051882"/>
          </a:xfrm>
        </p:grpSpPr>
        <p:sp>
          <p:nvSpPr>
            <p:cNvPr id="32" name="TextBox 31">
              <a:extLst>
                <a:ext uri="{FF2B5EF4-FFF2-40B4-BE49-F238E27FC236}">
                  <a16:creationId xmlns:a16="http://schemas.microsoft.com/office/drawing/2014/main" id="{8AC897EA-E744-4F6F-AEDA-4A50FA79C440}"/>
                </a:ext>
              </a:extLst>
            </p:cNvPr>
            <p:cNvSpPr txBox="1"/>
            <p:nvPr/>
          </p:nvSpPr>
          <p:spPr>
            <a:xfrm>
              <a:off x="-475010" y="1042170"/>
              <a:ext cx="3859356" cy="307777"/>
            </a:xfrm>
            <a:prstGeom prst="rect">
              <a:avLst/>
            </a:prstGeom>
            <a:noFill/>
          </p:spPr>
          <p:txBody>
            <a:bodyPr wrap="square" rtlCol="0" anchor="ctr">
              <a:spAutoFit/>
            </a:bodyPr>
            <a:lstStyle/>
            <a:p>
              <a:pPr algn="r" rtl="1"/>
              <a:r>
                <a:rPr lang="fa-IR" altLang="ko-KR" sz="1400" b="1" dirty="0">
                  <a:solidFill>
                    <a:schemeClr val="accent2"/>
                  </a:solidFill>
                  <a:cs typeface="B Nazanin" panose="00000400000000000000" pitchFamily="2" charset="-78"/>
                </a:rPr>
                <a:t>محتوا در اینجا</a:t>
              </a:r>
              <a:endParaRPr lang="ko-KR" altLang="en-US" sz="1400" b="1" dirty="0">
                <a:solidFill>
                  <a:schemeClr val="accent2"/>
                </a:solidFill>
                <a:cs typeface="B Nazanin" panose="00000400000000000000" pitchFamily="2" charset="-78"/>
              </a:endParaRPr>
            </a:p>
          </p:txBody>
        </p:sp>
        <p:sp>
          <p:nvSpPr>
            <p:cNvPr id="33" name="TextBox 32">
              <a:extLst>
                <a:ext uri="{FF2B5EF4-FFF2-40B4-BE49-F238E27FC236}">
                  <a16:creationId xmlns:a16="http://schemas.microsoft.com/office/drawing/2014/main" id="{3B8DC473-AA89-4521-86C2-D59DBC4B9878}"/>
                </a:ext>
              </a:extLst>
            </p:cNvPr>
            <p:cNvSpPr txBox="1"/>
            <p:nvPr/>
          </p:nvSpPr>
          <p:spPr>
            <a:xfrm>
              <a:off x="-460973" y="1339726"/>
              <a:ext cx="3845319" cy="1754326"/>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یک </a:t>
              </a:r>
              <a:r>
                <a:rPr lang="en-US" altLang="ko-KR" sz="1200" dirty="0">
                  <a:solidFill>
                    <a:schemeClr val="tx1">
                      <a:lumMod val="75000"/>
                      <a:lumOff val="25000"/>
                    </a:schemeClr>
                  </a:solidFill>
                  <a:cs typeface="B Nazanin" panose="00000400000000000000" pitchFamily="2" charset="-78"/>
                </a:rPr>
                <a:t>zing </a:t>
              </a:r>
              <a:r>
                <a:rPr lang="fa-IR" altLang="ko-KR" sz="1200" dirty="0">
                  <a:solidFill>
                    <a:schemeClr val="tx1">
                      <a:lumMod val="75000"/>
                      <a:lumOff val="25000"/>
                    </a:schemeClr>
                  </a:solidFill>
                  <a:cs typeface="B Nazanin" panose="00000400000000000000" pitchFamily="2" charset="-78"/>
                </a:rPr>
                <a:t>منحصر به فرد اضافه کنید. من امیدوارم و معتقدم که این الگو زمان، پول و اعتبار شما را جلب کند. آسان برای تغییر رنگ، عکس و متن. ارائه پاورپوینت مدرنی را دریافت کنید که به زیبایی طراحی شده است.</a:t>
              </a:r>
              <a:endParaRPr lang="en-US" altLang="ko-KR" sz="1200" dirty="0">
                <a:solidFill>
                  <a:schemeClr val="tx1">
                    <a:lumMod val="75000"/>
                    <a:lumOff val="25000"/>
                  </a:schemeClr>
                </a:solidFill>
                <a:cs typeface="B Nazanin" panose="00000400000000000000" pitchFamily="2" charset="-78"/>
              </a:endParaRPr>
            </a:p>
          </p:txBody>
        </p:sp>
      </p:grpSp>
      <p:sp>
        <p:nvSpPr>
          <p:cNvPr id="34" name="TextBox 33">
            <a:extLst>
              <a:ext uri="{FF2B5EF4-FFF2-40B4-BE49-F238E27FC236}">
                <a16:creationId xmlns:a16="http://schemas.microsoft.com/office/drawing/2014/main" id="{73E91593-B3CB-4FC0-82C7-CE833476CD2C}"/>
              </a:ext>
            </a:extLst>
          </p:cNvPr>
          <p:cNvSpPr txBox="1"/>
          <p:nvPr/>
        </p:nvSpPr>
        <p:spPr>
          <a:xfrm>
            <a:off x="5135390" y="2322554"/>
            <a:ext cx="6499063" cy="830997"/>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 آسان برای تغییر رنگ، عکس و متن. من امیدوارم و معتقدم که این الگو زمان، پول و اعتبار شما را جلب کند. آسان برای تغییر رنگ، عکس و متن. ارائه پاورپوینت مدرنی را دریافت کنید که به زیبایی طراحی شده است.</a:t>
            </a:r>
            <a:endParaRPr lang="en-US" altLang="ko-KR" sz="1200" dirty="0">
              <a:solidFill>
                <a:schemeClr val="tx1">
                  <a:lumMod val="75000"/>
                  <a:lumOff val="25000"/>
                </a:schemeClr>
              </a:solidFill>
              <a:cs typeface="B Nazanin" panose="00000400000000000000" pitchFamily="2" charset="-78"/>
            </a:endParaRPr>
          </a:p>
        </p:txBody>
      </p:sp>
      <p:grpSp>
        <p:nvGrpSpPr>
          <p:cNvPr id="43" name="Group 42">
            <a:extLst>
              <a:ext uri="{FF2B5EF4-FFF2-40B4-BE49-F238E27FC236}">
                <a16:creationId xmlns:a16="http://schemas.microsoft.com/office/drawing/2014/main" id="{6F3B8605-0C67-4C9B-8F56-8655D10EE4B3}"/>
              </a:ext>
            </a:extLst>
          </p:cNvPr>
          <p:cNvGrpSpPr/>
          <p:nvPr/>
        </p:nvGrpSpPr>
        <p:grpSpPr>
          <a:xfrm>
            <a:off x="1923967" y="3089471"/>
            <a:ext cx="1535208" cy="1440792"/>
            <a:chOff x="509678" y="1797347"/>
            <a:chExt cx="2339381" cy="2195507"/>
          </a:xfrm>
        </p:grpSpPr>
        <p:sp>
          <p:nvSpPr>
            <p:cNvPr id="44" name="Rounded Rectangle 41">
              <a:extLst>
                <a:ext uri="{FF2B5EF4-FFF2-40B4-BE49-F238E27FC236}">
                  <a16:creationId xmlns:a16="http://schemas.microsoft.com/office/drawing/2014/main" id="{8721F130-DA58-4908-A37D-6FC87A44197A}"/>
                </a:ext>
              </a:extLst>
            </p:cNvPr>
            <p:cNvSpPr/>
            <p:nvPr/>
          </p:nvSpPr>
          <p:spPr>
            <a:xfrm rot="18063644">
              <a:off x="1724663" y="2419627"/>
              <a:ext cx="73094" cy="82300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45" name="Rounded Rectangle 62">
              <a:extLst>
                <a:ext uri="{FF2B5EF4-FFF2-40B4-BE49-F238E27FC236}">
                  <a16:creationId xmlns:a16="http://schemas.microsoft.com/office/drawing/2014/main" id="{2DFCF69F-06EF-4C1D-BC00-1B62CC0850DB}"/>
                </a:ext>
              </a:extLst>
            </p:cNvPr>
            <p:cNvSpPr/>
            <p:nvPr/>
          </p:nvSpPr>
          <p:spPr>
            <a:xfrm rot="18060000">
              <a:off x="1820802" y="2253850"/>
              <a:ext cx="73094" cy="7354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46" name="Rounded Rectangle 63">
              <a:extLst>
                <a:ext uri="{FF2B5EF4-FFF2-40B4-BE49-F238E27FC236}">
                  <a16:creationId xmlns:a16="http://schemas.microsoft.com/office/drawing/2014/main" id="{BBE6CD12-A304-410F-AB9E-0637A9C591C8}"/>
                </a:ext>
              </a:extLst>
            </p:cNvPr>
            <p:cNvSpPr/>
            <p:nvPr/>
          </p:nvSpPr>
          <p:spPr>
            <a:xfrm rot="18063644">
              <a:off x="1939567" y="2260617"/>
              <a:ext cx="73094" cy="40274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47" name="Rounded Rectangle 64">
              <a:extLst>
                <a:ext uri="{FF2B5EF4-FFF2-40B4-BE49-F238E27FC236}">
                  <a16:creationId xmlns:a16="http://schemas.microsoft.com/office/drawing/2014/main" id="{CEF8D441-8988-4A14-A207-8C5DC14C3782}"/>
                </a:ext>
              </a:extLst>
            </p:cNvPr>
            <p:cNvSpPr/>
            <p:nvPr/>
          </p:nvSpPr>
          <p:spPr>
            <a:xfrm rot="18063644">
              <a:off x="1574952" y="2602544"/>
              <a:ext cx="73094" cy="80549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48" name="Rounded Rectangle 65">
              <a:extLst>
                <a:ext uri="{FF2B5EF4-FFF2-40B4-BE49-F238E27FC236}">
                  <a16:creationId xmlns:a16="http://schemas.microsoft.com/office/drawing/2014/main" id="{91F586D2-CDEC-4305-AF5F-4CF471AF07F7}"/>
                </a:ext>
              </a:extLst>
            </p:cNvPr>
            <p:cNvSpPr/>
            <p:nvPr/>
          </p:nvSpPr>
          <p:spPr>
            <a:xfrm rot="18063644">
              <a:off x="1516856" y="2958046"/>
              <a:ext cx="73094" cy="5014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49" name="Rounded Rectangle 66">
              <a:extLst>
                <a:ext uri="{FF2B5EF4-FFF2-40B4-BE49-F238E27FC236}">
                  <a16:creationId xmlns:a16="http://schemas.microsoft.com/office/drawing/2014/main" id="{D9A6C69D-A779-46EA-9051-62B3390E4C97}"/>
                </a:ext>
              </a:extLst>
            </p:cNvPr>
            <p:cNvSpPr/>
            <p:nvPr/>
          </p:nvSpPr>
          <p:spPr>
            <a:xfrm rot="18063644">
              <a:off x="1091076" y="3196078"/>
              <a:ext cx="73094" cy="73540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50" name="Rounded Rectangle 67">
              <a:extLst>
                <a:ext uri="{FF2B5EF4-FFF2-40B4-BE49-F238E27FC236}">
                  <a16:creationId xmlns:a16="http://schemas.microsoft.com/office/drawing/2014/main" id="{6A0AFC1E-572F-4ADD-BC79-3243D00CD976}"/>
                </a:ext>
              </a:extLst>
            </p:cNvPr>
            <p:cNvSpPr/>
            <p:nvPr/>
          </p:nvSpPr>
          <p:spPr>
            <a:xfrm rot="18063644">
              <a:off x="1223216" y="3180593"/>
              <a:ext cx="73094" cy="50141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51" name="Rounded Rectangle 68">
              <a:extLst>
                <a:ext uri="{FF2B5EF4-FFF2-40B4-BE49-F238E27FC236}">
                  <a16:creationId xmlns:a16="http://schemas.microsoft.com/office/drawing/2014/main" id="{1B59AE88-E942-4283-BCEA-C079C0196E9E}"/>
                </a:ext>
              </a:extLst>
            </p:cNvPr>
            <p:cNvSpPr/>
            <p:nvPr/>
          </p:nvSpPr>
          <p:spPr>
            <a:xfrm rot="18063644">
              <a:off x="2339839" y="1665982"/>
              <a:ext cx="49373" cy="735455"/>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52" name="Rounded Rectangle 69">
              <a:extLst>
                <a:ext uri="{FF2B5EF4-FFF2-40B4-BE49-F238E27FC236}">
                  <a16:creationId xmlns:a16="http://schemas.microsoft.com/office/drawing/2014/main" id="{D8992BAE-D09E-4EED-9EDC-AB21F7D0D149}"/>
                </a:ext>
              </a:extLst>
            </p:cNvPr>
            <p:cNvSpPr/>
            <p:nvPr/>
          </p:nvSpPr>
          <p:spPr>
            <a:xfrm rot="18063644">
              <a:off x="2213789" y="1953823"/>
              <a:ext cx="73094" cy="50141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53" name="Oval 39">
              <a:extLst>
                <a:ext uri="{FF2B5EF4-FFF2-40B4-BE49-F238E27FC236}">
                  <a16:creationId xmlns:a16="http://schemas.microsoft.com/office/drawing/2014/main" id="{1671AAD0-B346-43BB-83B9-E24DD06751D6}"/>
                </a:ext>
              </a:extLst>
            </p:cNvPr>
            <p:cNvSpPr/>
            <p:nvPr/>
          </p:nvSpPr>
          <p:spPr>
            <a:xfrm rot="15291151" flipH="1">
              <a:off x="640729" y="1666296"/>
              <a:ext cx="1650865" cy="1912967"/>
            </a:xfrm>
            <a:custGeom>
              <a:avLst/>
              <a:gdLst/>
              <a:ahLst/>
              <a:cxnLst/>
              <a:rect l="l" t="t" r="r" b="b"/>
              <a:pathLst>
                <a:path w="1777921" h="2274057">
                  <a:moveTo>
                    <a:pt x="1535931" y="0"/>
                  </a:moveTo>
                  <a:cubicBezTo>
                    <a:pt x="1583748" y="0"/>
                    <a:pt x="1622512" y="36012"/>
                    <a:pt x="1622512" y="80435"/>
                  </a:cubicBezTo>
                  <a:cubicBezTo>
                    <a:pt x="1622512" y="91693"/>
                    <a:pt x="1620023" y="102411"/>
                    <a:pt x="1615448" y="112103"/>
                  </a:cubicBezTo>
                  <a:lnTo>
                    <a:pt x="1616074" y="113399"/>
                  </a:lnTo>
                  <a:lnTo>
                    <a:pt x="1584270" y="165850"/>
                  </a:lnTo>
                  <a:lnTo>
                    <a:pt x="1565188" y="222968"/>
                  </a:lnTo>
                  <a:cubicBezTo>
                    <a:pt x="1559887" y="244082"/>
                    <a:pt x="1554587" y="265418"/>
                    <a:pt x="1549286" y="286532"/>
                  </a:cubicBezTo>
                  <a:cubicBezTo>
                    <a:pt x="1548756" y="309868"/>
                    <a:pt x="1548226" y="332982"/>
                    <a:pt x="1547696" y="356318"/>
                  </a:cubicBezTo>
                  <a:cubicBezTo>
                    <a:pt x="1548226" y="378988"/>
                    <a:pt x="1548756" y="401880"/>
                    <a:pt x="1549286" y="424549"/>
                  </a:cubicBezTo>
                  <a:cubicBezTo>
                    <a:pt x="1552466" y="447885"/>
                    <a:pt x="1555647" y="470999"/>
                    <a:pt x="1558827" y="494336"/>
                  </a:cubicBezTo>
                  <a:lnTo>
                    <a:pt x="1573139" y="561011"/>
                  </a:lnTo>
                  <a:lnTo>
                    <a:pt x="1587451" y="627686"/>
                  </a:lnTo>
                  <a:cubicBezTo>
                    <a:pt x="1593281" y="646799"/>
                    <a:pt x="1599112" y="665691"/>
                    <a:pt x="1604943" y="684804"/>
                  </a:cubicBezTo>
                  <a:cubicBezTo>
                    <a:pt x="1610774" y="702362"/>
                    <a:pt x="1616428" y="719697"/>
                    <a:pt x="1622258" y="737255"/>
                  </a:cubicBezTo>
                  <a:cubicBezTo>
                    <a:pt x="1627029" y="751479"/>
                    <a:pt x="1631800" y="765925"/>
                    <a:pt x="1636570" y="780149"/>
                  </a:cubicBezTo>
                  <a:cubicBezTo>
                    <a:pt x="1641341" y="791706"/>
                    <a:pt x="1646111" y="803486"/>
                    <a:pt x="1650882" y="815043"/>
                  </a:cubicBezTo>
                  <a:lnTo>
                    <a:pt x="1660423" y="835712"/>
                  </a:lnTo>
                  <a:lnTo>
                    <a:pt x="1662013" y="840379"/>
                  </a:lnTo>
                  <a:lnTo>
                    <a:pt x="1708129" y="949948"/>
                  </a:lnTo>
                  <a:cubicBezTo>
                    <a:pt x="1719791" y="983730"/>
                    <a:pt x="1731275" y="1017735"/>
                    <a:pt x="1742937" y="1051517"/>
                  </a:cubicBezTo>
                  <a:lnTo>
                    <a:pt x="1766790" y="1146862"/>
                  </a:lnTo>
                  <a:cubicBezTo>
                    <a:pt x="1769440" y="1176421"/>
                    <a:pt x="1772090" y="1206203"/>
                    <a:pt x="1774741" y="1235762"/>
                  </a:cubicBezTo>
                  <a:cubicBezTo>
                    <a:pt x="1775801" y="1263765"/>
                    <a:pt x="1776861" y="1291991"/>
                    <a:pt x="1777921" y="1319995"/>
                  </a:cubicBezTo>
                  <a:cubicBezTo>
                    <a:pt x="1775801" y="1344887"/>
                    <a:pt x="1773681" y="1369556"/>
                    <a:pt x="1771560" y="1394448"/>
                  </a:cubicBezTo>
                  <a:cubicBezTo>
                    <a:pt x="1767850" y="1418896"/>
                    <a:pt x="1764139" y="1443121"/>
                    <a:pt x="1760429" y="1467569"/>
                  </a:cubicBezTo>
                  <a:cubicBezTo>
                    <a:pt x="1754598" y="1488682"/>
                    <a:pt x="1748768" y="1510018"/>
                    <a:pt x="1742937" y="1531132"/>
                  </a:cubicBezTo>
                  <a:cubicBezTo>
                    <a:pt x="1737106" y="1549135"/>
                    <a:pt x="1731452" y="1566915"/>
                    <a:pt x="1725621" y="1584917"/>
                  </a:cubicBezTo>
                  <a:lnTo>
                    <a:pt x="1706539" y="1631145"/>
                  </a:lnTo>
                  <a:lnTo>
                    <a:pt x="1685866" y="1672261"/>
                  </a:lnTo>
                  <a:lnTo>
                    <a:pt x="1665194" y="1704043"/>
                  </a:lnTo>
                  <a:cubicBezTo>
                    <a:pt x="1660423" y="1711377"/>
                    <a:pt x="1655653" y="1718934"/>
                    <a:pt x="1650882" y="1726268"/>
                  </a:cubicBezTo>
                  <a:lnTo>
                    <a:pt x="1639751" y="1738936"/>
                  </a:lnTo>
                  <a:cubicBezTo>
                    <a:pt x="1638690" y="1740492"/>
                    <a:pt x="1637630" y="1742270"/>
                    <a:pt x="1636570" y="1743826"/>
                  </a:cubicBezTo>
                  <a:lnTo>
                    <a:pt x="1576319" y="1810501"/>
                  </a:lnTo>
                  <a:lnTo>
                    <a:pt x="1509708" y="1866063"/>
                  </a:lnTo>
                  <a:lnTo>
                    <a:pt x="1431788" y="1912069"/>
                  </a:lnTo>
                  <a:lnTo>
                    <a:pt x="1354045" y="1946962"/>
                  </a:lnTo>
                  <a:lnTo>
                    <a:pt x="1273121" y="1978744"/>
                  </a:lnTo>
                  <a:lnTo>
                    <a:pt x="1192198" y="1997857"/>
                  </a:lnTo>
                  <a:lnTo>
                    <a:pt x="1114278" y="2015193"/>
                  </a:lnTo>
                  <a:lnTo>
                    <a:pt x="1041306" y="2026305"/>
                  </a:lnTo>
                  <a:lnTo>
                    <a:pt x="976284" y="2035862"/>
                  </a:lnTo>
                  <a:lnTo>
                    <a:pt x="920627" y="2038974"/>
                  </a:lnTo>
                  <a:lnTo>
                    <a:pt x="881049" y="2042307"/>
                  </a:lnTo>
                  <a:lnTo>
                    <a:pt x="850835" y="2042307"/>
                  </a:lnTo>
                  <a:lnTo>
                    <a:pt x="842884" y="2042307"/>
                  </a:lnTo>
                  <a:lnTo>
                    <a:pt x="726976" y="2035862"/>
                  </a:lnTo>
                  <a:lnTo>
                    <a:pt x="626970" y="2038974"/>
                  </a:lnTo>
                  <a:lnTo>
                    <a:pt x="536506" y="2050086"/>
                  </a:lnTo>
                  <a:lnTo>
                    <a:pt x="455582" y="2064532"/>
                  </a:lnTo>
                  <a:lnTo>
                    <a:pt x="390384" y="2081868"/>
                  </a:lnTo>
                  <a:lnTo>
                    <a:pt x="331723" y="2105649"/>
                  </a:lnTo>
                  <a:lnTo>
                    <a:pt x="282427" y="2127874"/>
                  </a:lnTo>
                  <a:lnTo>
                    <a:pt x="246029" y="2151654"/>
                  </a:lnTo>
                  <a:lnTo>
                    <a:pt x="214225" y="2173879"/>
                  </a:lnTo>
                  <a:lnTo>
                    <a:pt x="187192" y="2197882"/>
                  </a:lnTo>
                  <a:cubicBezTo>
                    <a:pt x="181361" y="2204105"/>
                    <a:pt x="175530" y="2210551"/>
                    <a:pt x="169700" y="2216774"/>
                  </a:cubicBezTo>
                  <a:cubicBezTo>
                    <a:pt x="165989" y="2222108"/>
                    <a:pt x="162455" y="2227442"/>
                    <a:pt x="158745" y="2232776"/>
                  </a:cubicBezTo>
                  <a:cubicBezTo>
                    <a:pt x="156625" y="2235443"/>
                    <a:pt x="154504" y="2237887"/>
                    <a:pt x="152384" y="2240554"/>
                  </a:cubicBezTo>
                  <a:cubicBezTo>
                    <a:pt x="139802" y="2247207"/>
                    <a:pt x="108649" y="2281215"/>
                    <a:pt x="83252" y="2272697"/>
                  </a:cubicBezTo>
                  <a:cubicBezTo>
                    <a:pt x="57855" y="2264179"/>
                    <a:pt x="0" y="2235424"/>
                    <a:pt x="0" y="2189445"/>
                  </a:cubicBezTo>
                  <a:cubicBezTo>
                    <a:pt x="0" y="2174502"/>
                    <a:pt x="3937" y="2160478"/>
                    <a:pt x="11964" y="2148998"/>
                  </a:cubicBezTo>
                  <a:cubicBezTo>
                    <a:pt x="22019" y="2131068"/>
                    <a:pt x="42226" y="2101798"/>
                    <a:pt x="60329" y="2081868"/>
                  </a:cubicBezTo>
                  <a:lnTo>
                    <a:pt x="120580" y="2029417"/>
                  </a:lnTo>
                  <a:lnTo>
                    <a:pt x="190372" y="1986745"/>
                  </a:lnTo>
                  <a:lnTo>
                    <a:pt x="263521" y="1951629"/>
                  </a:lnTo>
                  <a:lnTo>
                    <a:pt x="338084" y="1923181"/>
                  </a:lnTo>
                  <a:lnTo>
                    <a:pt x="412647" y="1902512"/>
                  </a:lnTo>
                  <a:lnTo>
                    <a:pt x="487209" y="1888288"/>
                  </a:lnTo>
                  <a:lnTo>
                    <a:pt x="560359" y="1877176"/>
                  </a:lnTo>
                  <a:lnTo>
                    <a:pt x="626970" y="1870730"/>
                  </a:lnTo>
                  <a:lnTo>
                    <a:pt x="684218" y="1867619"/>
                  </a:lnTo>
                  <a:lnTo>
                    <a:pt x="733337" y="1867619"/>
                  </a:lnTo>
                  <a:lnTo>
                    <a:pt x="771502" y="1867619"/>
                  </a:lnTo>
                  <a:lnTo>
                    <a:pt x="796768" y="1870730"/>
                  </a:lnTo>
                  <a:lnTo>
                    <a:pt x="804719" y="1870730"/>
                  </a:lnTo>
                  <a:lnTo>
                    <a:pt x="917447" y="1873842"/>
                  </a:lnTo>
                  <a:lnTo>
                    <a:pt x="1022223" y="1867619"/>
                  </a:lnTo>
                  <a:lnTo>
                    <a:pt x="1114278" y="1853395"/>
                  </a:lnTo>
                  <a:lnTo>
                    <a:pt x="1195378" y="1834281"/>
                  </a:lnTo>
                  <a:lnTo>
                    <a:pt x="1263580" y="1807167"/>
                  </a:lnTo>
                  <a:lnTo>
                    <a:pt x="1325421" y="1781830"/>
                  </a:lnTo>
                  <a:lnTo>
                    <a:pt x="1376308" y="1753382"/>
                  </a:lnTo>
                  <a:lnTo>
                    <a:pt x="1420656" y="1724712"/>
                  </a:lnTo>
                  <a:lnTo>
                    <a:pt x="1452460" y="1694486"/>
                  </a:lnTo>
                  <a:lnTo>
                    <a:pt x="1477904" y="1672261"/>
                  </a:lnTo>
                  <a:lnTo>
                    <a:pt x="1495396" y="1651592"/>
                  </a:lnTo>
                  <a:cubicBezTo>
                    <a:pt x="1499106" y="1647814"/>
                    <a:pt x="1502817" y="1644258"/>
                    <a:pt x="1506527" y="1640479"/>
                  </a:cubicBezTo>
                  <a:cubicBezTo>
                    <a:pt x="1507587" y="1639368"/>
                    <a:pt x="1508647" y="1638479"/>
                    <a:pt x="1509708" y="1637368"/>
                  </a:cubicBezTo>
                  <a:lnTo>
                    <a:pt x="1549286" y="1567581"/>
                  </a:lnTo>
                  <a:lnTo>
                    <a:pt x="1579500" y="1496017"/>
                  </a:lnTo>
                  <a:cubicBezTo>
                    <a:pt x="1585330" y="1471125"/>
                    <a:pt x="1591161" y="1446455"/>
                    <a:pt x="1596992" y="1421563"/>
                  </a:cubicBezTo>
                  <a:cubicBezTo>
                    <a:pt x="1599642" y="1396226"/>
                    <a:pt x="1602292" y="1370668"/>
                    <a:pt x="1604943" y="1345331"/>
                  </a:cubicBezTo>
                  <a:lnTo>
                    <a:pt x="1604943" y="1270655"/>
                  </a:lnTo>
                  <a:lnTo>
                    <a:pt x="1596992" y="1199313"/>
                  </a:lnTo>
                  <a:cubicBezTo>
                    <a:pt x="1592751" y="1174865"/>
                    <a:pt x="1588511" y="1150640"/>
                    <a:pt x="1584270" y="1126193"/>
                  </a:cubicBezTo>
                  <a:cubicBezTo>
                    <a:pt x="1579500" y="1105079"/>
                    <a:pt x="1574729" y="1083743"/>
                    <a:pt x="1569958" y="1062629"/>
                  </a:cubicBezTo>
                  <a:cubicBezTo>
                    <a:pt x="1564128" y="1042627"/>
                    <a:pt x="1558297" y="1022402"/>
                    <a:pt x="1552466" y="1002399"/>
                  </a:cubicBezTo>
                  <a:lnTo>
                    <a:pt x="1533384" y="949948"/>
                  </a:lnTo>
                  <a:cubicBezTo>
                    <a:pt x="1528083" y="935724"/>
                    <a:pt x="1522959" y="921278"/>
                    <a:pt x="1517659" y="907054"/>
                  </a:cubicBezTo>
                  <a:cubicBezTo>
                    <a:pt x="1512888" y="896608"/>
                    <a:pt x="1508117" y="885940"/>
                    <a:pt x="1503347" y="875495"/>
                  </a:cubicBezTo>
                  <a:lnTo>
                    <a:pt x="1495396" y="854825"/>
                  </a:lnTo>
                  <a:cubicBezTo>
                    <a:pt x="1493276" y="853270"/>
                    <a:pt x="1491155" y="851492"/>
                    <a:pt x="1489035" y="849936"/>
                  </a:cubicBezTo>
                  <a:lnTo>
                    <a:pt x="1446100" y="734144"/>
                  </a:lnTo>
                  <a:lnTo>
                    <a:pt x="1414296" y="629242"/>
                  </a:lnTo>
                  <a:cubicBezTo>
                    <a:pt x="1407405" y="597015"/>
                    <a:pt x="1400691" y="564789"/>
                    <a:pt x="1393800" y="532563"/>
                  </a:cubicBezTo>
                  <a:lnTo>
                    <a:pt x="1382668" y="445218"/>
                  </a:lnTo>
                  <a:cubicBezTo>
                    <a:pt x="1381608" y="418326"/>
                    <a:pt x="1380548" y="391212"/>
                    <a:pt x="1379488" y="364319"/>
                  </a:cubicBezTo>
                  <a:cubicBezTo>
                    <a:pt x="1380548" y="340539"/>
                    <a:pt x="1381608" y="316536"/>
                    <a:pt x="1382668" y="292755"/>
                  </a:cubicBezTo>
                  <a:cubicBezTo>
                    <a:pt x="1385319" y="271641"/>
                    <a:pt x="1387969" y="250305"/>
                    <a:pt x="1390619" y="229191"/>
                  </a:cubicBezTo>
                  <a:cubicBezTo>
                    <a:pt x="1394860" y="210745"/>
                    <a:pt x="1399100" y="192076"/>
                    <a:pt x="1403341" y="173629"/>
                  </a:cubicBezTo>
                  <a:cubicBezTo>
                    <a:pt x="1408112" y="158294"/>
                    <a:pt x="1412705" y="142958"/>
                    <a:pt x="1417476" y="127623"/>
                  </a:cubicBezTo>
                  <a:lnTo>
                    <a:pt x="1434968" y="89618"/>
                  </a:lnTo>
                  <a:lnTo>
                    <a:pt x="1449280" y="60948"/>
                  </a:lnTo>
                  <a:lnTo>
                    <a:pt x="1456101" y="49373"/>
                  </a:lnTo>
                  <a:cubicBezTo>
                    <a:pt x="1456198" y="49028"/>
                    <a:pt x="1456346" y="48707"/>
                    <a:pt x="1456642" y="48454"/>
                  </a:cubicBezTo>
                  <a:cubicBezTo>
                    <a:pt x="1457894" y="46305"/>
                    <a:pt x="1459153" y="44168"/>
                    <a:pt x="1460411" y="42057"/>
                  </a:cubicBezTo>
                  <a:lnTo>
                    <a:pt x="1469953" y="26055"/>
                  </a:lnTo>
                  <a:cubicBezTo>
                    <a:pt x="1470483" y="25610"/>
                    <a:pt x="1471013" y="24944"/>
                    <a:pt x="1471543" y="24499"/>
                  </a:cubicBezTo>
                  <a:lnTo>
                    <a:pt x="1474027" y="24499"/>
                  </a:lnTo>
                  <a:cubicBezTo>
                    <a:pt x="1489607" y="9327"/>
                    <a:pt x="1511597" y="0"/>
                    <a:pt x="1535931" y="0"/>
                  </a:cubicBezTo>
                  <a:close/>
                </a:path>
              </a:pathLst>
            </a:cu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54" name="Oval 39">
              <a:extLst>
                <a:ext uri="{FF2B5EF4-FFF2-40B4-BE49-F238E27FC236}">
                  <a16:creationId xmlns:a16="http://schemas.microsoft.com/office/drawing/2014/main" id="{B2112362-7D12-44A1-8561-73E033722756}"/>
                </a:ext>
              </a:extLst>
            </p:cNvPr>
            <p:cNvSpPr/>
            <p:nvPr/>
          </p:nvSpPr>
          <p:spPr>
            <a:xfrm flipH="1" flipV="1">
              <a:off x="1198193" y="2079887"/>
              <a:ext cx="1650866" cy="1912967"/>
            </a:xfrm>
            <a:custGeom>
              <a:avLst/>
              <a:gdLst/>
              <a:ahLst/>
              <a:cxnLst/>
              <a:rect l="l" t="t" r="r" b="b"/>
              <a:pathLst>
                <a:path w="3393967" h="3932814">
                  <a:moveTo>
                    <a:pt x="1745685" y="3527152"/>
                  </a:moveTo>
                  <a:lnTo>
                    <a:pt x="1657171" y="3238316"/>
                  </a:lnTo>
                  <a:lnTo>
                    <a:pt x="1751363" y="3240672"/>
                  </a:lnTo>
                  <a:lnTo>
                    <a:pt x="1951375" y="3229909"/>
                  </a:lnTo>
                  <a:lnTo>
                    <a:pt x="2127104" y="3205310"/>
                  </a:lnTo>
                  <a:lnTo>
                    <a:pt x="2281920" y="3172254"/>
                  </a:lnTo>
                  <a:lnTo>
                    <a:pt x="2412114" y="3125362"/>
                  </a:lnTo>
                  <a:lnTo>
                    <a:pt x="2530166" y="3081544"/>
                  </a:lnTo>
                  <a:lnTo>
                    <a:pt x="2627307" y="3032345"/>
                  </a:lnTo>
                  <a:lnTo>
                    <a:pt x="2711965" y="2982762"/>
                  </a:lnTo>
                  <a:lnTo>
                    <a:pt x="2772677" y="2930489"/>
                  </a:lnTo>
                  <a:lnTo>
                    <a:pt x="2821249" y="2892052"/>
                  </a:lnTo>
                  <a:lnTo>
                    <a:pt x="2854640" y="2856307"/>
                  </a:lnTo>
                  <a:cubicBezTo>
                    <a:pt x="2861722" y="2849773"/>
                    <a:pt x="2868807" y="2843623"/>
                    <a:pt x="2875889" y="2837088"/>
                  </a:cubicBezTo>
                  <a:cubicBezTo>
                    <a:pt x="2877912" y="2835166"/>
                    <a:pt x="2879936" y="2833629"/>
                    <a:pt x="2881961" y="2831707"/>
                  </a:cubicBezTo>
                  <a:lnTo>
                    <a:pt x="2957514" y="2711016"/>
                  </a:lnTo>
                  <a:lnTo>
                    <a:pt x="3015191" y="2587251"/>
                  </a:lnTo>
                  <a:cubicBezTo>
                    <a:pt x="3026320" y="2544202"/>
                    <a:pt x="3037451" y="2501537"/>
                    <a:pt x="3048582" y="2458489"/>
                  </a:cubicBezTo>
                  <a:cubicBezTo>
                    <a:pt x="3053641" y="2414670"/>
                    <a:pt x="3058700" y="2370469"/>
                    <a:pt x="3063760" y="2326651"/>
                  </a:cubicBezTo>
                  <a:lnTo>
                    <a:pt x="3063760" y="2197504"/>
                  </a:lnTo>
                  <a:lnTo>
                    <a:pt x="3048582" y="2074124"/>
                  </a:lnTo>
                  <a:cubicBezTo>
                    <a:pt x="3040486" y="2031843"/>
                    <a:pt x="3032392" y="1989947"/>
                    <a:pt x="3024296" y="1947668"/>
                  </a:cubicBezTo>
                  <a:cubicBezTo>
                    <a:pt x="3015191" y="1911153"/>
                    <a:pt x="3006083" y="1874254"/>
                    <a:pt x="2996976" y="1837739"/>
                  </a:cubicBezTo>
                  <a:cubicBezTo>
                    <a:pt x="2985846" y="1803147"/>
                    <a:pt x="2974715" y="1768169"/>
                    <a:pt x="2963584" y="1733575"/>
                  </a:cubicBezTo>
                  <a:lnTo>
                    <a:pt x="2927157" y="1642865"/>
                  </a:lnTo>
                  <a:cubicBezTo>
                    <a:pt x="2917038" y="1618266"/>
                    <a:pt x="2907257" y="1593283"/>
                    <a:pt x="2897139" y="1568683"/>
                  </a:cubicBezTo>
                  <a:cubicBezTo>
                    <a:pt x="2888032" y="1550618"/>
                    <a:pt x="2878924" y="1532168"/>
                    <a:pt x="2869818" y="1514104"/>
                  </a:cubicBezTo>
                  <a:lnTo>
                    <a:pt x="2854640" y="1478357"/>
                  </a:lnTo>
                  <a:cubicBezTo>
                    <a:pt x="2850593" y="1475668"/>
                    <a:pt x="2846544" y="1472593"/>
                    <a:pt x="2842497" y="1469902"/>
                  </a:cubicBezTo>
                  <a:lnTo>
                    <a:pt x="2760536" y="1269648"/>
                  </a:lnTo>
                  <a:lnTo>
                    <a:pt x="2699824" y="1088228"/>
                  </a:lnTo>
                  <a:cubicBezTo>
                    <a:pt x="2686670" y="1032494"/>
                    <a:pt x="2673853" y="976761"/>
                    <a:pt x="2660698" y="921029"/>
                  </a:cubicBezTo>
                  <a:lnTo>
                    <a:pt x="2639448" y="769972"/>
                  </a:lnTo>
                  <a:cubicBezTo>
                    <a:pt x="2637424" y="723464"/>
                    <a:pt x="2635401" y="676573"/>
                    <a:pt x="2633377" y="630063"/>
                  </a:cubicBezTo>
                  <a:cubicBezTo>
                    <a:pt x="2635401" y="588937"/>
                    <a:pt x="2637424" y="547426"/>
                    <a:pt x="2639448" y="506298"/>
                  </a:cubicBezTo>
                  <a:cubicBezTo>
                    <a:pt x="2644508" y="469783"/>
                    <a:pt x="2649567" y="432884"/>
                    <a:pt x="2654626" y="396369"/>
                  </a:cubicBezTo>
                  <a:cubicBezTo>
                    <a:pt x="2662722" y="364468"/>
                    <a:pt x="2670816" y="332182"/>
                    <a:pt x="2678912" y="300279"/>
                  </a:cubicBezTo>
                  <a:cubicBezTo>
                    <a:pt x="2688019" y="273758"/>
                    <a:pt x="2696787" y="247236"/>
                    <a:pt x="2705895" y="220715"/>
                  </a:cubicBezTo>
                  <a:lnTo>
                    <a:pt x="2739286" y="154988"/>
                  </a:lnTo>
                  <a:lnTo>
                    <a:pt x="2766607" y="105405"/>
                  </a:lnTo>
                  <a:lnTo>
                    <a:pt x="2779628" y="85387"/>
                  </a:lnTo>
                  <a:cubicBezTo>
                    <a:pt x="2779813" y="84791"/>
                    <a:pt x="2780096" y="84235"/>
                    <a:pt x="2780661" y="83798"/>
                  </a:cubicBezTo>
                  <a:cubicBezTo>
                    <a:pt x="2783051" y="80081"/>
                    <a:pt x="2785454" y="76386"/>
                    <a:pt x="2787855" y="72735"/>
                  </a:cubicBezTo>
                  <a:lnTo>
                    <a:pt x="2806071" y="45060"/>
                  </a:lnTo>
                  <a:cubicBezTo>
                    <a:pt x="2807082" y="44291"/>
                    <a:pt x="2808094" y="43139"/>
                    <a:pt x="2809106" y="42369"/>
                  </a:cubicBezTo>
                  <a:lnTo>
                    <a:pt x="2813848" y="42369"/>
                  </a:lnTo>
                  <a:cubicBezTo>
                    <a:pt x="2843589" y="16131"/>
                    <a:pt x="2885567" y="0"/>
                    <a:pt x="2932020" y="0"/>
                  </a:cubicBezTo>
                  <a:cubicBezTo>
                    <a:pt x="3023300" y="0"/>
                    <a:pt x="3097299" y="62280"/>
                    <a:pt x="3097299" y="139107"/>
                  </a:cubicBezTo>
                  <a:cubicBezTo>
                    <a:pt x="3097299" y="158577"/>
                    <a:pt x="3092547" y="177113"/>
                    <a:pt x="3083814" y="193874"/>
                  </a:cubicBezTo>
                  <a:lnTo>
                    <a:pt x="3085009" y="196115"/>
                  </a:lnTo>
                  <a:lnTo>
                    <a:pt x="3024296" y="286826"/>
                  </a:lnTo>
                  <a:lnTo>
                    <a:pt x="2987870" y="385607"/>
                  </a:lnTo>
                  <a:cubicBezTo>
                    <a:pt x="2977750" y="422122"/>
                    <a:pt x="2967633" y="459021"/>
                    <a:pt x="2957514" y="495536"/>
                  </a:cubicBezTo>
                  <a:cubicBezTo>
                    <a:pt x="2956502" y="535894"/>
                    <a:pt x="2955490" y="575868"/>
                    <a:pt x="2954478" y="616226"/>
                  </a:cubicBezTo>
                  <a:cubicBezTo>
                    <a:pt x="2955490" y="655432"/>
                    <a:pt x="2956502" y="695022"/>
                    <a:pt x="2957514" y="734226"/>
                  </a:cubicBezTo>
                  <a:cubicBezTo>
                    <a:pt x="2963584" y="774584"/>
                    <a:pt x="2969657" y="814558"/>
                    <a:pt x="2975727" y="854918"/>
                  </a:cubicBezTo>
                  <a:lnTo>
                    <a:pt x="3003048" y="970227"/>
                  </a:lnTo>
                  <a:lnTo>
                    <a:pt x="3030369" y="1085537"/>
                  </a:lnTo>
                  <a:cubicBezTo>
                    <a:pt x="3041498" y="1118591"/>
                    <a:pt x="3052629" y="1151264"/>
                    <a:pt x="3063760" y="1184318"/>
                  </a:cubicBezTo>
                  <a:cubicBezTo>
                    <a:pt x="3074891" y="1214683"/>
                    <a:pt x="3085685" y="1244663"/>
                    <a:pt x="3096814" y="1275028"/>
                  </a:cubicBezTo>
                  <a:cubicBezTo>
                    <a:pt x="3105921" y="1299628"/>
                    <a:pt x="3115029" y="1324611"/>
                    <a:pt x="3124135" y="1349210"/>
                  </a:cubicBezTo>
                  <a:cubicBezTo>
                    <a:pt x="3133242" y="1369197"/>
                    <a:pt x="3142348" y="1389570"/>
                    <a:pt x="3151456" y="1409557"/>
                  </a:cubicBezTo>
                  <a:lnTo>
                    <a:pt x="3169669" y="1445302"/>
                  </a:lnTo>
                  <a:lnTo>
                    <a:pt x="3172704" y="1453374"/>
                  </a:lnTo>
                  <a:lnTo>
                    <a:pt x="3260737" y="1642865"/>
                  </a:lnTo>
                  <a:cubicBezTo>
                    <a:pt x="3283000" y="1701289"/>
                    <a:pt x="3304922" y="1760098"/>
                    <a:pt x="3327184" y="1818521"/>
                  </a:cubicBezTo>
                  <a:lnTo>
                    <a:pt x="3372718" y="1983413"/>
                  </a:lnTo>
                  <a:cubicBezTo>
                    <a:pt x="3377777" y="2034534"/>
                    <a:pt x="3382836" y="2086039"/>
                    <a:pt x="3387897" y="2137159"/>
                  </a:cubicBezTo>
                  <a:cubicBezTo>
                    <a:pt x="3389920" y="2185589"/>
                    <a:pt x="3391944" y="2234403"/>
                    <a:pt x="3393967" y="2282834"/>
                  </a:cubicBezTo>
                  <a:cubicBezTo>
                    <a:pt x="3389920" y="2325883"/>
                    <a:pt x="3385873" y="2368546"/>
                    <a:pt x="3381824" y="2411595"/>
                  </a:cubicBezTo>
                  <a:cubicBezTo>
                    <a:pt x="3374742" y="2453876"/>
                    <a:pt x="3367658" y="2495771"/>
                    <a:pt x="3360576" y="2538052"/>
                  </a:cubicBezTo>
                  <a:cubicBezTo>
                    <a:pt x="3349445" y="2574566"/>
                    <a:pt x="3338315" y="2611465"/>
                    <a:pt x="3327184" y="2647980"/>
                  </a:cubicBezTo>
                  <a:cubicBezTo>
                    <a:pt x="3316053" y="2679115"/>
                    <a:pt x="3305260" y="2709864"/>
                    <a:pt x="3294129" y="2740997"/>
                  </a:cubicBezTo>
                  <a:lnTo>
                    <a:pt x="3257702" y="2820945"/>
                  </a:lnTo>
                  <a:lnTo>
                    <a:pt x="3218238" y="2892052"/>
                  </a:lnTo>
                  <a:lnTo>
                    <a:pt x="3178777" y="2947017"/>
                  </a:lnTo>
                  <a:cubicBezTo>
                    <a:pt x="3169669" y="2959700"/>
                    <a:pt x="3160563" y="2972770"/>
                    <a:pt x="3151456" y="2985453"/>
                  </a:cubicBezTo>
                  <a:lnTo>
                    <a:pt x="3130207" y="3007362"/>
                  </a:lnTo>
                  <a:cubicBezTo>
                    <a:pt x="3128182" y="3010053"/>
                    <a:pt x="3126158" y="3013128"/>
                    <a:pt x="3124135" y="3015819"/>
                  </a:cubicBezTo>
                  <a:lnTo>
                    <a:pt x="3009118" y="3131128"/>
                  </a:lnTo>
                  <a:lnTo>
                    <a:pt x="2881961" y="3227218"/>
                  </a:lnTo>
                  <a:lnTo>
                    <a:pt x="2733216" y="3306782"/>
                  </a:lnTo>
                  <a:lnTo>
                    <a:pt x="2584808" y="3367127"/>
                  </a:lnTo>
                  <a:lnTo>
                    <a:pt x="2430328" y="3422092"/>
                  </a:lnTo>
                  <a:lnTo>
                    <a:pt x="2275850" y="3455146"/>
                  </a:lnTo>
                  <a:lnTo>
                    <a:pt x="2127104" y="3485128"/>
                  </a:lnTo>
                  <a:lnTo>
                    <a:pt x="1987804" y="3504345"/>
                  </a:lnTo>
                  <a:lnTo>
                    <a:pt x="1863680" y="3520873"/>
                  </a:lnTo>
                  <a:lnTo>
                    <a:pt x="1757433" y="3526255"/>
                  </a:lnTo>
                  <a:close/>
                  <a:moveTo>
                    <a:pt x="158924" y="3930462"/>
                  </a:moveTo>
                  <a:cubicBezTo>
                    <a:pt x="110443" y="3915731"/>
                    <a:pt x="0" y="3866001"/>
                    <a:pt x="0" y="3786484"/>
                  </a:cubicBezTo>
                  <a:cubicBezTo>
                    <a:pt x="0" y="3760641"/>
                    <a:pt x="7516" y="3736388"/>
                    <a:pt x="22839" y="3716534"/>
                  </a:cubicBezTo>
                  <a:cubicBezTo>
                    <a:pt x="42033" y="3685525"/>
                    <a:pt x="80608" y="3634905"/>
                    <a:pt x="115165" y="3600437"/>
                  </a:cubicBezTo>
                  <a:lnTo>
                    <a:pt x="230182" y="3509727"/>
                  </a:lnTo>
                  <a:lnTo>
                    <a:pt x="363411" y="3435929"/>
                  </a:lnTo>
                  <a:lnTo>
                    <a:pt x="503049" y="3375199"/>
                  </a:lnTo>
                  <a:lnTo>
                    <a:pt x="645387" y="3326000"/>
                  </a:lnTo>
                  <a:lnTo>
                    <a:pt x="787724" y="3290254"/>
                  </a:lnTo>
                  <a:lnTo>
                    <a:pt x="930059" y="3265655"/>
                  </a:lnTo>
                  <a:lnTo>
                    <a:pt x="1069699" y="3246438"/>
                  </a:lnTo>
                  <a:lnTo>
                    <a:pt x="1196856" y="3235290"/>
                  </a:lnTo>
                  <a:lnTo>
                    <a:pt x="1306140" y="3229909"/>
                  </a:lnTo>
                  <a:lnTo>
                    <a:pt x="1322155" y="3229909"/>
                  </a:lnTo>
                  <a:lnTo>
                    <a:pt x="1387858" y="3520878"/>
                  </a:lnTo>
                  <a:lnTo>
                    <a:pt x="1387763" y="3520873"/>
                  </a:lnTo>
                  <a:lnTo>
                    <a:pt x="1196856" y="3526255"/>
                  </a:lnTo>
                  <a:lnTo>
                    <a:pt x="1024165" y="3545473"/>
                  </a:lnTo>
                  <a:lnTo>
                    <a:pt x="869685" y="3570456"/>
                  </a:lnTo>
                  <a:lnTo>
                    <a:pt x="745225" y="3600437"/>
                  </a:lnTo>
                  <a:lnTo>
                    <a:pt x="633244" y="3641565"/>
                  </a:lnTo>
                  <a:lnTo>
                    <a:pt x="539140" y="3680001"/>
                  </a:lnTo>
                  <a:lnTo>
                    <a:pt x="469658" y="3721127"/>
                  </a:lnTo>
                  <a:lnTo>
                    <a:pt x="408946" y="3759564"/>
                  </a:lnTo>
                  <a:lnTo>
                    <a:pt x="357341" y="3801075"/>
                  </a:lnTo>
                  <a:cubicBezTo>
                    <a:pt x="346210" y="3811837"/>
                    <a:pt x="335079" y="3822985"/>
                    <a:pt x="323949" y="3833747"/>
                  </a:cubicBezTo>
                  <a:cubicBezTo>
                    <a:pt x="316865" y="3842972"/>
                    <a:pt x="310119" y="3852197"/>
                    <a:pt x="303037" y="3861422"/>
                  </a:cubicBezTo>
                  <a:cubicBezTo>
                    <a:pt x="298990" y="3866034"/>
                    <a:pt x="294941" y="3870261"/>
                    <a:pt x="290894" y="3874873"/>
                  </a:cubicBezTo>
                  <a:cubicBezTo>
                    <a:pt x="266876" y="3886379"/>
                    <a:pt x="207406" y="3945193"/>
                    <a:pt x="158924" y="3930462"/>
                  </a:cubicBezTo>
                  <a:close/>
                </a:path>
              </a:pathLst>
            </a:cu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grpSp>
      <p:grpSp>
        <p:nvGrpSpPr>
          <p:cNvPr id="55" name="Group 54">
            <a:extLst>
              <a:ext uri="{FF2B5EF4-FFF2-40B4-BE49-F238E27FC236}">
                <a16:creationId xmlns:a16="http://schemas.microsoft.com/office/drawing/2014/main" id="{9202A242-3F1C-4FAF-ACBB-C13EB3A8679F}"/>
              </a:ext>
            </a:extLst>
          </p:cNvPr>
          <p:cNvGrpSpPr/>
          <p:nvPr/>
        </p:nvGrpSpPr>
        <p:grpSpPr>
          <a:xfrm rot="3220531">
            <a:off x="5209826" y="1393744"/>
            <a:ext cx="1277130" cy="1198586"/>
            <a:chOff x="509678" y="1797347"/>
            <a:chExt cx="2339381" cy="2195507"/>
          </a:xfrm>
        </p:grpSpPr>
        <p:sp>
          <p:nvSpPr>
            <p:cNvPr id="56" name="Rounded Rectangle 41">
              <a:extLst>
                <a:ext uri="{FF2B5EF4-FFF2-40B4-BE49-F238E27FC236}">
                  <a16:creationId xmlns:a16="http://schemas.microsoft.com/office/drawing/2014/main" id="{A71F02C5-366C-460C-8999-CAE5B33F24AE}"/>
                </a:ext>
              </a:extLst>
            </p:cNvPr>
            <p:cNvSpPr/>
            <p:nvPr/>
          </p:nvSpPr>
          <p:spPr>
            <a:xfrm rot="18063644">
              <a:off x="1724663" y="2419627"/>
              <a:ext cx="73094" cy="82300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57" name="Rounded Rectangle 62">
              <a:extLst>
                <a:ext uri="{FF2B5EF4-FFF2-40B4-BE49-F238E27FC236}">
                  <a16:creationId xmlns:a16="http://schemas.microsoft.com/office/drawing/2014/main" id="{06DC27CF-33A6-47B7-82AB-16E6685D5E41}"/>
                </a:ext>
              </a:extLst>
            </p:cNvPr>
            <p:cNvSpPr/>
            <p:nvPr/>
          </p:nvSpPr>
          <p:spPr>
            <a:xfrm rot="18060000">
              <a:off x="1820802" y="2253850"/>
              <a:ext cx="73094" cy="7354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58" name="Rounded Rectangle 63">
              <a:extLst>
                <a:ext uri="{FF2B5EF4-FFF2-40B4-BE49-F238E27FC236}">
                  <a16:creationId xmlns:a16="http://schemas.microsoft.com/office/drawing/2014/main" id="{95149921-1495-4E1C-B6F5-1E6CC2A19355}"/>
                </a:ext>
              </a:extLst>
            </p:cNvPr>
            <p:cNvSpPr/>
            <p:nvPr/>
          </p:nvSpPr>
          <p:spPr>
            <a:xfrm rot="18063644">
              <a:off x="1939567" y="2260617"/>
              <a:ext cx="73094" cy="40274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59" name="Rounded Rectangle 64">
              <a:extLst>
                <a:ext uri="{FF2B5EF4-FFF2-40B4-BE49-F238E27FC236}">
                  <a16:creationId xmlns:a16="http://schemas.microsoft.com/office/drawing/2014/main" id="{A92BB420-262B-4098-BD78-26747F21DFB6}"/>
                </a:ext>
              </a:extLst>
            </p:cNvPr>
            <p:cNvSpPr/>
            <p:nvPr/>
          </p:nvSpPr>
          <p:spPr>
            <a:xfrm rot="18063644">
              <a:off x="1574952" y="2602544"/>
              <a:ext cx="73094" cy="80549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60" name="Rounded Rectangle 65">
              <a:extLst>
                <a:ext uri="{FF2B5EF4-FFF2-40B4-BE49-F238E27FC236}">
                  <a16:creationId xmlns:a16="http://schemas.microsoft.com/office/drawing/2014/main" id="{BD7A712B-2258-405D-9FD3-C6870E7D661D}"/>
                </a:ext>
              </a:extLst>
            </p:cNvPr>
            <p:cNvSpPr/>
            <p:nvPr/>
          </p:nvSpPr>
          <p:spPr>
            <a:xfrm rot="18063644">
              <a:off x="1516856" y="2958046"/>
              <a:ext cx="73094" cy="5014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61" name="Rounded Rectangle 66">
              <a:extLst>
                <a:ext uri="{FF2B5EF4-FFF2-40B4-BE49-F238E27FC236}">
                  <a16:creationId xmlns:a16="http://schemas.microsoft.com/office/drawing/2014/main" id="{58E2DFE2-C7BB-4888-8181-A941520EBF60}"/>
                </a:ext>
              </a:extLst>
            </p:cNvPr>
            <p:cNvSpPr/>
            <p:nvPr/>
          </p:nvSpPr>
          <p:spPr>
            <a:xfrm rot="18063644">
              <a:off x="1091076" y="3196078"/>
              <a:ext cx="73094" cy="73540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62" name="Rounded Rectangle 67">
              <a:extLst>
                <a:ext uri="{FF2B5EF4-FFF2-40B4-BE49-F238E27FC236}">
                  <a16:creationId xmlns:a16="http://schemas.microsoft.com/office/drawing/2014/main" id="{06781A21-F61E-4B69-8320-5A949889EEDC}"/>
                </a:ext>
              </a:extLst>
            </p:cNvPr>
            <p:cNvSpPr/>
            <p:nvPr/>
          </p:nvSpPr>
          <p:spPr>
            <a:xfrm rot="18063644">
              <a:off x="1223216" y="3180593"/>
              <a:ext cx="73094" cy="50141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63" name="Rounded Rectangle 68">
              <a:extLst>
                <a:ext uri="{FF2B5EF4-FFF2-40B4-BE49-F238E27FC236}">
                  <a16:creationId xmlns:a16="http://schemas.microsoft.com/office/drawing/2014/main" id="{2FE1E76E-628E-4F0A-895F-1FA8C7DDE147}"/>
                </a:ext>
              </a:extLst>
            </p:cNvPr>
            <p:cNvSpPr/>
            <p:nvPr/>
          </p:nvSpPr>
          <p:spPr>
            <a:xfrm rot="18063644">
              <a:off x="2339839" y="1665982"/>
              <a:ext cx="49373" cy="735455"/>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64" name="Rounded Rectangle 69">
              <a:extLst>
                <a:ext uri="{FF2B5EF4-FFF2-40B4-BE49-F238E27FC236}">
                  <a16:creationId xmlns:a16="http://schemas.microsoft.com/office/drawing/2014/main" id="{A4F04ECA-3FCA-4809-812D-9D0F1A8B8815}"/>
                </a:ext>
              </a:extLst>
            </p:cNvPr>
            <p:cNvSpPr/>
            <p:nvPr/>
          </p:nvSpPr>
          <p:spPr>
            <a:xfrm rot="18063644">
              <a:off x="2213789" y="1953823"/>
              <a:ext cx="73094" cy="50141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65" name="Oval 39">
              <a:extLst>
                <a:ext uri="{FF2B5EF4-FFF2-40B4-BE49-F238E27FC236}">
                  <a16:creationId xmlns:a16="http://schemas.microsoft.com/office/drawing/2014/main" id="{3DB73B9B-E69B-4270-8435-ACEE1731447B}"/>
                </a:ext>
              </a:extLst>
            </p:cNvPr>
            <p:cNvSpPr/>
            <p:nvPr/>
          </p:nvSpPr>
          <p:spPr>
            <a:xfrm rot="15291151" flipH="1">
              <a:off x="640729" y="1666296"/>
              <a:ext cx="1650865" cy="1912967"/>
            </a:xfrm>
            <a:custGeom>
              <a:avLst/>
              <a:gdLst/>
              <a:ahLst/>
              <a:cxnLst/>
              <a:rect l="l" t="t" r="r" b="b"/>
              <a:pathLst>
                <a:path w="1777921" h="2274057">
                  <a:moveTo>
                    <a:pt x="1535931" y="0"/>
                  </a:moveTo>
                  <a:cubicBezTo>
                    <a:pt x="1583748" y="0"/>
                    <a:pt x="1622512" y="36012"/>
                    <a:pt x="1622512" y="80435"/>
                  </a:cubicBezTo>
                  <a:cubicBezTo>
                    <a:pt x="1622512" y="91693"/>
                    <a:pt x="1620023" y="102411"/>
                    <a:pt x="1615448" y="112103"/>
                  </a:cubicBezTo>
                  <a:lnTo>
                    <a:pt x="1616074" y="113399"/>
                  </a:lnTo>
                  <a:lnTo>
                    <a:pt x="1584270" y="165850"/>
                  </a:lnTo>
                  <a:lnTo>
                    <a:pt x="1565188" y="222968"/>
                  </a:lnTo>
                  <a:cubicBezTo>
                    <a:pt x="1559887" y="244082"/>
                    <a:pt x="1554587" y="265418"/>
                    <a:pt x="1549286" y="286532"/>
                  </a:cubicBezTo>
                  <a:cubicBezTo>
                    <a:pt x="1548756" y="309868"/>
                    <a:pt x="1548226" y="332982"/>
                    <a:pt x="1547696" y="356318"/>
                  </a:cubicBezTo>
                  <a:cubicBezTo>
                    <a:pt x="1548226" y="378988"/>
                    <a:pt x="1548756" y="401880"/>
                    <a:pt x="1549286" y="424549"/>
                  </a:cubicBezTo>
                  <a:cubicBezTo>
                    <a:pt x="1552466" y="447885"/>
                    <a:pt x="1555647" y="470999"/>
                    <a:pt x="1558827" y="494336"/>
                  </a:cubicBezTo>
                  <a:lnTo>
                    <a:pt x="1573139" y="561011"/>
                  </a:lnTo>
                  <a:lnTo>
                    <a:pt x="1587451" y="627686"/>
                  </a:lnTo>
                  <a:cubicBezTo>
                    <a:pt x="1593281" y="646799"/>
                    <a:pt x="1599112" y="665691"/>
                    <a:pt x="1604943" y="684804"/>
                  </a:cubicBezTo>
                  <a:cubicBezTo>
                    <a:pt x="1610774" y="702362"/>
                    <a:pt x="1616428" y="719697"/>
                    <a:pt x="1622258" y="737255"/>
                  </a:cubicBezTo>
                  <a:cubicBezTo>
                    <a:pt x="1627029" y="751479"/>
                    <a:pt x="1631800" y="765925"/>
                    <a:pt x="1636570" y="780149"/>
                  </a:cubicBezTo>
                  <a:cubicBezTo>
                    <a:pt x="1641341" y="791706"/>
                    <a:pt x="1646111" y="803486"/>
                    <a:pt x="1650882" y="815043"/>
                  </a:cubicBezTo>
                  <a:lnTo>
                    <a:pt x="1660423" y="835712"/>
                  </a:lnTo>
                  <a:lnTo>
                    <a:pt x="1662013" y="840379"/>
                  </a:lnTo>
                  <a:lnTo>
                    <a:pt x="1708129" y="949948"/>
                  </a:lnTo>
                  <a:cubicBezTo>
                    <a:pt x="1719791" y="983730"/>
                    <a:pt x="1731275" y="1017735"/>
                    <a:pt x="1742937" y="1051517"/>
                  </a:cubicBezTo>
                  <a:lnTo>
                    <a:pt x="1766790" y="1146862"/>
                  </a:lnTo>
                  <a:cubicBezTo>
                    <a:pt x="1769440" y="1176421"/>
                    <a:pt x="1772090" y="1206203"/>
                    <a:pt x="1774741" y="1235762"/>
                  </a:cubicBezTo>
                  <a:cubicBezTo>
                    <a:pt x="1775801" y="1263765"/>
                    <a:pt x="1776861" y="1291991"/>
                    <a:pt x="1777921" y="1319995"/>
                  </a:cubicBezTo>
                  <a:cubicBezTo>
                    <a:pt x="1775801" y="1344887"/>
                    <a:pt x="1773681" y="1369556"/>
                    <a:pt x="1771560" y="1394448"/>
                  </a:cubicBezTo>
                  <a:cubicBezTo>
                    <a:pt x="1767850" y="1418896"/>
                    <a:pt x="1764139" y="1443121"/>
                    <a:pt x="1760429" y="1467569"/>
                  </a:cubicBezTo>
                  <a:cubicBezTo>
                    <a:pt x="1754598" y="1488682"/>
                    <a:pt x="1748768" y="1510018"/>
                    <a:pt x="1742937" y="1531132"/>
                  </a:cubicBezTo>
                  <a:cubicBezTo>
                    <a:pt x="1737106" y="1549135"/>
                    <a:pt x="1731452" y="1566915"/>
                    <a:pt x="1725621" y="1584917"/>
                  </a:cubicBezTo>
                  <a:lnTo>
                    <a:pt x="1706539" y="1631145"/>
                  </a:lnTo>
                  <a:lnTo>
                    <a:pt x="1685866" y="1672261"/>
                  </a:lnTo>
                  <a:lnTo>
                    <a:pt x="1665194" y="1704043"/>
                  </a:lnTo>
                  <a:cubicBezTo>
                    <a:pt x="1660423" y="1711377"/>
                    <a:pt x="1655653" y="1718934"/>
                    <a:pt x="1650882" y="1726268"/>
                  </a:cubicBezTo>
                  <a:lnTo>
                    <a:pt x="1639751" y="1738936"/>
                  </a:lnTo>
                  <a:cubicBezTo>
                    <a:pt x="1638690" y="1740492"/>
                    <a:pt x="1637630" y="1742270"/>
                    <a:pt x="1636570" y="1743826"/>
                  </a:cubicBezTo>
                  <a:lnTo>
                    <a:pt x="1576319" y="1810501"/>
                  </a:lnTo>
                  <a:lnTo>
                    <a:pt x="1509708" y="1866063"/>
                  </a:lnTo>
                  <a:lnTo>
                    <a:pt x="1431788" y="1912069"/>
                  </a:lnTo>
                  <a:lnTo>
                    <a:pt x="1354045" y="1946962"/>
                  </a:lnTo>
                  <a:lnTo>
                    <a:pt x="1273121" y="1978744"/>
                  </a:lnTo>
                  <a:lnTo>
                    <a:pt x="1192198" y="1997857"/>
                  </a:lnTo>
                  <a:lnTo>
                    <a:pt x="1114278" y="2015193"/>
                  </a:lnTo>
                  <a:lnTo>
                    <a:pt x="1041306" y="2026305"/>
                  </a:lnTo>
                  <a:lnTo>
                    <a:pt x="976284" y="2035862"/>
                  </a:lnTo>
                  <a:lnTo>
                    <a:pt x="920627" y="2038974"/>
                  </a:lnTo>
                  <a:lnTo>
                    <a:pt x="881049" y="2042307"/>
                  </a:lnTo>
                  <a:lnTo>
                    <a:pt x="850835" y="2042307"/>
                  </a:lnTo>
                  <a:lnTo>
                    <a:pt x="842884" y="2042307"/>
                  </a:lnTo>
                  <a:lnTo>
                    <a:pt x="726976" y="2035862"/>
                  </a:lnTo>
                  <a:lnTo>
                    <a:pt x="626970" y="2038974"/>
                  </a:lnTo>
                  <a:lnTo>
                    <a:pt x="536506" y="2050086"/>
                  </a:lnTo>
                  <a:lnTo>
                    <a:pt x="455582" y="2064532"/>
                  </a:lnTo>
                  <a:lnTo>
                    <a:pt x="390384" y="2081868"/>
                  </a:lnTo>
                  <a:lnTo>
                    <a:pt x="331723" y="2105649"/>
                  </a:lnTo>
                  <a:lnTo>
                    <a:pt x="282427" y="2127874"/>
                  </a:lnTo>
                  <a:lnTo>
                    <a:pt x="246029" y="2151654"/>
                  </a:lnTo>
                  <a:lnTo>
                    <a:pt x="214225" y="2173879"/>
                  </a:lnTo>
                  <a:lnTo>
                    <a:pt x="187192" y="2197882"/>
                  </a:lnTo>
                  <a:cubicBezTo>
                    <a:pt x="181361" y="2204105"/>
                    <a:pt x="175530" y="2210551"/>
                    <a:pt x="169700" y="2216774"/>
                  </a:cubicBezTo>
                  <a:cubicBezTo>
                    <a:pt x="165989" y="2222108"/>
                    <a:pt x="162455" y="2227442"/>
                    <a:pt x="158745" y="2232776"/>
                  </a:cubicBezTo>
                  <a:cubicBezTo>
                    <a:pt x="156625" y="2235443"/>
                    <a:pt x="154504" y="2237887"/>
                    <a:pt x="152384" y="2240554"/>
                  </a:cubicBezTo>
                  <a:cubicBezTo>
                    <a:pt x="139802" y="2247207"/>
                    <a:pt x="108649" y="2281215"/>
                    <a:pt x="83252" y="2272697"/>
                  </a:cubicBezTo>
                  <a:cubicBezTo>
                    <a:pt x="57855" y="2264179"/>
                    <a:pt x="0" y="2235424"/>
                    <a:pt x="0" y="2189445"/>
                  </a:cubicBezTo>
                  <a:cubicBezTo>
                    <a:pt x="0" y="2174502"/>
                    <a:pt x="3937" y="2160478"/>
                    <a:pt x="11964" y="2148998"/>
                  </a:cubicBezTo>
                  <a:cubicBezTo>
                    <a:pt x="22019" y="2131068"/>
                    <a:pt x="42226" y="2101798"/>
                    <a:pt x="60329" y="2081868"/>
                  </a:cubicBezTo>
                  <a:lnTo>
                    <a:pt x="120580" y="2029417"/>
                  </a:lnTo>
                  <a:lnTo>
                    <a:pt x="190372" y="1986745"/>
                  </a:lnTo>
                  <a:lnTo>
                    <a:pt x="263521" y="1951629"/>
                  </a:lnTo>
                  <a:lnTo>
                    <a:pt x="338084" y="1923181"/>
                  </a:lnTo>
                  <a:lnTo>
                    <a:pt x="412647" y="1902512"/>
                  </a:lnTo>
                  <a:lnTo>
                    <a:pt x="487209" y="1888288"/>
                  </a:lnTo>
                  <a:lnTo>
                    <a:pt x="560359" y="1877176"/>
                  </a:lnTo>
                  <a:lnTo>
                    <a:pt x="626970" y="1870730"/>
                  </a:lnTo>
                  <a:lnTo>
                    <a:pt x="684218" y="1867619"/>
                  </a:lnTo>
                  <a:lnTo>
                    <a:pt x="733337" y="1867619"/>
                  </a:lnTo>
                  <a:lnTo>
                    <a:pt x="771502" y="1867619"/>
                  </a:lnTo>
                  <a:lnTo>
                    <a:pt x="796768" y="1870730"/>
                  </a:lnTo>
                  <a:lnTo>
                    <a:pt x="804719" y="1870730"/>
                  </a:lnTo>
                  <a:lnTo>
                    <a:pt x="917447" y="1873842"/>
                  </a:lnTo>
                  <a:lnTo>
                    <a:pt x="1022223" y="1867619"/>
                  </a:lnTo>
                  <a:lnTo>
                    <a:pt x="1114278" y="1853395"/>
                  </a:lnTo>
                  <a:lnTo>
                    <a:pt x="1195378" y="1834281"/>
                  </a:lnTo>
                  <a:lnTo>
                    <a:pt x="1263580" y="1807167"/>
                  </a:lnTo>
                  <a:lnTo>
                    <a:pt x="1325421" y="1781830"/>
                  </a:lnTo>
                  <a:lnTo>
                    <a:pt x="1376308" y="1753382"/>
                  </a:lnTo>
                  <a:lnTo>
                    <a:pt x="1420656" y="1724712"/>
                  </a:lnTo>
                  <a:lnTo>
                    <a:pt x="1452460" y="1694486"/>
                  </a:lnTo>
                  <a:lnTo>
                    <a:pt x="1477904" y="1672261"/>
                  </a:lnTo>
                  <a:lnTo>
                    <a:pt x="1495396" y="1651592"/>
                  </a:lnTo>
                  <a:cubicBezTo>
                    <a:pt x="1499106" y="1647814"/>
                    <a:pt x="1502817" y="1644258"/>
                    <a:pt x="1506527" y="1640479"/>
                  </a:cubicBezTo>
                  <a:cubicBezTo>
                    <a:pt x="1507587" y="1639368"/>
                    <a:pt x="1508647" y="1638479"/>
                    <a:pt x="1509708" y="1637368"/>
                  </a:cubicBezTo>
                  <a:lnTo>
                    <a:pt x="1549286" y="1567581"/>
                  </a:lnTo>
                  <a:lnTo>
                    <a:pt x="1579500" y="1496017"/>
                  </a:lnTo>
                  <a:cubicBezTo>
                    <a:pt x="1585330" y="1471125"/>
                    <a:pt x="1591161" y="1446455"/>
                    <a:pt x="1596992" y="1421563"/>
                  </a:cubicBezTo>
                  <a:cubicBezTo>
                    <a:pt x="1599642" y="1396226"/>
                    <a:pt x="1602292" y="1370668"/>
                    <a:pt x="1604943" y="1345331"/>
                  </a:cubicBezTo>
                  <a:lnTo>
                    <a:pt x="1604943" y="1270655"/>
                  </a:lnTo>
                  <a:lnTo>
                    <a:pt x="1596992" y="1199313"/>
                  </a:lnTo>
                  <a:cubicBezTo>
                    <a:pt x="1592751" y="1174865"/>
                    <a:pt x="1588511" y="1150640"/>
                    <a:pt x="1584270" y="1126193"/>
                  </a:cubicBezTo>
                  <a:cubicBezTo>
                    <a:pt x="1579500" y="1105079"/>
                    <a:pt x="1574729" y="1083743"/>
                    <a:pt x="1569958" y="1062629"/>
                  </a:cubicBezTo>
                  <a:cubicBezTo>
                    <a:pt x="1564128" y="1042627"/>
                    <a:pt x="1558297" y="1022402"/>
                    <a:pt x="1552466" y="1002399"/>
                  </a:cubicBezTo>
                  <a:lnTo>
                    <a:pt x="1533384" y="949948"/>
                  </a:lnTo>
                  <a:cubicBezTo>
                    <a:pt x="1528083" y="935724"/>
                    <a:pt x="1522959" y="921278"/>
                    <a:pt x="1517659" y="907054"/>
                  </a:cubicBezTo>
                  <a:cubicBezTo>
                    <a:pt x="1512888" y="896608"/>
                    <a:pt x="1508117" y="885940"/>
                    <a:pt x="1503347" y="875495"/>
                  </a:cubicBezTo>
                  <a:lnTo>
                    <a:pt x="1495396" y="854825"/>
                  </a:lnTo>
                  <a:cubicBezTo>
                    <a:pt x="1493276" y="853270"/>
                    <a:pt x="1491155" y="851492"/>
                    <a:pt x="1489035" y="849936"/>
                  </a:cubicBezTo>
                  <a:lnTo>
                    <a:pt x="1446100" y="734144"/>
                  </a:lnTo>
                  <a:lnTo>
                    <a:pt x="1414296" y="629242"/>
                  </a:lnTo>
                  <a:cubicBezTo>
                    <a:pt x="1407405" y="597015"/>
                    <a:pt x="1400691" y="564789"/>
                    <a:pt x="1393800" y="532563"/>
                  </a:cubicBezTo>
                  <a:lnTo>
                    <a:pt x="1382668" y="445218"/>
                  </a:lnTo>
                  <a:cubicBezTo>
                    <a:pt x="1381608" y="418326"/>
                    <a:pt x="1380548" y="391212"/>
                    <a:pt x="1379488" y="364319"/>
                  </a:cubicBezTo>
                  <a:cubicBezTo>
                    <a:pt x="1380548" y="340539"/>
                    <a:pt x="1381608" y="316536"/>
                    <a:pt x="1382668" y="292755"/>
                  </a:cubicBezTo>
                  <a:cubicBezTo>
                    <a:pt x="1385319" y="271641"/>
                    <a:pt x="1387969" y="250305"/>
                    <a:pt x="1390619" y="229191"/>
                  </a:cubicBezTo>
                  <a:cubicBezTo>
                    <a:pt x="1394860" y="210745"/>
                    <a:pt x="1399100" y="192076"/>
                    <a:pt x="1403341" y="173629"/>
                  </a:cubicBezTo>
                  <a:cubicBezTo>
                    <a:pt x="1408112" y="158294"/>
                    <a:pt x="1412705" y="142958"/>
                    <a:pt x="1417476" y="127623"/>
                  </a:cubicBezTo>
                  <a:lnTo>
                    <a:pt x="1434968" y="89618"/>
                  </a:lnTo>
                  <a:lnTo>
                    <a:pt x="1449280" y="60948"/>
                  </a:lnTo>
                  <a:lnTo>
                    <a:pt x="1456101" y="49373"/>
                  </a:lnTo>
                  <a:cubicBezTo>
                    <a:pt x="1456198" y="49028"/>
                    <a:pt x="1456346" y="48707"/>
                    <a:pt x="1456642" y="48454"/>
                  </a:cubicBezTo>
                  <a:cubicBezTo>
                    <a:pt x="1457894" y="46305"/>
                    <a:pt x="1459153" y="44168"/>
                    <a:pt x="1460411" y="42057"/>
                  </a:cubicBezTo>
                  <a:lnTo>
                    <a:pt x="1469953" y="26055"/>
                  </a:lnTo>
                  <a:cubicBezTo>
                    <a:pt x="1470483" y="25610"/>
                    <a:pt x="1471013" y="24944"/>
                    <a:pt x="1471543" y="24499"/>
                  </a:cubicBezTo>
                  <a:lnTo>
                    <a:pt x="1474027" y="24499"/>
                  </a:lnTo>
                  <a:cubicBezTo>
                    <a:pt x="1489607" y="9327"/>
                    <a:pt x="1511597" y="0"/>
                    <a:pt x="1535931" y="0"/>
                  </a:cubicBezTo>
                  <a:close/>
                </a:path>
              </a:pathLst>
            </a:cu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sp>
          <p:nvSpPr>
            <p:cNvPr id="66" name="Oval 39">
              <a:extLst>
                <a:ext uri="{FF2B5EF4-FFF2-40B4-BE49-F238E27FC236}">
                  <a16:creationId xmlns:a16="http://schemas.microsoft.com/office/drawing/2014/main" id="{B5D4A888-A972-46A0-A7E2-0E4FEE33AD59}"/>
                </a:ext>
              </a:extLst>
            </p:cNvPr>
            <p:cNvSpPr/>
            <p:nvPr/>
          </p:nvSpPr>
          <p:spPr>
            <a:xfrm flipH="1" flipV="1">
              <a:off x="1198193" y="2079887"/>
              <a:ext cx="1650866" cy="1912967"/>
            </a:xfrm>
            <a:custGeom>
              <a:avLst/>
              <a:gdLst/>
              <a:ahLst/>
              <a:cxnLst/>
              <a:rect l="l" t="t" r="r" b="b"/>
              <a:pathLst>
                <a:path w="3393967" h="3932814">
                  <a:moveTo>
                    <a:pt x="1745685" y="3527152"/>
                  </a:moveTo>
                  <a:lnTo>
                    <a:pt x="1657171" y="3238316"/>
                  </a:lnTo>
                  <a:lnTo>
                    <a:pt x="1751363" y="3240672"/>
                  </a:lnTo>
                  <a:lnTo>
                    <a:pt x="1951375" y="3229909"/>
                  </a:lnTo>
                  <a:lnTo>
                    <a:pt x="2127104" y="3205310"/>
                  </a:lnTo>
                  <a:lnTo>
                    <a:pt x="2281920" y="3172254"/>
                  </a:lnTo>
                  <a:lnTo>
                    <a:pt x="2412114" y="3125362"/>
                  </a:lnTo>
                  <a:lnTo>
                    <a:pt x="2530166" y="3081544"/>
                  </a:lnTo>
                  <a:lnTo>
                    <a:pt x="2627307" y="3032345"/>
                  </a:lnTo>
                  <a:lnTo>
                    <a:pt x="2711965" y="2982762"/>
                  </a:lnTo>
                  <a:lnTo>
                    <a:pt x="2772677" y="2930489"/>
                  </a:lnTo>
                  <a:lnTo>
                    <a:pt x="2821249" y="2892052"/>
                  </a:lnTo>
                  <a:lnTo>
                    <a:pt x="2854640" y="2856307"/>
                  </a:lnTo>
                  <a:cubicBezTo>
                    <a:pt x="2861722" y="2849773"/>
                    <a:pt x="2868807" y="2843623"/>
                    <a:pt x="2875889" y="2837088"/>
                  </a:cubicBezTo>
                  <a:cubicBezTo>
                    <a:pt x="2877912" y="2835166"/>
                    <a:pt x="2879936" y="2833629"/>
                    <a:pt x="2881961" y="2831707"/>
                  </a:cubicBezTo>
                  <a:lnTo>
                    <a:pt x="2957514" y="2711016"/>
                  </a:lnTo>
                  <a:lnTo>
                    <a:pt x="3015191" y="2587251"/>
                  </a:lnTo>
                  <a:cubicBezTo>
                    <a:pt x="3026320" y="2544202"/>
                    <a:pt x="3037451" y="2501537"/>
                    <a:pt x="3048582" y="2458489"/>
                  </a:cubicBezTo>
                  <a:cubicBezTo>
                    <a:pt x="3053641" y="2414670"/>
                    <a:pt x="3058700" y="2370469"/>
                    <a:pt x="3063760" y="2326651"/>
                  </a:cubicBezTo>
                  <a:lnTo>
                    <a:pt x="3063760" y="2197504"/>
                  </a:lnTo>
                  <a:lnTo>
                    <a:pt x="3048582" y="2074124"/>
                  </a:lnTo>
                  <a:cubicBezTo>
                    <a:pt x="3040486" y="2031843"/>
                    <a:pt x="3032392" y="1989947"/>
                    <a:pt x="3024296" y="1947668"/>
                  </a:cubicBezTo>
                  <a:cubicBezTo>
                    <a:pt x="3015191" y="1911153"/>
                    <a:pt x="3006083" y="1874254"/>
                    <a:pt x="2996976" y="1837739"/>
                  </a:cubicBezTo>
                  <a:cubicBezTo>
                    <a:pt x="2985846" y="1803147"/>
                    <a:pt x="2974715" y="1768169"/>
                    <a:pt x="2963584" y="1733575"/>
                  </a:cubicBezTo>
                  <a:lnTo>
                    <a:pt x="2927157" y="1642865"/>
                  </a:lnTo>
                  <a:cubicBezTo>
                    <a:pt x="2917038" y="1618266"/>
                    <a:pt x="2907257" y="1593283"/>
                    <a:pt x="2897139" y="1568683"/>
                  </a:cubicBezTo>
                  <a:cubicBezTo>
                    <a:pt x="2888032" y="1550618"/>
                    <a:pt x="2878924" y="1532168"/>
                    <a:pt x="2869818" y="1514104"/>
                  </a:cubicBezTo>
                  <a:lnTo>
                    <a:pt x="2854640" y="1478357"/>
                  </a:lnTo>
                  <a:cubicBezTo>
                    <a:pt x="2850593" y="1475668"/>
                    <a:pt x="2846544" y="1472593"/>
                    <a:pt x="2842497" y="1469902"/>
                  </a:cubicBezTo>
                  <a:lnTo>
                    <a:pt x="2760536" y="1269648"/>
                  </a:lnTo>
                  <a:lnTo>
                    <a:pt x="2699824" y="1088228"/>
                  </a:lnTo>
                  <a:cubicBezTo>
                    <a:pt x="2686670" y="1032494"/>
                    <a:pt x="2673853" y="976761"/>
                    <a:pt x="2660698" y="921029"/>
                  </a:cubicBezTo>
                  <a:lnTo>
                    <a:pt x="2639448" y="769972"/>
                  </a:lnTo>
                  <a:cubicBezTo>
                    <a:pt x="2637424" y="723464"/>
                    <a:pt x="2635401" y="676573"/>
                    <a:pt x="2633377" y="630063"/>
                  </a:cubicBezTo>
                  <a:cubicBezTo>
                    <a:pt x="2635401" y="588937"/>
                    <a:pt x="2637424" y="547426"/>
                    <a:pt x="2639448" y="506298"/>
                  </a:cubicBezTo>
                  <a:cubicBezTo>
                    <a:pt x="2644508" y="469783"/>
                    <a:pt x="2649567" y="432884"/>
                    <a:pt x="2654626" y="396369"/>
                  </a:cubicBezTo>
                  <a:cubicBezTo>
                    <a:pt x="2662722" y="364468"/>
                    <a:pt x="2670816" y="332182"/>
                    <a:pt x="2678912" y="300279"/>
                  </a:cubicBezTo>
                  <a:cubicBezTo>
                    <a:pt x="2688019" y="273758"/>
                    <a:pt x="2696787" y="247236"/>
                    <a:pt x="2705895" y="220715"/>
                  </a:cubicBezTo>
                  <a:lnTo>
                    <a:pt x="2739286" y="154988"/>
                  </a:lnTo>
                  <a:lnTo>
                    <a:pt x="2766607" y="105405"/>
                  </a:lnTo>
                  <a:lnTo>
                    <a:pt x="2779628" y="85387"/>
                  </a:lnTo>
                  <a:cubicBezTo>
                    <a:pt x="2779813" y="84791"/>
                    <a:pt x="2780096" y="84235"/>
                    <a:pt x="2780661" y="83798"/>
                  </a:cubicBezTo>
                  <a:cubicBezTo>
                    <a:pt x="2783051" y="80081"/>
                    <a:pt x="2785454" y="76386"/>
                    <a:pt x="2787855" y="72735"/>
                  </a:cubicBezTo>
                  <a:lnTo>
                    <a:pt x="2806071" y="45060"/>
                  </a:lnTo>
                  <a:cubicBezTo>
                    <a:pt x="2807082" y="44291"/>
                    <a:pt x="2808094" y="43139"/>
                    <a:pt x="2809106" y="42369"/>
                  </a:cubicBezTo>
                  <a:lnTo>
                    <a:pt x="2813848" y="42369"/>
                  </a:lnTo>
                  <a:cubicBezTo>
                    <a:pt x="2843589" y="16131"/>
                    <a:pt x="2885567" y="0"/>
                    <a:pt x="2932020" y="0"/>
                  </a:cubicBezTo>
                  <a:cubicBezTo>
                    <a:pt x="3023300" y="0"/>
                    <a:pt x="3097299" y="62280"/>
                    <a:pt x="3097299" y="139107"/>
                  </a:cubicBezTo>
                  <a:cubicBezTo>
                    <a:pt x="3097299" y="158577"/>
                    <a:pt x="3092547" y="177113"/>
                    <a:pt x="3083814" y="193874"/>
                  </a:cubicBezTo>
                  <a:lnTo>
                    <a:pt x="3085009" y="196115"/>
                  </a:lnTo>
                  <a:lnTo>
                    <a:pt x="3024296" y="286826"/>
                  </a:lnTo>
                  <a:lnTo>
                    <a:pt x="2987870" y="385607"/>
                  </a:lnTo>
                  <a:cubicBezTo>
                    <a:pt x="2977750" y="422122"/>
                    <a:pt x="2967633" y="459021"/>
                    <a:pt x="2957514" y="495536"/>
                  </a:cubicBezTo>
                  <a:cubicBezTo>
                    <a:pt x="2956502" y="535894"/>
                    <a:pt x="2955490" y="575868"/>
                    <a:pt x="2954478" y="616226"/>
                  </a:cubicBezTo>
                  <a:cubicBezTo>
                    <a:pt x="2955490" y="655432"/>
                    <a:pt x="2956502" y="695022"/>
                    <a:pt x="2957514" y="734226"/>
                  </a:cubicBezTo>
                  <a:cubicBezTo>
                    <a:pt x="2963584" y="774584"/>
                    <a:pt x="2969657" y="814558"/>
                    <a:pt x="2975727" y="854918"/>
                  </a:cubicBezTo>
                  <a:lnTo>
                    <a:pt x="3003048" y="970227"/>
                  </a:lnTo>
                  <a:lnTo>
                    <a:pt x="3030369" y="1085537"/>
                  </a:lnTo>
                  <a:cubicBezTo>
                    <a:pt x="3041498" y="1118591"/>
                    <a:pt x="3052629" y="1151264"/>
                    <a:pt x="3063760" y="1184318"/>
                  </a:cubicBezTo>
                  <a:cubicBezTo>
                    <a:pt x="3074891" y="1214683"/>
                    <a:pt x="3085685" y="1244663"/>
                    <a:pt x="3096814" y="1275028"/>
                  </a:cubicBezTo>
                  <a:cubicBezTo>
                    <a:pt x="3105921" y="1299628"/>
                    <a:pt x="3115029" y="1324611"/>
                    <a:pt x="3124135" y="1349210"/>
                  </a:cubicBezTo>
                  <a:cubicBezTo>
                    <a:pt x="3133242" y="1369197"/>
                    <a:pt x="3142348" y="1389570"/>
                    <a:pt x="3151456" y="1409557"/>
                  </a:cubicBezTo>
                  <a:lnTo>
                    <a:pt x="3169669" y="1445302"/>
                  </a:lnTo>
                  <a:lnTo>
                    <a:pt x="3172704" y="1453374"/>
                  </a:lnTo>
                  <a:lnTo>
                    <a:pt x="3260737" y="1642865"/>
                  </a:lnTo>
                  <a:cubicBezTo>
                    <a:pt x="3283000" y="1701289"/>
                    <a:pt x="3304922" y="1760098"/>
                    <a:pt x="3327184" y="1818521"/>
                  </a:cubicBezTo>
                  <a:lnTo>
                    <a:pt x="3372718" y="1983413"/>
                  </a:lnTo>
                  <a:cubicBezTo>
                    <a:pt x="3377777" y="2034534"/>
                    <a:pt x="3382836" y="2086039"/>
                    <a:pt x="3387897" y="2137159"/>
                  </a:cubicBezTo>
                  <a:cubicBezTo>
                    <a:pt x="3389920" y="2185589"/>
                    <a:pt x="3391944" y="2234403"/>
                    <a:pt x="3393967" y="2282834"/>
                  </a:cubicBezTo>
                  <a:cubicBezTo>
                    <a:pt x="3389920" y="2325883"/>
                    <a:pt x="3385873" y="2368546"/>
                    <a:pt x="3381824" y="2411595"/>
                  </a:cubicBezTo>
                  <a:cubicBezTo>
                    <a:pt x="3374742" y="2453876"/>
                    <a:pt x="3367658" y="2495771"/>
                    <a:pt x="3360576" y="2538052"/>
                  </a:cubicBezTo>
                  <a:cubicBezTo>
                    <a:pt x="3349445" y="2574566"/>
                    <a:pt x="3338315" y="2611465"/>
                    <a:pt x="3327184" y="2647980"/>
                  </a:cubicBezTo>
                  <a:cubicBezTo>
                    <a:pt x="3316053" y="2679115"/>
                    <a:pt x="3305260" y="2709864"/>
                    <a:pt x="3294129" y="2740997"/>
                  </a:cubicBezTo>
                  <a:lnTo>
                    <a:pt x="3257702" y="2820945"/>
                  </a:lnTo>
                  <a:lnTo>
                    <a:pt x="3218238" y="2892052"/>
                  </a:lnTo>
                  <a:lnTo>
                    <a:pt x="3178777" y="2947017"/>
                  </a:lnTo>
                  <a:cubicBezTo>
                    <a:pt x="3169669" y="2959700"/>
                    <a:pt x="3160563" y="2972770"/>
                    <a:pt x="3151456" y="2985453"/>
                  </a:cubicBezTo>
                  <a:lnTo>
                    <a:pt x="3130207" y="3007362"/>
                  </a:lnTo>
                  <a:cubicBezTo>
                    <a:pt x="3128182" y="3010053"/>
                    <a:pt x="3126158" y="3013128"/>
                    <a:pt x="3124135" y="3015819"/>
                  </a:cubicBezTo>
                  <a:lnTo>
                    <a:pt x="3009118" y="3131128"/>
                  </a:lnTo>
                  <a:lnTo>
                    <a:pt x="2881961" y="3227218"/>
                  </a:lnTo>
                  <a:lnTo>
                    <a:pt x="2733216" y="3306782"/>
                  </a:lnTo>
                  <a:lnTo>
                    <a:pt x="2584808" y="3367127"/>
                  </a:lnTo>
                  <a:lnTo>
                    <a:pt x="2430328" y="3422092"/>
                  </a:lnTo>
                  <a:lnTo>
                    <a:pt x="2275850" y="3455146"/>
                  </a:lnTo>
                  <a:lnTo>
                    <a:pt x="2127104" y="3485128"/>
                  </a:lnTo>
                  <a:lnTo>
                    <a:pt x="1987804" y="3504345"/>
                  </a:lnTo>
                  <a:lnTo>
                    <a:pt x="1863680" y="3520873"/>
                  </a:lnTo>
                  <a:lnTo>
                    <a:pt x="1757433" y="3526255"/>
                  </a:lnTo>
                  <a:close/>
                  <a:moveTo>
                    <a:pt x="158924" y="3930462"/>
                  </a:moveTo>
                  <a:cubicBezTo>
                    <a:pt x="110443" y="3915731"/>
                    <a:pt x="0" y="3866001"/>
                    <a:pt x="0" y="3786484"/>
                  </a:cubicBezTo>
                  <a:cubicBezTo>
                    <a:pt x="0" y="3760641"/>
                    <a:pt x="7516" y="3736388"/>
                    <a:pt x="22839" y="3716534"/>
                  </a:cubicBezTo>
                  <a:cubicBezTo>
                    <a:pt x="42033" y="3685525"/>
                    <a:pt x="80608" y="3634905"/>
                    <a:pt x="115165" y="3600437"/>
                  </a:cubicBezTo>
                  <a:lnTo>
                    <a:pt x="230182" y="3509727"/>
                  </a:lnTo>
                  <a:lnTo>
                    <a:pt x="363411" y="3435929"/>
                  </a:lnTo>
                  <a:lnTo>
                    <a:pt x="503049" y="3375199"/>
                  </a:lnTo>
                  <a:lnTo>
                    <a:pt x="645387" y="3326000"/>
                  </a:lnTo>
                  <a:lnTo>
                    <a:pt x="787724" y="3290254"/>
                  </a:lnTo>
                  <a:lnTo>
                    <a:pt x="930059" y="3265655"/>
                  </a:lnTo>
                  <a:lnTo>
                    <a:pt x="1069699" y="3246438"/>
                  </a:lnTo>
                  <a:lnTo>
                    <a:pt x="1196856" y="3235290"/>
                  </a:lnTo>
                  <a:lnTo>
                    <a:pt x="1306140" y="3229909"/>
                  </a:lnTo>
                  <a:lnTo>
                    <a:pt x="1322155" y="3229909"/>
                  </a:lnTo>
                  <a:lnTo>
                    <a:pt x="1387858" y="3520878"/>
                  </a:lnTo>
                  <a:lnTo>
                    <a:pt x="1387763" y="3520873"/>
                  </a:lnTo>
                  <a:lnTo>
                    <a:pt x="1196856" y="3526255"/>
                  </a:lnTo>
                  <a:lnTo>
                    <a:pt x="1024165" y="3545473"/>
                  </a:lnTo>
                  <a:lnTo>
                    <a:pt x="869685" y="3570456"/>
                  </a:lnTo>
                  <a:lnTo>
                    <a:pt x="745225" y="3600437"/>
                  </a:lnTo>
                  <a:lnTo>
                    <a:pt x="633244" y="3641565"/>
                  </a:lnTo>
                  <a:lnTo>
                    <a:pt x="539140" y="3680001"/>
                  </a:lnTo>
                  <a:lnTo>
                    <a:pt x="469658" y="3721127"/>
                  </a:lnTo>
                  <a:lnTo>
                    <a:pt x="408946" y="3759564"/>
                  </a:lnTo>
                  <a:lnTo>
                    <a:pt x="357341" y="3801075"/>
                  </a:lnTo>
                  <a:cubicBezTo>
                    <a:pt x="346210" y="3811837"/>
                    <a:pt x="335079" y="3822985"/>
                    <a:pt x="323949" y="3833747"/>
                  </a:cubicBezTo>
                  <a:cubicBezTo>
                    <a:pt x="316865" y="3842972"/>
                    <a:pt x="310119" y="3852197"/>
                    <a:pt x="303037" y="3861422"/>
                  </a:cubicBezTo>
                  <a:cubicBezTo>
                    <a:pt x="298990" y="3866034"/>
                    <a:pt x="294941" y="3870261"/>
                    <a:pt x="290894" y="3874873"/>
                  </a:cubicBezTo>
                  <a:cubicBezTo>
                    <a:pt x="266876" y="3886379"/>
                    <a:pt x="207406" y="3945193"/>
                    <a:pt x="158924" y="3930462"/>
                  </a:cubicBezTo>
                  <a:close/>
                </a:path>
              </a:pathLst>
            </a:cu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0">
                <a:cs typeface="B Nazanin" panose="00000400000000000000" pitchFamily="2" charset="-78"/>
              </a:endParaRPr>
            </a:p>
          </p:txBody>
        </p:sp>
      </p:grpSp>
    </p:spTree>
    <p:extLst>
      <p:ext uri="{BB962C8B-B14F-4D97-AF65-F5344CB8AC3E}">
        <p14:creationId xmlns:p14="http://schemas.microsoft.com/office/powerpoint/2010/main" val="4201278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rtl="1"/>
            <a:r>
              <a:rPr lang="fa-IR" dirty="0">
                <a:cs typeface="B Nazanin" panose="00000400000000000000" pitchFamily="2" charset="-78"/>
              </a:rPr>
              <a:t>سبک اینفوگرافیک</a:t>
            </a:r>
            <a:endParaRPr lang="en-US" dirty="0">
              <a:cs typeface="B Nazanin" panose="00000400000000000000" pitchFamily="2" charset="-78"/>
            </a:endParaRPr>
          </a:p>
        </p:txBody>
      </p:sp>
      <p:grpSp>
        <p:nvGrpSpPr>
          <p:cNvPr id="3" name="Group 2">
            <a:extLst>
              <a:ext uri="{FF2B5EF4-FFF2-40B4-BE49-F238E27FC236}">
                <a16:creationId xmlns:a16="http://schemas.microsoft.com/office/drawing/2014/main" id="{605A4BA2-BE2D-413D-9F7D-21695EC63DA8}"/>
              </a:ext>
            </a:extLst>
          </p:cNvPr>
          <p:cNvGrpSpPr/>
          <p:nvPr/>
        </p:nvGrpSpPr>
        <p:grpSpPr>
          <a:xfrm>
            <a:off x="1890162" y="1764217"/>
            <a:ext cx="5275573" cy="752078"/>
            <a:chOff x="5076056" y="1240057"/>
            <a:chExt cx="2717823" cy="439685"/>
          </a:xfrm>
        </p:grpSpPr>
        <p:sp>
          <p:nvSpPr>
            <p:cNvPr id="4" name="TextBox 3">
              <a:extLst>
                <a:ext uri="{FF2B5EF4-FFF2-40B4-BE49-F238E27FC236}">
                  <a16:creationId xmlns:a16="http://schemas.microsoft.com/office/drawing/2014/main" id="{CD2F12D4-E63D-4205-B8EF-42629E1EEC20}"/>
                </a:ext>
              </a:extLst>
            </p:cNvPr>
            <p:cNvSpPr txBox="1"/>
            <p:nvPr/>
          </p:nvSpPr>
          <p:spPr>
            <a:xfrm>
              <a:off x="5076056" y="1240057"/>
              <a:ext cx="2717823" cy="161941"/>
            </a:xfrm>
            <a:prstGeom prst="rect">
              <a:avLst/>
            </a:prstGeom>
            <a:noFill/>
          </p:spPr>
          <p:txBody>
            <a:bodyPr wrap="square" lIns="90000" rIns="108000" rtlCol="0">
              <a:spAutoFit/>
            </a:bodyPr>
            <a:lstStyle/>
            <a:p>
              <a:pPr algn="r" rtl="1"/>
              <a:r>
                <a:rPr lang="fa-IR" altLang="ko-KR" sz="1200" b="1" dirty="0">
                  <a:solidFill>
                    <a:schemeClr val="tx1">
                      <a:lumMod val="75000"/>
                      <a:lumOff val="25000"/>
                    </a:schemeClr>
                  </a:solidFill>
                  <a:cs typeface="B Nazanin" panose="00000400000000000000" pitchFamily="2" charset="-78"/>
                </a:rPr>
                <a:t>مطالب در اینجا</a:t>
              </a:r>
              <a:endParaRPr lang="ko-KR" altLang="en-US" sz="1200" b="1" dirty="0">
                <a:solidFill>
                  <a:schemeClr val="tx1">
                    <a:lumMod val="75000"/>
                    <a:lumOff val="25000"/>
                  </a:schemeClr>
                </a:solidFill>
                <a:cs typeface="B Nazanin" panose="00000400000000000000" pitchFamily="2" charset="-78"/>
              </a:endParaRPr>
            </a:p>
          </p:txBody>
        </p:sp>
        <p:sp>
          <p:nvSpPr>
            <p:cNvPr id="5" name="TextBox 4">
              <a:extLst>
                <a:ext uri="{FF2B5EF4-FFF2-40B4-BE49-F238E27FC236}">
                  <a16:creationId xmlns:a16="http://schemas.microsoft.com/office/drawing/2014/main" id="{D49ECA2A-06B3-4271-AEF6-F690FD26A065}"/>
                </a:ext>
              </a:extLst>
            </p:cNvPr>
            <p:cNvSpPr txBox="1"/>
            <p:nvPr/>
          </p:nvSpPr>
          <p:spPr>
            <a:xfrm>
              <a:off x="5076056" y="1409840"/>
              <a:ext cx="2717823" cy="269902"/>
            </a:xfrm>
            <a:prstGeom prst="rect">
              <a:avLst/>
            </a:prstGeom>
            <a:noFill/>
          </p:spPr>
          <p:txBody>
            <a:bodyPr wrap="square" lIns="72000" rIns="108000" rtlCol="0">
              <a:spAutoFit/>
            </a:bodyPr>
            <a:lstStyle/>
            <a:p>
              <a:pPr algn="r" rtl="1"/>
              <a:r>
                <a:rPr lang="fa-IR" altLang="ko-KR" sz="1200" dirty="0">
                  <a:solidFill>
                    <a:schemeClr val="tx1">
                      <a:lumMod val="75000"/>
                      <a:lumOff val="25000"/>
                    </a:schemeClr>
                  </a:solidFill>
                  <a:ea typeface="FZShuTi" pitchFamily="2" charset="-122"/>
                  <a:cs typeface="B Nazanin" panose="00000400000000000000" pitchFamily="2" charset="-78"/>
                </a:rPr>
                <a:t>متن مثال: ارائه پاورپوینت مدرنی را دریافت کنید که به زیبایی طراحی شده است. من امیدوارم و معتقدم که این الگو زمان، پول و اعتبار شما را جلب کند.</a:t>
              </a:r>
              <a:endParaRPr lang="en-US" altLang="ko-KR" sz="1200" dirty="0">
                <a:solidFill>
                  <a:schemeClr val="tx1">
                    <a:lumMod val="75000"/>
                    <a:lumOff val="25000"/>
                  </a:schemeClr>
                </a:solidFill>
                <a:ea typeface="FZShuTi" pitchFamily="2" charset="-122"/>
                <a:cs typeface="B Nazanin" panose="00000400000000000000" pitchFamily="2" charset="-78"/>
              </a:endParaRPr>
            </a:p>
          </p:txBody>
        </p:sp>
      </p:grpSp>
      <p:sp>
        <p:nvSpPr>
          <p:cNvPr id="6" name="Freeform 9">
            <a:extLst>
              <a:ext uri="{FF2B5EF4-FFF2-40B4-BE49-F238E27FC236}">
                <a16:creationId xmlns:a16="http://schemas.microsoft.com/office/drawing/2014/main" id="{69549274-A211-4ADC-A88F-FBC029DD8BD6}"/>
              </a:ext>
            </a:extLst>
          </p:cNvPr>
          <p:cNvSpPr>
            <a:spLocks/>
          </p:cNvSpPr>
          <p:nvPr/>
        </p:nvSpPr>
        <p:spPr bwMode="auto">
          <a:xfrm>
            <a:off x="961968" y="1937654"/>
            <a:ext cx="578789" cy="589877"/>
          </a:xfrm>
          <a:custGeom>
            <a:avLst/>
            <a:gdLst>
              <a:gd name="T0" fmla="*/ 987 w 1776"/>
              <a:gd name="T1" fmla="*/ 23 h 1881"/>
              <a:gd name="T2" fmla="*/ 994 w 1776"/>
              <a:gd name="T3" fmla="*/ 296 h 1881"/>
              <a:gd name="T4" fmla="*/ 994 w 1776"/>
              <a:gd name="T5" fmla="*/ 612 h 1881"/>
              <a:gd name="T6" fmla="*/ 1071 w 1776"/>
              <a:gd name="T7" fmla="*/ 663 h 1881"/>
              <a:gd name="T8" fmla="*/ 1145 w 1776"/>
              <a:gd name="T9" fmla="*/ 580 h 1881"/>
              <a:gd name="T10" fmla="*/ 1252 w 1776"/>
              <a:gd name="T11" fmla="*/ 490 h 1881"/>
              <a:gd name="T12" fmla="*/ 1380 w 1776"/>
              <a:gd name="T13" fmla="*/ 556 h 1881"/>
              <a:gd name="T14" fmla="*/ 1527 w 1776"/>
              <a:gd name="T15" fmla="*/ 729 h 1881"/>
              <a:gd name="T16" fmla="*/ 1634 w 1776"/>
              <a:gd name="T17" fmla="*/ 956 h 1881"/>
              <a:gd name="T18" fmla="*/ 1722 w 1776"/>
              <a:gd name="T19" fmla="*/ 1294 h 1881"/>
              <a:gd name="T20" fmla="*/ 1771 w 1776"/>
              <a:gd name="T21" fmla="*/ 1549 h 1881"/>
              <a:gd name="T22" fmla="*/ 1767 w 1776"/>
              <a:gd name="T23" fmla="*/ 1734 h 1881"/>
              <a:gd name="T24" fmla="*/ 1694 w 1776"/>
              <a:gd name="T25" fmla="*/ 1860 h 1881"/>
              <a:gd name="T26" fmla="*/ 1591 w 1776"/>
              <a:gd name="T27" fmla="*/ 1854 h 1881"/>
              <a:gd name="T28" fmla="*/ 1462 w 1776"/>
              <a:gd name="T29" fmla="*/ 1781 h 1881"/>
              <a:gd name="T30" fmla="*/ 1362 w 1776"/>
              <a:gd name="T31" fmla="*/ 1707 h 1881"/>
              <a:gd name="T32" fmla="*/ 1212 w 1776"/>
              <a:gd name="T33" fmla="*/ 1605 h 1881"/>
              <a:gd name="T34" fmla="*/ 1031 w 1776"/>
              <a:gd name="T35" fmla="*/ 1500 h 1881"/>
              <a:gd name="T36" fmla="*/ 989 w 1776"/>
              <a:gd name="T37" fmla="*/ 1327 h 1881"/>
              <a:gd name="T38" fmla="*/ 1014 w 1776"/>
              <a:gd name="T39" fmla="*/ 1176 h 1881"/>
              <a:gd name="T40" fmla="*/ 989 w 1776"/>
              <a:gd name="T41" fmla="*/ 1036 h 1881"/>
              <a:gd name="T42" fmla="*/ 1034 w 1776"/>
              <a:gd name="T43" fmla="*/ 858 h 1881"/>
              <a:gd name="T44" fmla="*/ 1009 w 1776"/>
              <a:gd name="T45" fmla="*/ 776 h 1881"/>
              <a:gd name="T46" fmla="*/ 891 w 1776"/>
              <a:gd name="T47" fmla="*/ 720 h 1881"/>
              <a:gd name="T48" fmla="*/ 787 w 1776"/>
              <a:gd name="T49" fmla="*/ 770 h 1881"/>
              <a:gd name="T50" fmla="*/ 740 w 1776"/>
              <a:gd name="T51" fmla="*/ 874 h 1881"/>
              <a:gd name="T52" fmla="*/ 778 w 1776"/>
              <a:gd name="T53" fmla="*/ 1021 h 1881"/>
              <a:gd name="T54" fmla="*/ 754 w 1776"/>
              <a:gd name="T55" fmla="*/ 1149 h 1881"/>
              <a:gd name="T56" fmla="*/ 767 w 1776"/>
              <a:gd name="T57" fmla="*/ 1292 h 1881"/>
              <a:gd name="T58" fmla="*/ 783 w 1776"/>
              <a:gd name="T59" fmla="*/ 1432 h 1881"/>
              <a:gd name="T60" fmla="*/ 540 w 1776"/>
              <a:gd name="T61" fmla="*/ 1621 h 1881"/>
              <a:gd name="T62" fmla="*/ 371 w 1776"/>
              <a:gd name="T63" fmla="*/ 1736 h 1881"/>
              <a:gd name="T64" fmla="*/ 252 w 1776"/>
              <a:gd name="T65" fmla="*/ 1827 h 1881"/>
              <a:gd name="T66" fmla="*/ 143 w 1776"/>
              <a:gd name="T67" fmla="*/ 1881 h 1881"/>
              <a:gd name="T68" fmla="*/ 47 w 1776"/>
              <a:gd name="T69" fmla="*/ 1832 h 1881"/>
              <a:gd name="T70" fmla="*/ 3 w 1776"/>
              <a:gd name="T71" fmla="*/ 1690 h 1881"/>
              <a:gd name="T72" fmla="*/ 5 w 1776"/>
              <a:gd name="T73" fmla="*/ 1512 h 1881"/>
              <a:gd name="T74" fmla="*/ 47 w 1776"/>
              <a:gd name="T75" fmla="*/ 1285 h 1881"/>
              <a:gd name="T76" fmla="*/ 162 w 1776"/>
              <a:gd name="T77" fmla="*/ 912 h 1881"/>
              <a:gd name="T78" fmla="*/ 311 w 1776"/>
              <a:gd name="T79" fmla="*/ 656 h 1881"/>
              <a:gd name="T80" fmla="*/ 378 w 1776"/>
              <a:gd name="T81" fmla="*/ 563 h 1881"/>
              <a:gd name="T82" fmla="*/ 471 w 1776"/>
              <a:gd name="T83" fmla="*/ 492 h 1881"/>
              <a:gd name="T84" fmla="*/ 582 w 1776"/>
              <a:gd name="T85" fmla="*/ 538 h 1881"/>
              <a:gd name="T86" fmla="*/ 638 w 1776"/>
              <a:gd name="T87" fmla="*/ 660 h 1881"/>
              <a:gd name="T88" fmla="*/ 674 w 1776"/>
              <a:gd name="T89" fmla="*/ 716 h 1881"/>
              <a:gd name="T90" fmla="*/ 694 w 1776"/>
              <a:gd name="T91" fmla="*/ 690 h 1881"/>
              <a:gd name="T92" fmla="*/ 774 w 1776"/>
              <a:gd name="T93" fmla="*/ 632 h 1881"/>
              <a:gd name="T94" fmla="*/ 816 w 1776"/>
              <a:gd name="T95" fmla="*/ 461 h 1881"/>
              <a:gd name="T96" fmla="*/ 811 w 1776"/>
              <a:gd name="T97" fmla="*/ 185 h 1881"/>
              <a:gd name="T98" fmla="*/ 829 w 1776"/>
              <a:gd name="T99" fmla="*/ 16 h 1881"/>
              <a:gd name="T100" fmla="*/ 914 w 1776"/>
              <a:gd name="T101"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6" h="1881">
                <a:moveTo>
                  <a:pt x="914" y="0"/>
                </a:moveTo>
                <a:lnTo>
                  <a:pt x="940" y="3"/>
                </a:lnTo>
                <a:lnTo>
                  <a:pt x="965" y="10"/>
                </a:lnTo>
                <a:lnTo>
                  <a:pt x="987" y="23"/>
                </a:lnTo>
                <a:lnTo>
                  <a:pt x="991" y="81"/>
                </a:lnTo>
                <a:lnTo>
                  <a:pt x="994" y="147"/>
                </a:lnTo>
                <a:lnTo>
                  <a:pt x="994" y="220"/>
                </a:lnTo>
                <a:lnTo>
                  <a:pt x="994" y="296"/>
                </a:lnTo>
                <a:lnTo>
                  <a:pt x="994" y="376"/>
                </a:lnTo>
                <a:lnTo>
                  <a:pt x="994" y="458"/>
                </a:lnTo>
                <a:lnTo>
                  <a:pt x="994" y="536"/>
                </a:lnTo>
                <a:lnTo>
                  <a:pt x="994" y="612"/>
                </a:lnTo>
                <a:lnTo>
                  <a:pt x="1020" y="629"/>
                </a:lnTo>
                <a:lnTo>
                  <a:pt x="1040" y="641"/>
                </a:lnTo>
                <a:lnTo>
                  <a:pt x="1056" y="652"/>
                </a:lnTo>
                <a:lnTo>
                  <a:pt x="1071" y="663"/>
                </a:lnTo>
                <a:lnTo>
                  <a:pt x="1085" y="674"/>
                </a:lnTo>
                <a:lnTo>
                  <a:pt x="1100" y="689"/>
                </a:lnTo>
                <a:lnTo>
                  <a:pt x="1122" y="629"/>
                </a:lnTo>
                <a:lnTo>
                  <a:pt x="1145" y="580"/>
                </a:lnTo>
                <a:lnTo>
                  <a:pt x="1171" y="543"/>
                </a:lnTo>
                <a:lnTo>
                  <a:pt x="1196" y="516"/>
                </a:lnTo>
                <a:lnTo>
                  <a:pt x="1223" y="498"/>
                </a:lnTo>
                <a:lnTo>
                  <a:pt x="1252" y="490"/>
                </a:lnTo>
                <a:lnTo>
                  <a:pt x="1282" y="494"/>
                </a:lnTo>
                <a:lnTo>
                  <a:pt x="1314" y="505"/>
                </a:lnTo>
                <a:lnTo>
                  <a:pt x="1345" y="525"/>
                </a:lnTo>
                <a:lnTo>
                  <a:pt x="1380" y="556"/>
                </a:lnTo>
                <a:lnTo>
                  <a:pt x="1414" y="594"/>
                </a:lnTo>
                <a:lnTo>
                  <a:pt x="1451" y="640"/>
                </a:lnTo>
                <a:lnTo>
                  <a:pt x="1491" y="683"/>
                </a:lnTo>
                <a:lnTo>
                  <a:pt x="1527" y="729"/>
                </a:lnTo>
                <a:lnTo>
                  <a:pt x="1558" y="778"/>
                </a:lnTo>
                <a:lnTo>
                  <a:pt x="1585" y="832"/>
                </a:lnTo>
                <a:lnTo>
                  <a:pt x="1611" y="890"/>
                </a:lnTo>
                <a:lnTo>
                  <a:pt x="1634" y="956"/>
                </a:lnTo>
                <a:lnTo>
                  <a:pt x="1656" y="1027"/>
                </a:lnTo>
                <a:lnTo>
                  <a:pt x="1678" y="1107"/>
                </a:lnTo>
                <a:lnTo>
                  <a:pt x="1700" y="1196"/>
                </a:lnTo>
                <a:lnTo>
                  <a:pt x="1722" y="1294"/>
                </a:lnTo>
                <a:lnTo>
                  <a:pt x="1747" y="1403"/>
                </a:lnTo>
                <a:lnTo>
                  <a:pt x="1756" y="1450"/>
                </a:lnTo>
                <a:lnTo>
                  <a:pt x="1765" y="1500"/>
                </a:lnTo>
                <a:lnTo>
                  <a:pt x="1771" y="1549"/>
                </a:lnTo>
                <a:lnTo>
                  <a:pt x="1774" y="1598"/>
                </a:lnTo>
                <a:lnTo>
                  <a:pt x="1776" y="1645"/>
                </a:lnTo>
                <a:lnTo>
                  <a:pt x="1774" y="1690"/>
                </a:lnTo>
                <a:lnTo>
                  <a:pt x="1767" y="1734"/>
                </a:lnTo>
                <a:lnTo>
                  <a:pt x="1756" y="1774"/>
                </a:lnTo>
                <a:lnTo>
                  <a:pt x="1742" y="1809"/>
                </a:lnTo>
                <a:lnTo>
                  <a:pt x="1722" y="1838"/>
                </a:lnTo>
                <a:lnTo>
                  <a:pt x="1694" y="1860"/>
                </a:lnTo>
                <a:lnTo>
                  <a:pt x="1674" y="1869"/>
                </a:lnTo>
                <a:lnTo>
                  <a:pt x="1649" y="1869"/>
                </a:lnTo>
                <a:lnTo>
                  <a:pt x="1622" y="1863"/>
                </a:lnTo>
                <a:lnTo>
                  <a:pt x="1591" y="1854"/>
                </a:lnTo>
                <a:lnTo>
                  <a:pt x="1558" y="1840"/>
                </a:lnTo>
                <a:lnTo>
                  <a:pt x="1527" y="1821"/>
                </a:lnTo>
                <a:lnTo>
                  <a:pt x="1494" y="1801"/>
                </a:lnTo>
                <a:lnTo>
                  <a:pt x="1462" y="1781"/>
                </a:lnTo>
                <a:lnTo>
                  <a:pt x="1432" y="1760"/>
                </a:lnTo>
                <a:lnTo>
                  <a:pt x="1405" y="1740"/>
                </a:lnTo>
                <a:lnTo>
                  <a:pt x="1382" y="1723"/>
                </a:lnTo>
                <a:lnTo>
                  <a:pt x="1362" y="1707"/>
                </a:lnTo>
                <a:lnTo>
                  <a:pt x="1347" y="1696"/>
                </a:lnTo>
                <a:lnTo>
                  <a:pt x="1305" y="1663"/>
                </a:lnTo>
                <a:lnTo>
                  <a:pt x="1260" y="1632"/>
                </a:lnTo>
                <a:lnTo>
                  <a:pt x="1212" y="1605"/>
                </a:lnTo>
                <a:lnTo>
                  <a:pt x="1163" y="1580"/>
                </a:lnTo>
                <a:lnTo>
                  <a:pt x="1114" y="1554"/>
                </a:lnTo>
                <a:lnTo>
                  <a:pt x="1071" y="1527"/>
                </a:lnTo>
                <a:lnTo>
                  <a:pt x="1031" y="1500"/>
                </a:lnTo>
                <a:lnTo>
                  <a:pt x="1000" y="1469"/>
                </a:lnTo>
                <a:lnTo>
                  <a:pt x="987" y="1420"/>
                </a:lnTo>
                <a:lnTo>
                  <a:pt x="985" y="1372"/>
                </a:lnTo>
                <a:lnTo>
                  <a:pt x="989" y="1327"/>
                </a:lnTo>
                <a:lnTo>
                  <a:pt x="996" y="1285"/>
                </a:lnTo>
                <a:lnTo>
                  <a:pt x="1003" y="1247"/>
                </a:lnTo>
                <a:lnTo>
                  <a:pt x="1011" y="1212"/>
                </a:lnTo>
                <a:lnTo>
                  <a:pt x="1014" y="1176"/>
                </a:lnTo>
                <a:lnTo>
                  <a:pt x="1009" y="1143"/>
                </a:lnTo>
                <a:lnTo>
                  <a:pt x="1002" y="1114"/>
                </a:lnTo>
                <a:lnTo>
                  <a:pt x="994" y="1089"/>
                </a:lnTo>
                <a:lnTo>
                  <a:pt x="989" y="1036"/>
                </a:lnTo>
                <a:lnTo>
                  <a:pt x="992" y="985"/>
                </a:lnTo>
                <a:lnTo>
                  <a:pt x="1003" y="938"/>
                </a:lnTo>
                <a:lnTo>
                  <a:pt x="1018" y="896"/>
                </a:lnTo>
                <a:lnTo>
                  <a:pt x="1034" y="858"/>
                </a:lnTo>
                <a:lnTo>
                  <a:pt x="1051" y="825"/>
                </a:lnTo>
                <a:lnTo>
                  <a:pt x="1040" y="810"/>
                </a:lnTo>
                <a:lnTo>
                  <a:pt x="1025" y="794"/>
                </a:lnTo>
                <a:lnTo>
                  <a:pt x="1009" y="776"/>
                </a:lnTo>
                <a:lnTo>
                  <a:pt x="989" y="758"/>
                </a:lnTo>
                <a:lnTo>
                  <a:pt x="963" y="743"/>
                </a:lnTo>
                <a:lnTo>
                  <a:pt x="931" y="729"/>
                </a:lnTo>
                <a:lnTo>
                  <a:pt x="891" y="720"/>
                </a:lnTo>
                <a:lnTo>
                  <a:pt x="856" y="732"/>
                </a:lnTo>
                <a:lnTo>
                  <a:pt x="829" y="743"/>
                </a:lnTo>
                <a:lnTo>
                  <a:pt x="805" y="756"/>
                </a:lnTo>
                <a:lnTo>
                  <a:pt x="787" y="770"/>
                </a:lnTo>
                <a:lnTo>
                  <a:pt x="769" y="789"/>
                </a:lnTo>
                <a:lnTo>
                  <a:pt x="751" y="810"/>
                </a:lnTo>
                <a:lnTo>
                  <a:pt x="727" y="840"/>
                </a:lnTo>
                <a:lnTo>
                  <a:pt x="740" y="874"/>
                </a:lnTo>
                <a:lnTo>
                  <a:pt x="752" y="909"/>
                </a:lnTo>
                <a:lnTo>
                  <a:pt x="765" y="945"/>
                </a:lnTo>
                <a:lnTo>
                  <a:pt x="774" y="983"/>
                </a:lnTo>
                <a:lnTo>
                  <a:pt x="778" y="1021"/>
                </a:lnTo>
                <a:lnTo>
                  <a:pt x="776" y="1056"/>
                </a:lnTo>
                <a:lnTo>
                  <a:pt x="769" y="1089"/>
                </a:lnTo>
                <a:lnTo>
                  <a:pt x="762" y="1120"/>
                </a:lnTo>
                <a:lnTo>
                  <a:pt x="754" y="1149"/>
                </a:lnTo>
                <a:lnTo>
                  <a:pt x="752" y="1183"/>
                </a:lnTo>
                <a:lnTo>
                  <a:pt x="754" y="1220"/>
                </a:lnTo>
                <a:lnTo>
                  <a:pt x="760" y="1256"/>
                </a:lnTo>
                <a:lnTo>
                  <a:pt x="767" y="1292"/>
                </a:lnTo>
                <a:lnTo>
                  <a:pt x="774" y="1330"/>
                </a:lnTo>
                <a:lnTo>
                  <a:pt x="782" y="1365"/>
                </a:lnTo>
                <a:lnTo>
                  <a:pt x="785" y="1400"/>
                </a:lnTo>
                <a:lnTo>
                  <a:pt x="783" y="1432"/>
                </a:lnTo>
                <a:lnTo>
                  <a:pt x="774" y="1461"/>
                </a:lnTo>
                <a:lnTo>
                  <a:pt x="760" y="1489"/>
                </a:lnTo>
                <a:lnTo>
                  <a:pt x="651" y="1556"/>
                </a:lnTo>
                <a:lnTo>
                  <a:pt x="540" y="1621"/>
                </a:lnTo>
                <a:lnTo>
                  <a:pt x="431" y="1689"/>
                </a:lnTo>
                <a:lnTo>
                  <a:pt x="416" y="1700"/>
                </a:lnTo>
                <a:lnTo>
                  <a:pt x="396" y="1716"/>
                </a:lnTo>
                <a:lnTo>
                  <a:pt x="371" y="1736"/>
                </a:lnTo>
                <a:lnTo>
                  <a:pt x="343" y="1758"/>
                </a:lnTo>
                <a:lnTo>
                  <a:pt x="314" y="1781"/>
                </a:lnTo>
                <a:lnTo>
                  <a:pt x="283" y="1805"/>
                </a:lnTo>
                <a:lnTo>
                  <a:pt x="252" y="1827"/>
                </a:lnTo>
                <a:lnTo>
                  <a:pt x="222" y="1847"/>
                </a:lnTo>
                <a:lnTo>
                  <a:pt x="192" y="1863"/>
                </a:lnTo>
                <a:lnTo>
                  <a:pt x="167" y="1874"/>
                </a:lnTo>
                <a:lnTo>
                  <a:pt x="143" y="1881"/>
                </a:lnTo>
                <a:lnTo>
                  <a:pt x="123" y="1880"/>
                </a:lnTo>
                <a:lnTo>
                  <a:pt x="92" y="1872"/>
                </a:lnTo>
                <a:lnTo>
                  <a:pt x="69" y="1856"/>
                </a:lnTo>
                <a:lnTo>
                  <a:pt x="47" y="1832"/>
                </a:lnTo>
                <a:lnTo>
                  <a:pt x="31" y="1803"/>
                </a:lnTo>
                <a:lnTo>
                  <a:pt x="18" y="1769"/>
                </a:lnTo>
                <a:lnTo>
                  <a:pt x="9" y="1730"/>
                </a:lnTo>
                <a:lnTo>
                  <a:pt x="3" y="1690"/>
                </a:lnTo>
                <a:lnTo>
                  <a:pt x="0" y="1647"/>
                </a:lnTo>
                <a:lnTo>
                  <a:pt x="0" y="1601"/>
                </a:lnTo>
                <a:lnTo>
                  <a:pt x="2" y="1558"/>
                </a:lnTo>
                <a:lnTo>
                  <a:pt x="5" y="1512"/>
                </a:lnTo>
                <a:lnTo>
                  <a:pt x="9" y="1470"/>
                </a:lnTo>
                <a:lnTo>
                  <a:pt x="16" y="1429"/>
                </a:lnTo>
                <a:lnTo>
                  <a:pt x="23" y="1392"/>
                </a:lnTo>
                <a:lnTo>
                  <a:pt x="47" y="1285"/>
                </a:lnTo>
                <a:lnTo>
                  <a:pt x="72" y="1183"/>
                </a:lnTo>
                <a:lnTo>
                  <a:pt x="100" y="1087"/>
                </a:lnTo>
                <a:lnTo>
                  <a:pt x="129" y="996"/>
                </a:lnTo>
                <a:lnTo>
                  <a:pt x="162" y="912"/>
                </a:lnTo>
                <a:lnTo>
                  <a:pt x="194" y="834"/>
                </a:lnTo>
                <a:lnTo>
                  <a:pt x="231" y="767"/>
                </a:lnTo>
                <a:lnTo>
                  <a:pt x="269" y="707"/>
                </a:lnTo>
                <a:lnTo>
                  <a:pt x="311" y="656"/>
                </a:lnTo>
                <a:lnTo>
                  <a:pt x="327" y="634"/>
                </a:lnTo>
                <a:lnTo>
                  <a:pt x="343" y="610"/>
                </a:lnTo>
                <a:lnTo>
                  <a:pt x="360" y="587"/>
                </a:lnTo>
                <a:lnTo>
                  <a:pt x="378" y="563"/>
                </a:lnTo>
                <a:lnTo>
                  <a:pt x="398" y="541"/>
                </a:lnTo>
                <a:lnTo>
                  <a:pt x="420" y="521"/>
                </a:lnTo>
                <a:lnTo>
                  <a:pt x="443" y="505"/>
                </a:lnTo>
                <a:lnTo>
                  <a:pt x="471" y="492"/>
                </a:lnTo>
                <a:lnTo>
                  <a:pt x="502" y="487"/>
                </a:lnTo>
                <a:lnTo>
                  <a:pt x="534" y="489"/>
                </a:lnTo>
                <a:lnTo>
                  <a:pt x="562" y="510"/>
                </a:lnTo>
                <a:lnTo>
                  <a:pt x="582" y="538"/>
                </a:lnTo>
                <a:lnTo>
                  <a:pt x="596" y="567"/>
                </a:lnTo>
                <a:lnTo>
                  <a:pt x="611" y="598"/>
                </a:lnTo>
                <a:lnTo>
                  <a:pt x="623" y="629"/>
                </a:lnTo>
                <a:lnTo>
                  <a:pt x="638" y="660"/>
                </a:lnTo>
                <a:lnTo>
                  <a:pt x="654" y="689"/>
                </a:lnTo>
                <a:lnTo>
                  <a:pt x="672" y="712"/>
                </a:lnTo>
                <a:lnTo>
                  <a:pt x="671" y="716"/>
                </a:lnTo>
                <a:lnTo>
                  <a:pt x="674" y="716"/>
                </a:lnTo>
                <a:lnTo>
                  <a:pt x="672" y="712"/>
                </a:lnTo>
                <a:lnTo>
                  <a:pt x="672" y="710"/>
                </a:lnTo>
                <a:lnTo>
                  <a:pt x="682" y="701"/>
                </a:lnTo>
                <a:lnTo>
                  <a:pt x="694" y="690"/>
                </a:lnTo>
                <a:lnTo>
                  <a:pt x="711" y="676"/>
                </a:lnTo>
                <a:lnTo>
                  <a:pt x="731" y="661"/>
                </a:lnTo>
                <a:lnTo>
                  <a:pt x="752" y="645"/>
                </a:lnTo>
                <a:lnTo>
                  <a:pt x="774" y="632"/>
                </a:lnTo>
                <a:lnTo>
                  <a:pt x="796" y="620"/>
                </a:lnTo>
                <a:lnTo>
                  <a:pt x="814" y="612"/>
                </a:lnTo>
                <a:lnTo>
                  <a:pt x="816" y="534"/>
                </a:lnTo>
                <a:lnTo>
                  <a:pt x="816" y="461"/>
                </a:lnTo>
                <a:lnTo>
                  <a:pt x="814" y="394"/>
                </a:lnTo>
                <a:lnTo>
                  <a:pt x="812" y="327"/>
                </a:lnTo>
                <a:lnTo>
                  <a:pt x="812" y="258"/>
                </a:lnTo>
                <a:lnTo>
                  <a:pt x="811" y="185"/>
                </a:lnTo>
                <a:lnTo>
                  <a:pt x="812" y="107"/>
                </a:lnTo>
                <a:lnTo>
                  <a:pt x="814" y="20"/>
                </a:lnTo>
                <a:lnTo>
                  <a:pt x="818" y="20"/>
                </a:lnTo>
                <a:lnTo>
                  <a:pt x="829" y="16"/>
                </a:lnTo>
                <a:lnTo>
                  <a:pt x="845" y="10"/>
                </a:lnTo>
                <a:lnTo>
                  <a:pt x="865" y="5"/>
                </a:lnTo>
                <a:lnTo>
                  <a:pt x="889" y="1"/>
                </a:lnTo>
                <a:lnTo>
                  <a:pt x="91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ko-KR" altLang="en-US" sz="2701">
              <a:cs typeface="B Nazanin" panose="00000400000000000000" pitchFamily="2" charset="-78"/>
            </a:endParaRPr>
          </a:p>
        </p:txBody>
      </p:sp>
      <p:sp>
        <p:nvSpPr>
          <p:cNvPr id="7" name="Freeform 9">
            <a:extLst>
              <a:ext uri="{FF2B5EF4-FFF2-40B4-BE49-F238E27FC236}">
                <a16:creationId xmlns:a16="http://schemas.microsoft.com/office/drawing/2014/main" id="{19F545FB-A059-4C52-B9E4-69126A242E37}"/>
              </a:ext>
            </a:extLst>
          </p:cNvPr>
          <p:cNvSpPr>
            <a:spLocks noEditPoints="1"/>
          </p:cNvSpPr>
          <p:nvPr/>
        </p:nvSpPr>
        <p:spPr bwMode="auto">
          <a:xfrm>
            <a:off x="938138" y="3136415"/>
            <a:ext cx="626446" cy="454734"/>
          </a:xfrm>
          <a:custGeom>
            <a:avLst/>
            <a:gdLst>
              <a:gd name="T0" fmla="*/ 1418 w 1846"/>
              <a:gd name="T1" fmla="*/ 21 h 1340"/>
              <a:gd name="T2" fmla="*/ 1609 w 1846"/>
              <a:gd name="T3" fmla="*/ 47 h 1340"/>
              <a:gd name="T4" fmla="*/ 1771 w 1846"/>
              <a:gd name="T5" fmla="*/ 100 h 1340"/>
              <a:gd name="T6" fmla="*/ 1840 w 1846"/>
              <a:gd name="T7" fmla="*/ 191 h 1340"/>
              <a:gd name="T8" fmla="*/ 1787 w 1846"/>
              <a:gd name="T9" fmla="*/ 294 h 1340"/>
              <a:gd name="T10" fmla="*/ 1673 w 1846"/>
              <a:gd name="T11" fmla="*/ 385 h 1340"/>
              <a:gd name="T12" fmla="*/ 1560 w 1846"/>
              <a:gd name="T13" fmla="*/ 447 h 1340"/>
              <a:gd name="T14" fmla="*/ 1462 w 1846"/>
              <a:gd name="T15" fmla="*/ 498 h 1340"/>
              <a:gd name="T16" fmla="*/ 1380 w 1846"/>
              <a:gd name="T17" fmla="*/ 565 h 1340"/>
              <a:gd name="T18" fmla="*/ 1289 w 1846"/>
              <a:gd name="T19" fmla="*/ 605 h 1340"/>
              <a:gd name="T20" fmla="*/ 1198 w 1846"/>
              <a:gd name="T21" fmla="*/ 596 h 1340"/>
              <a:gd name="T22" fmla="*/ 1140 w 1846"/>
              <a:gd name="T23" fmla="*/ 527 h 1340"/>
              <a:gd name="T24" fmla="*/ 1107 w 1846"/>
              <a:gd name="T25" fmla="*/ 447 h 1340"/>
              <a:gd name="T26" fmla="*/ 1091 w 1846"/>
              <a:gd name="T27" fmla="*/ 371 h 1340"/>
              <a:gd name="T28" fmla="*/ 1091 w 1846"/>
              <a:gd name="T29" fmla="*/ 232 h 1340"/>
              <a:gd name="T30" fmla="*/ 1106 w 1846"/>
              <a:gd name="T31" fmla="*/ 129 h 1340"/>
              <a:gd name="T32" fmla="*/ 1138 w 1846"/>
              <a:gd name="T33" fmla="*/ 80 h 1340"/>
              <a:gd name="T34" fmla="*/ 1213 w 1846"/>
              <a:gd name="T35" fmla="*/ 32 h 1340"/>
              <a:gd name="T36" fmla="*/ 606 w 1846"/>
              <a:gd name="T37" fmla="*/ 0 h 1340"/>
              <a:gd name="T38" fmla="*/ 749 w 1846"/>
              <a:gd name="T39" fmla="*/ 9 h 1340"/>
              <a:gd name="T40" fmla="*/ 882 w 1846"/>
              <a:gd name="T41" fmla="*/ 45 h 1340"/>
              <a:gd name="T42" fmla="*/ 978 w 1846"/>
              <a:gd name="T43" fmla="*/ 111 h 1340"/>
              <a:gd name="T44" fmla="*/ 1018 w 1846"/>
              <a:gd name="T45" fmla="*/ 229 h 1340"/>
              <a:gd name="T46" fmla="*/ 1018 w 1846"/>
              <a:gd name="T47" fmla="*/ 401 h 1340"/>
              <a:gd name="T48" fmla="*/ 1049 w 1846"/>
              <a:gd name="T49" fmla="*/ 511 h 1340"/>
              <a:gd name="T50" fmla="*/ 1086 w 1846"/>
              <a:gd name="T51" fmla="*/ 600 h 1340"/>
              <a:gd name="T52" fmla="*/ 1071 w 1846"/>
              <a:gd name="T53" fmla="*/ 678 h 1340"/>
              <a:gd name="T54" fmla="*/ 1029 w 1846"/>
              <a:gd name="T55" fmla="*/ 731 h 1340"/>
              <a:gd name="T56" fmla="*/ 940 w 1846"/>
              <a:gd name="T57" fmla="*/ 807 h 1340"/>
              <a:gd name="T58" fmla="*/ 780 w 1846"/>
              <a:gd name="T59" fmla="*/ 907 h 1340"/>
              <a:gd name="T60" fmla="*/ 658 w 1846"/>
              <a:gd name="T61" fmla="*/ 1016 h 1340"/>
              <a:gd name="T62" fmla="*/ 564 w 1846"/>
              <a:gd name="T63" fmla="*/ 1147 h 1340"/>
              <a:gd name="T64" fmla="*/ 458 w 1846"/>
              <a:gd name="T65" fmla="*/ 1252 h 1340"/>
              <a:gd name="T66" fmla="*/ 344 w 1846"/>
              <a:gd name="T67" fmla="*/ 1320 h 1340"/>
              <a:gd name="T68" fmla="*/ 246 w 1846"/>
              <a:gd name="T69" fmla="*/ 1340 h 1340"/>
              <a:gd name="T70" fmla="*/ 169 w 1846"/>
              <a:gd name="T71" fmla="*/ 1287 h 1340"/>
              <a:gd name="T72" fmla="*/ 93 w 1846"/>
              <a:gd name="T73" fmla="*/ 1156 h 1340"/>
              <a:gd name="T74" fmla="*/ 33 w 1846"/>
              <a:gd name="T75" fmla="*/ 974 h 1340"/>
              <a:gd name="T76" fmla="*/ 2 w 1846"/>
              <a:gd name="T77" fmla="*/ 760 h 1340"/>
              <a:gd name="T78" fmla="*/ 11 w 1846"/>
              <a:gd name="T79" fmla="*/ 540 h 1340"/>
              <a:gd name="T80" fmla="*/ 77 w 1846"/>
              <a:gd name="T81" fmla="*/ 332 h 1340"/>
              <a:gd name="T82" fmla="*/ 211 w 1846"/>
              <a:gd name="T83" fmla="*/ 161 h 1340"/>
              <a:gd name="T84" fmla="*/ 364 w 1846"/>
              <a:gd name="T85" fmla="*/ 60 h 1340"/>
              <a:gd name="T86" fmla="*/ 509 w 1846"/>
              <a:gd name="T87" fmla="*/ 1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6" h="1340">
                <a:moveTo>
                  <a:pt x="1289" y="20"/>
                </a:moveTo>
                <a:lnTo>
                  <a:pt x="1353" y="20"/>
                </a:lnTo>
                <a:lnTo>
                  <a:pt x="1418" y="21"/>
                </a:lnTo>
                <a:lnTo>
                  <a:pt x="1484" y="27"/>
                </a:lnTo>
                <a:lnTo>
                  <a:pt x="1547" y="36"/>
                </a:lnTo>
                <a:lnTo>
                  <a:pt x="1609" y="47"/>
                </a:lnTo>
                <a:lnTo>
                  <a:pt x="1669" y="61"/>
                </a:lnTo>
                <a:lnTo>
                  <a:pt x="1722" y="78"/>
                </a:lnTo>
                <a:lnTo>
                  <a:pt x="1771" y="100"/>
                </a:lnTo>
                <a:lnTo>
                  <a:pt x="1813" y="123"/>
                </a:lnTo>
                <a:lnTo>
                  <a:pt x="1846" y="151"/>
                </a:lnTo>
                <a:lnTo>
                  <a:pt x="1840" y="191"/>
                </a:lnTo>
                <a:lnTo>
                  <a:pt x="1827" y="229"/>
                </a:lnTo>
                <a:lnTo>
                  <a:pt x="1809" y="263"/>
                </a:lnTo>
                <a:lnTo>
                  <a:pt x="1787" y="294"/>
                </a:lnTo>
                <a:lnTo>
                  <a:pt x="1762" y="320"/>
                </a:lnTo>
                <a:lnTo>
                  <a:pt x="1717" y="356"/>
                </a:lnTo>
                <a:lnTo>
                  <a:pt x="1673" y="385"/>
                </a:lnTo>
                <a:lnTo>
                  <a:pt x="1633" y="409"/>
                </a:lnTo>
                <a:lnTo>
                  <a:pt x="1595" y="429"/>
                </a:lnTo>
                <a:lnTo>
                  <a:pt x="1560" y="447"/>
                </a:lnTo>
                <a:lnTo>
                  <a:pt x="1526" y="463"/>
                </a:lnTo>
                <a:lnTo>
                  <a:pt x="1493" y="480"/>
                </a:lnTo>
                <a:lnTo>
                  <a:pt x="1462" y="498"/>
                </a:lnTo>
                <a:lnTo>
                  <a:pt x="1431" y="520"/>
                </a:lnTo>
                <a:lnTo>
                  <a:pt x="1402" y="547"/>
                </a:lnTo>
                <a:lnTo>
                  <a:pt x="1380" y="565"/>
                </a:lnTo>
                <a:lnTo>
                  <a:pt x="1353" y="581"/>
                </a:lnTo>
                <a:lnTo>
                  <a:pt x="1322" y="594"/>
                </a:lnTo>
                <a:lnTo>
                  <a:pt x="1289" y="605"/>
                </a:lnTo>
                <a:lnTo>
                  <a:pt x="1257" y="609"/>
                </a:lnTo>
                <a:lnTo>
                  <a:pt x="1226" y="605"/>
                </a:lnTo>
                <a:lnTo>
                  <a:pt x="1198" y="596"/>
                </a:lnTo>
                <a:lnTo>
                  <a:pt x="1177" y="578"/>
                </a:lnTo>
                <a:lnTo>
                  <a:pt x="1157" y="554"/>
                </a:lnTo>
                <a:lnTo>
                  <a:pt x="1140" y="527"/>
                </a:lnTo>
                <a:lnTo>
                  <a:pt x="1126" y="498"/>
                </a:lnTo>
                <a:lnTo>
                  <a:pt x="1115" y="471"/>
                </a:lnTo>
                <a:lnTo>
                  <a:pt x="1107" y="447"/>
                </a:lnTo>
                <a:lnTo>
                  <a:pt x="1102" y="431"/>
                </a:lnTo>
                <a:lnTo>
                  <a:pt x="1097" y="405"/>
                </a:lnTo>
                <a:lnTo>
                  <a:pt x="1091" y="371"/>
                </a:lnTo>
                <a:lnTo>
                  <a:pt x="1089" y="327"/>
                </a:lnTo>
                <a:lnTo>
                  <a:pt x="1089" y="281"/>
                </a:lnTo>
                <a:lnTo>
                  <a:pt x="1091" y="232"/>
                </a:lnTo>
                <a:lnTo>
                  <a:pt x="1095" y="183"/>
                </a:lnTo>
                <a:lnTo>
                  <a:pt x="1102" y="140"/>
                </a:lnTo>
                <a:lnTo>
                  <a:pt x="1106" y="129"/>
                </a:lnTo>
                <a:lnTo>
                  <a:pt x="1113" y="114"/>
                </a:lnTo>
                <a:lnTo>
                  <a:pt x="1124" y="98"/>
                </a:lnTo>
                <a:lnTo>
                  <a:pt x="1138" y="80"/>
                </a:lnTo>
                <a:lnTo>
                  <a:pt x="1158" y="63"/>
                </a:lnTo>
                <a:lnTo>
                  <a:pt x="1184" y="47"/>
                </a:lnTo>
                <a:lnTo>
                  <a:pt x="1213" y="32"/>
                </a:lnTo>
                <a:lnTo>
                  <a:pt x="1249" y="23"/>
                </a:lnTo>
                <a:lnTo>
                  <a:pt x="1289" y="20"/>
                </a:lnTo>
                <a:close/>
                <a:moveTo>
                  <a:pt x="606" y="0"/>
                </a:moveTo>
                <a:lnTo>
                  <a:pt x="653" y="0"/>
                </a:lnTo>
                <a:lnTo>
                  <a:pt x="702" y="3"/>
                </a:lnTo>
                <a:lnTo>
                  <a:pt x="749" y="9"/>
                </a:lnTo>
                <a:lnTo>
                  <a:pt x="797" y="18"/>
                </a:lnTo>
                <a:lnTo>
                  <a:pt x="840" y="31"/>
                </a:lnTo>
                <a:lnTo>
                  <a:pt x="882" y="45"/>
                </a:lnTo>
                <a:lnTo>
                  <a:pt x="918" y="63"/>
                </a:lnTo>
                <a:lnTo>
                  <a:pt x="951" y="85"/>
                </a:lnTo>
                <a:lnTo>
                  <a:pt x="978" y="111"/>
                </a:lnTo>
                <a:lnTo>
                  <a:pt x="998" y="138"/>
                </a:lnTo>
                <a:lnTo>
                  <a:pt x="1009" y="171"/>
                </a:lnTo>
                <a:lnTo>
                  <a:pt x="1018" y="229"/>
                </a:lnTo>
                <a:lnTo>
                  <a:pt x="1020" y="289"/>
                </a:lnTo>
                <a:lnTo>
                  <a:pt x="1018" y="345"/>
                </a:lnTo>
                <a:lnTo>
                  <a:pt x="1018" y="401"/>
                </a:lnTo>
                <a:lnTo>
                  <a:pt x="1026" y="456"/>
                </a:lnTo>
                <a:lnTo>
                  <a:pt x="1035" y="481"/>
                </a:lnTo>
                <a:lnTo>
                  <a:pt x="1049" y="511"/>
                </a:lnTo>
                <a:lnTo>
                  <a:pt x="1064" y="540"/>
                </a:lnTo>
                <a:lnTo>
                  <a:pt x="1077" y="569"/>
                </a:lnTo>
                <a:lnTo>
                  <a:pt x="1086" y="600"/>
                </a:lnTo>
                <a:lnTo>
                  <a:pt x="1087" y="631"/>
                </a:lnTo>
                <a:lnTo>
                  <a:pt x="1078" y="663"/>
                </a:lnTo>
                <a:lnTo>
                  <a:pt x="1071" y="678"/>
                </a:lnTo>
                <a:lnTo>
                  <a:pt x="1060" y="694"/>
                </a:lnTo>
                <a:lnTo>
                  <a:pt x="1047" y="712"/>
                </a:lnTo>
                <a:lnTo>
                  <a:pt x="1029" y="731"/>
                </a:lnTo>
                <a:lnTo>
                  <a:pt x="1007" y="754"/>
                </a:lnTo>
                <a:lnTo>
                  <a:pt x="977" y="778"/>
                </a:lnTo>
                <a:lnTo>
                  <a:pt x="940" y="807"/>
                </a:lnTo>
                <a:lnTo>
                  <a:pt x="895" y="840"/>
                </a:lnTo>
                <a:lnTo>
                  <a:pt x="833" y="874"/>
                </a:lnTo>
                <a:lnTo>
                  <a:pt x="780" y="907"/>
                </a:lnTo>
                <a:lnTo>
                  <a:pt x="735" y="941"/>
                </a:lnTo>
                <a:lnTo>
                  <a:pt x="695" y="978"/>
                </a:lnTo>
                <a:lnTo>
                  <a:pt x="658" y="1016"/>
                </a:lnTo>
                <a:lnTo>
                  <a:pt x="624" y="1060"/>
                </a:lnTo>
                <a:lnTo>
                  <a:pt x="589" y="1107"/>
                </a:lnTo>
                <a:lnTo>
                  <a:pt x="564" y="1147"/>
                </a:lnTo>
                <a:lnTo>
                  <a:pt x="531" y="1185"/>
                </a:lnTo>
                <a:lnTo>
                  <a:pt x="497" y="1221"/>
                </a:lnTo>
                <a:lnTo>
                  <a:pt x="458" y="1252"/>
                </a:lnTo>
                <a:lnTo>
                  <a:pt x="420" y="1280"/>
                </a:lnTo>
                <a:lnTo>
                  <a:pt x="382" y="1303"/>
                </a:lnTo>
                <a:lnTo>
                  <a:pt x="344" y="1320"/>
                </a:lnTo>
                <a:lnTo>
                  <a:pt x="307" y="1332"/>
                </a:lnTo>
                <a:lnTo>
                  <a:pt x="275" y="1340"/>
                </a:lnTo>
                <a:lnTo>
                  <a:pt x="246" y="1340"/>
                </a:lnTo>
                <a:lnTo>
                  <a:pt x="220" y="1331"/>
                </a:lnTo>
                <a:lnTo>
                  <a:pt x="195" y="1314"/>
                </a:lnTo>
                <a:lnTo>
                  <a:pt x="169" y="1287"/>
                </a:lnTo>
                <a:lnTo>
                  <a:pt x="144" y="1251"/>
                </a:lnTo>
                <a:lnTo>
                  <a:pt x="118" y="1207"/>
                </a:lnTo>
                <a:lnTo>
                  <a:pt x="93" y="1156"/>
                </a:lnTo>
                <a:lnTo>
                  <a:pt x="71" y="1100"/>
                </a:lnTo>
                <a:lnTo>
                  <a:pt x="51" y="1040"/>
                </a:lnTo>
                <a:lnTo>
                  <a:pt x="33" y="974"/>
                </a:lnTo>
                <a:lnTo>
                  <a:pt x="18" y="905"/>
                </a:lnTo>
                <a:lnTo>
                  <a:pt x="7" y="832"/>
                </a:lnTo>
                <a:lnTo>
                  <a:pt x="2" y="760"/>
                </a:lnTo>
                <a:lnTo>
                  <a:pt x="0" y="687"/>
                </a:lnTo>
                <a:lnTo>
                  <a:pt x="4" y="612"/>
                </a:lnTo>
                <a:lnTo>
                  <a:pt x="11" y="540"/>
                </a:lnTo>
                <a:lnTo>
                  <a:pt x="27" y="467"/>
                </a:lnTo>
                <a:lnTo>
                  <a:pt x="49" y="398"/>
                </a:lnTo>
                <a:lnTo>
                  <a:pt x="77" y="332"/>
                </a:lnTo>
                <a:lnTo>
                  <a:pt x="113" y="271"/>
                </a:lnTo>
                <a:lnTo>
                  <a:pt x="158" y="214"/>
                </a:lnTo>
                <a:lnTo>
                  <a:pt x="211" y="161"/>
                </a:lnTo>
                <a:lnTo>
                  <a:pt x="264" y="120"/>
                </a:lnTo>
                <a:lnTo>
                  <a:pt x="313" y="85"/>
                </a:lnTo>
                <a:lnTo>
                  <a:pt x="364" y="60"/>
                </a:lnTo>
                <a:lnTo>
                  <a:pt x="413" y="41"/>
                </a:lnTo>
                <a:lnTo>
                  <a:pt x="460" y="27"/>
                </a:lnTo>
                <a:lnTo>
                  <a:pt x="509" y="16"/>
                </a:lnTo>
                <a:lnTo>
                  <a:pt x="558" y="7"/>
                </a:lnTo>
                <a:lnTo>
                  <a:pt x="606"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gn="r" rtl="1"/>
            <a:endParaRPr lang="ko-KR" altLang="en-US" sz="2701">
              <a:cs typeface="B Nazanin" panose="00000400000000000000" pitchFamily="2" charset="-78"/>
            </a:endParaRPr>
          </a:p>
        </p:txBody>
      </p:sp>
      <p:sp>
        <p:nvSpPr>
          <p:cNvPr id="8" name="Freeform 9">
            <a:extLst>
              <a:ext uri="{FF2B5EF4-FFF2-40B4-BE49-F238E27FC236}">
                <a16:creationId xmlns:a16="http://schemas.microsoft.com/office/drawing/2014/main" id="{B23DD9F5-F207-4161-A657-4FABC196AB04}"/>
              </a:ext>
            </a:extLst>
          </p:cNvPr>
          <p:cNvSpPr>
            <a:spLocks noEditPoints="1"/>
          </p:cNvSpPr>
          <p:nvPr/>
        </p:nvSpPr>
        <p:spPr bwMode="auto">
          <a:xfrm>
            <a:off x="1035649" y="4191502"/>
            <a:ext cx="431429" cy="606946"/>
          </a:xfrm>
          <a:custGeom>
            <a:avLst/>
            <a:gdLst>
              <a:gd name="T0" fmla="*/ 2311 w 2753"/>
              <a:gd name="T1" fmla="*/ 580 h 3873"/>
              <a:gd name="T2" fmla="*/ 2433 w 2753"/>
              <a:gd name="T3" fmla="*/ 735 h 3873"/>
              <a:gd name="T4" fmla="*/ 2415 w 2753"/>
              <a:gd name="T5" fmla="*/ 948 h 3873"/>
              <a:gd name="T6" fmla="*/ 2253 w 2753"/>
              <a:gd name="T7" fmla="*/ 1073 h 3873"/>
              <a:gd name="T8" fmla="*/ 2037 w 2753"/>
              <a:gd name="T9" fmla="*/ 1138 h 3873"/>
              <a:gd name="T10" fmla="*/ 1946 w 2753"/>
              <a:gd name="T11" fmla="*/ 1260 h 3873"/>
              <a:gd name="T12" fmla="*/ 2039 w 2753"/>
              <a:gd name="T13" fmla="*/ 1346 h 3873"/>
              <a:gd name="T14" fmla="*/ 2400 w 2753"/>
              <a:gd name="T15" fmla="*/ 1671 h 3873"/>
              <a:gd name="T16" fmla="*/ 2649 w 2753"/>
              <a:gd name="T17" fmla="*/ 2118 h 3873"/>
              <a:gd name="T18" fmla="*/ 2746 w 2753"/>
              <a:gd name="T19" fmla="*/ 2586 h 3873"/>
              <a:gd name="T20" fmla="*/ 2739 w 2753"/>
              <a:gd name="T21" fmla="*/ 3028 h 3873"/>
              <a:gd name="T22" fmla="*/ 2671 w 2753"/>
              <a:gd name="T23" fmla="*/ 3397 h 3873"/>
              <a:gd name="T24" fmla="*/ 2597 w 2753"/>
              <a:gd name="T25" fmla="*/ 3648 h 3873"/>
              <a:gd name="T26" fmla="*/ 2533 w 2753"/>
              <a:gd name="T27" fmla="*/ 3764 h 3873"/>
              <a:gd name="T28" fmla="*/ 2319 w 2753"/>
              <a:gd name="T29" fmla="*/ 3855 h 3873"/>
              <a:gd name="T30" fmla="*/ 1959 w 2753"/>
              <a:gd name="T31" fmla="*/ 3868 h 3873"/>
              <a:gd name="T32" fmla="*/ 1531 w 2753"/>
              <a:gd name="T33" fmla="*/ 3768 h 3873"/>
              <a:gd name="T34" fmla="*/ 1146 w 2753"/>
              <a:gd name="T35" fmla="*/ 3597 h 3873"/>
              <a:gd name="T36" fmla="*/ 846 w 2753"/>
              <a:gd name="T37" fmla="*/ 3420 h 3873"/>
              <a:gd name="T38" fmla="*/ 669 w 2753"/>
              <a:gd name="T39" fmla="*/ 3297 h 3873"/>
              <a:gd name="T40" fmla="*/ 562 w 2753"/>
              <a:gd name="T41" fmla="*/ 3206 h 3873"/>
              <a:gd name="T42" fmla="*/ 189 w 2753"/>
              <a:gd name="T43" fmla="*/ 2718 h 3873"/>
              <a:gd name="T44" fmla="*/ 0 w 2753"/>
              <a:gd name="T45" fmla="*/ 2148 h 3873"/>
              <a:gd name="T46" fmla="*/ 79 w 2753"/>
              <a:gd name="T47" fmla="*/ 1729 h 3873"/>
              <a:gd name="T48" fmla="*/ 217 w 2753"/>
              <a:gd name="T49" fmla="*/ 1491 h 3873"/>
              <a:gd name="T50" fmla="*/ 319 w 2753"/>
              <a:gd name="T51" fmla="*/ 1380 h 3873"/>
              <a:gd name="T52" fmla="*/ 368 w 2753"/>
              <a:gd name="T53" fmla="*/ 1135 h 3873"/>
              <a:gd name="T54" fmla="*/ 353 w 2753"/>
              <a:gd name="T55" fmla="*/ 831 h 3873"/>
              <a:gd name="T56" fmla="*/ 384 w 2753"/>
              <a:gd name="T57" fmla="*/ 675 h 3873"/>
              <a:gd name="T58" fmla="*/ 559 w 2753"/>
              <a:gd name="T59" fmla="*/ 591 h 3873"/>
              <a:gd name="T60" fmla="*/ 699 w 2753"/>
              <a:gd name="T61" fmla="*/ 664 h 3873"/>
              <a:gd name="T62" fmla="*/ 769 w 2753"/>
              <a:gd name="T63" fmla="*/ 866 h 3873"/>
              <a:gd name="T64" fmla="*/ 791 w 2753"/>
              <a:gd name="T65" fmla="*/ 1115 h 3873"/>
              <a:gd name="T66" fmla="*/ 1008 w 2753"/>
              <a:gd name="T67" fmla="*/ 1053 h 3873"/>
              <a:gd name="T68" fmla="*/ 1433 w 2753"/>
              <a:gd name="T69" fmla="*/ 700 h 3873"/>
              <a:gd name="T70" fmla="*/ 1737 w 2753"/>
              <a:gd name="T71" fmla="*/ 600 h 3873"/>
              <a:gd name="T72" fmla="*/ 2062 w 2753"/>
              <a:gd name="T73" fmla="*/ 557 h 3873"/>
              <a:gd name="T74" fmla="*/ 1277 w 2753"/>
              <a:gd name="T75" fmla="*/ 18 h 3873"/>
              <a:gd name="T76" fmla="*/ 1315 w 2753"/>
              <a:gd name="T77" fmla="*/ 111 h 3873"/>
              <a:gd name="T78" fmla="*/ 1329 w 2753"/>
              <a:gd name="T79" fmla="*/ 229 h 3873"/>
              <a:gd name="T80" fmla="*/ 1389 w 2753"/>
              <a:gd name="T81" fmla="*/ 278 h 3873"/>
              <a:gd name="T82" fmla="*/ 1471 w 2753"/>
              <a:gd name="T83" fmla="*/ 138 h 3873"/>
              <a:gd name="T84" fmla="*/ 1600 w 2753"/>
              <a:gd name="T85" fmla="*/ 22 h 3873"/>
              <a:gd name="T86" fmla="*/ 1671 w 2753"/>
              <a:gd name="T87" fmla="*/ 108 h 3873"/>
              <a:gd name="T88" fmla="*/ 1649 w 2753"/>
              <a:gd name="T89" fmla="*/ 249 h 3873"/>
              <a:gd name="T90" fmla="*/ 1666 w 2753"/>
              <a:gd name="T91" fmla="*/ 408 h 3873"/>
              <a:gd name="T92" fmla="*/ 1775 w 2753"/>
              <a:gd name="T93" fmla="*/ 511 h 3873"/>
              <a:gd name="T94" fmla="*/ 1529 w 2753"/>
              <a:gd name="T95" fmla="*/ 580 h 3873"/>
              <a:gd name="T96" fmla="*/ 1239 w 2753"/>
              <a:gd name="T97" fmla="*/ 735 h 3873"/>
              <a:gd name="T98" fmla="*/ 995 w 2753"/>
              <a:gd name="T99" fmla="*/ 958 h 3873"/>
              <a:gd name="T100" fmla="*/ 871 w 2753"/>
              <a:gd name="T101" fmla="*/ 1124 h 3873"/>
              <a:gd name="T102" fmla="*/ 855 w 2753"/>
              <a:gd name="T103" fmla="*/ 1100 h 3873"/>
              <a:gd name="T104" fmla="*/ 826 w 2753"/>
              <a:gd name="T105" fmla="*/ 798 h 3873"/>
              <a:gd name="T106" fmla="*/ 837 w 2753"/>
              <a:gd name="T107" fmla="*/ 658 h 3873"/>
              <a:gd name="T108" fmla="*/ 897 w 2753"/>
              <a:gd name="T109" fmla="*/ 555 h 3873"/>
              <a:gd name="T110" fmla="*/ 704 w 2753"/>
              <a:gd name="T111" fmla="*/ 437 h 3873"/>
              <a:gd name="T112" fmla="*/ 609 w 2753"/>
              <a:gd name="T113" fmla="*/ 320 h 3873"/>
              <a:gd name="T114" fmla="*/ 691 w 2753"/>
              <a:gd name="T115" fmla="*/ 206 h 3873"/>
              <a:gd name="T116" fmla="*/ 886 w 2753"/>
              <a:gd name="T117" fmla="*/ 251 h 3873"/>
              <a:gd name="T118" fmla="*/ 1144 w 2753"/>
              <a:gd name="T119" fmla="*/ 375 h 3873"/>
              <a:gd name="T120" fmla="*/ 1115 w 2753"/>
              <a:gd name="T121" fmla="*/ 189 h 3873"/>
              <a:gd name="T122" fmla="*/ 1120 w 2753"/>
              <a:gd name="T123" fmla="*/ 38 h 3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53" h="3873">
                <a:moveTo>
                  <a:pt x="2122" y="555"/>
                </a:moveTo>
                <a:lnTo>
                  <a:pt x="2180" y="557"/>
                </a:lnTo>
                <a:lnTo>
                  <a:pt x="2231" y="560"/>
                </a:lnTo>
                <a:lnTo>
                  <a:pt x="2275" y="568"/>
                </a:lnTo>
                <a:lnTo>
                  <a:pt x="2311" y="580"/>
                </a:lnTo>
                <a:lnTo>
                  <a:pt x="2346" y="598"/>
                </a:lnTo>
                <a:lnTo>
                  <a:pt x="2375" y="626"/>
                </a:lnTo>
                <a:lnTo>
                  <a:pt x="2399" y="658"/>
                </a:lnTo>
                <a:lnTo>
                  <a:pt x="2419" y="695"/>
                </a:lnTo>
                <a:lnTo>
                  <a:pt x="2433" y="735"/>
                </a:lnTo>
                <a:lnTo>
                  <a:pt x="2442" y="777"/>
                </a:lnTo>
                <a:lnTo>
                  <a:pt x="2444" y="820"/>
                </a:lnTo>
                <a:lnTo>
                  <a:pt x="2440" y="864"/>
                </a:lnTo>
                <a:lnTo>
                  <a:pt x="2431" y="908"/>
                </a:lnTo>
                <a:lnTo>
                  <a:pt x="2415" y="948"/>
                </a:lnTo>
                <a:lnTo>
                  <a:pt x="2391" y="984"/>
                </a:lnTo>
                <a:lnTo>
                  <a:pt x="2364" y="1013"/>
                </a:lnTo>
                <a:lnTo>
                  <a:pt x="2331" y="1037"/>
                </a:lnTo>
                <a:lnTo>
                  <a:pt x="2293" y="1057"/>
                </a:lnTo>
                <a:lnTo>
                  <a:pt x="2253" y="1073"/>
                </a:lnTo>
                <a:lnTo>
                  <a:pt x="2211" y="1086"/>
                </a:lnTo>
                <a:lnTo>
                  <a:pt x="2166" y="1098"/>
                </a:lnTo>
                <a:lnTo>
                  <a:pt x="2122" y="1111"/>
                </a:lnTo>
                <a:lnTo>
                  <a:pt x="2079" y="1124"/>
                </a:lnTo>
                <a:lnTo>
                  <a:pt x="2037" y="1138"/>
                </a:lnTo>
                <a:lnTo>
                  <a:pt x="1999" y="1157"/>
                </a:lnTo>
                <a:lnTo>
                  <a:pt x="1962" y="1178"/>
                </a:lnTo>
                <a:lnTo>
                  <a:pt x="1931" y="1204"/>
                </a:lnTo>
                <a:lnTo>
                  <a:pt x="1935" y="1235"/>
                </a:lnTo>
                <a:lnTo>
                  <a:pt x="1946" y="1260"/>
                </a:lnTo>
                <a:lnTo>
                  <a:pt x="1959" y="1282"/>
                </a:lnTo>
                <a:lnTo>
                  <a:pt x="1977" y="1302"/>
                </a:lnTo>
                <a:lnTo>
                  <a:pt x="1997" y="1318"/>
                </a:lnTo>
                <a:lnTo>
                  <a:pt x="2019" y="1333"/>
                </a:lnTo>
                <a:lnTo>
                  <a:pt x="2039" y="1346"/>
                </a:lnTo>
                <a:lnTo>
                  <a:pt x="2060" y="1360"/>
                </a:lnTo>
                <a:lnTo>
                  <a:pt x="2159" y="1433"/>
                </a:lnTo>
                <a:lnTo>
                  <a:pt x="2248" y="1509"/>
                </a:lnTo>
                <a:lnTo>
                  <a:pt x="2328" y="1588"/>
                </a:lnTo>
                <a:lnTo>
                  <a:pt x="2400" y="1671"/>
                </a:lnTo>
                <a:lnTo>
                  <a:pt x="2464" y="1757"/>
                </a:lnTo>
                <a:lnTo>
                  <a:pt x="2522" y="1844"/>
                </a:lnTo>
                <a:lnTo>
                  <a:pt x="2571" y="1933"/>
                </a:lnTo>
                <a:lnTo>
                  <a:pt x="2613" y="2026"/>
                </a:lnTo>
                <a:lnTo>
                  <a:pt x="2649" y="2118"/>
                </a:lnTo>
                <a:lnTo>
                  <a:pt x="2679" y="2211"/>
                </a:lnTo>
                <a:lnTo>
                  <a:pt x="2704" y="2304"/>
                </a:lnTo>
                <a:lnTo>
                  <a:pt x="2722" y="2398"/>
                </a:lnTo>
                <a:lnTo>
                  <a:pt x="2737" y="2493"/>
                </a:lnTo>
                <a:lnTo>
                  <a:pt x="2746" y="2586"/>
                </a:lnTo>
                <a:lnTo>
                  <a:pt x="2751" y="2677"/>
                </a:lnTo>
                <a:lnTo>
                  <a:pt x="2753" y="2768"/>
                </a:lnTo>
                <a:lnTo>
                  <a:pt x="2751" y="2857"/>
                </a:lnTo>
                <a:lnTo>
                  <a:pt x="2746" y="2942"/>
                </a:lnTo>
                <a:lnTo>
                  <a:pt x="2739" y="3028"/>
                </a:lnTo>
                <a:lnTo>
                  <a:pt x="2728" y="3108"/>
                </a:lnTo>
                <a:lnTo>
                  <a:pt x="2715" y="3186"/>
                </a:lnTo>
                <a:lnTo>
                  <a:pt x="2702" y="3260"/>
                </a:lnTo>
                <a:lnTo>
                  <a:pt x="2688" y="3331"/>
                </a:lnTo>
                <a:lnTo>
                  <a:pt x="2671" y="3397"/>
                </a:lnTo>
                <a:lnTo>
                  <a:pt x="2657" y="3458"/>
                </a:lnTo>
                <a:lnTo>
                  <a:pt x="2640" y="3515"/>
                </a:lnTo>
                <a:lnTo>
                  <a:pt x="2624" y="3564"/>
                </a:lnTo>
                <a:lnTo>
                  <a:pt x="2609" y="3609"/>
                </a:lnTo>
                <a:lnTo>
                  <a:pt x="2597" y="3648"/>
                </a:lnTo>
                <a:lnTo>
                  <a:pt x="2584" y="3680"/>
                </a:lnTo>
                <a:lnTo>
                  <a:pt x="2573" y="3704"/>
                </a:lnTo>
                <a:lnTo>
                  <a:pt x="2566" y="3722"/>
                </a:lnTo>
                <a:lnTo>
                  <a:pt x="2560" y="3733"/>
                </a:lnTo>
                <a:lnTo>
                  <a:pt x="2533" y="3764"/>
                </a:lnTo>
                <a:lnTo>
                  <a:pt x="2499" y="3789"/>
                </a:lnTo>
                <a:lnTo>
                  <a:pt x="2459" y="3811"/>
                </a:lnTo>
                <a:lnTo>
                  <a:pt x="2415" y="3829"/>
                </a:lnTo>
                <a:lnTo>
                  <a:pt x="2368" y="3844"/>
                </a:lnTo>
                <a:lnTo>
                  <a:pt x="2319" y="3855"/>
                </a:lnTo>
                <a:lnTo>
                  <a:pt x="2269" y="3862"/>
                </a:lnTo>
                <a:lnTo>
                  <a:pt x="2220" y="3868"/>
                </a:lnTo>
                <a:lnTo>
                  <a:pt x="2133" y="3873"/>
                </a:lnTo>
                <a:lnTo>
                  <a:pt x="2046" y="3873"/>
                </a:lnTo>
                <a:lnTo>
                  <a:pt x="1959" y="3868"/>
                </a:lnTo>
                <a:lnTo>
                  <a:pt x="1871" y="3855"/>
                </a:lnTo>
                <a:lnTo>
                  <a:pt x="1784" y="3838"/>
                </a:lnTo>
                <a:lnTo>
                  <a:pt x="1699" y="3818"/>
                </a:lnTo>
                <a:lnTo>
                  <a:pt x="1613" y="3795"/>
                </a:lnTo>
                <a:lnTo>
                  <a:pt x="1531" y="3768"/>
                </a:lnTo>
                <a:lnTo>
                  <a:pt x="1449" y="3737"/>
                </a:lnTo>
                <a:lnTo>
                  <a:pt x="1369" y="3704"/>
                </a:lnTo>
                <a:lnTo>
                  <a:pt x="1293" y="3669"/>
                </a:lnTo>
                <a:lnTo>
                  <a:pt x="1219" y="3635"/>
                </a:lnTo>
                <a:lnTo>
                  <a:pt x="1146" y="3597"/>
                </a:lnTo>
                <a:lnTo>
                  <a:pt x="1079" y="3560"/>
                </a:lnTo>
                <a:lnTo>
                  <a:pt x="1015" y="3524"/>
                </a:lnTo>
                <a:lnTo>
                  <a:pt x="953" y="3488"/>
                </a:lnTo>
                <a:lnTo>
                  <a:pt x="899" y="3453"/>
                </a:lnTo>
                <a:lnTo>
                  <a:pt x="846" y="3420"/>
                </a:lnTo>
                <a:lnTo>
                  <a:pt x="800" y="3389"/>
                </a:lnTo>
                <a:lnTo>
                  <a:pt x="759" y="3360"/>
                </a:lnTo>
                <a:lnTo>
                  <a:pt x="722" y="3335"/>
                </a:lnTo>
                <a:lnTo>
                  <a:pt x="693" y="3313"/>
                </a:lnTo>
                <a:lnTo>
                  <a:pt x="669" y="3297"/>
                </a:lnTo>
                <a:lnTo>
                  <a:pt x="653" y="3284"/>
                </a:lnTo>
                <a:lnTo>
                  <a:pt x="642" y="3275"/>
                </a:lnTo>
                <a:lnTo>
                  <a:pt x="640" y="3273"/>
                </a:lnTo>
                <a:lnTo>
                  <a:pt x="644" y="3277"/>
                </a:lnTo>
                <a:lnTo>
                  <a:pt x="562" y="3206"/>
                </a:lnTo>
                <a:lnTo>
                  <a:pt x="482" y="3124"/>
                </a:lnTo>
                <a:lnTo>
                  <a:pt x="402" y="3033"/>
                </a:lnTo>
                <a:lnTo>
                  <a:pt x="326" y="2935"/>
                </a:lnTo>
                <a:lnTo>
                  <a:pt x="255" y="2829"/>
                </a:lnTo>
                <a:lnTo>
                  <a:pt x="189" y="2718"/>
                </a:lnTo>
                <a:lnTo>
                  <a:pt x="131" y="2604"/>
                </a:lnTo>
                <a:lnTo>
                  <a:pt x="82" y="2484"/>
                </a:lnTo>
                <a:lnTo>
                  <a:pt x="40" y="2362"/>
                </a:lnTo>
                <a:lnTo>
                  <a:pt x="11" y="2240"/>
                </a:lnTo>
                <a:lnTo>
                  <a:pt x="0" y="2148"/>
                </a:lnTo>
                <a:lnTo>
                  <a:pt x="0" y="2057"/>
                </a:lnTo>
                <a:lnTo>
                  <a:pt x="9" y="1969"/>
                </a:lnTo>
                <a:lnTo>
                  <a:pt x="26" y="1886"/>
                </a:lnTo>
                <a:lnTo>
                  <a:pt x="51" y="1804"/>
                </a:lnTo>
                <a:lnTo>
                  <a:pt x="79" y="1729"/>
                </a:lnTo>
                <a:lnTo>
                  <a:pt x="111" y="1658"/>
                </a:lnTo>
                <a:lnTo>
                  <a:pt x="146" y="1595"/>
                </a:lnTo>
                <a:lnTo>
                  <a:pt x="180" y="1537"/>
                </a:lnTo>
                <a:lnTo>
                  <a:pt x="197" y="1513"/>
                </a:lnTo>
                <a:lnTo>
                  <a:pt x="217" y="1491"/>
                </a:lnTo>
                <a:lnTo>
                  <a:pt x="237" y="1471"/>
                </a:lnTo>
                <a:lnTo>
                  <a:pt x="259" y="1451"/>
                </a:lnTo>
                <a:lnTo>
                  <a:pt x="279" y="1429"/>
                </a:lnTo>
                <a:lnTo>
                  <a:pt x="300" y="1406"/>
                </a:lnTo>
                <a:lnTo>
                  <a:pt x="319" y="1380"/>
                </a:lnTo>
                <a:lnTo>
                  <a:pt x="335" y="1349"/>
                </a:lnTo>
                <a:lnTo>
                  <a:pt x="349" y="1313"/>
                </a:lnTo>
                <a:lnTo>
                  <a:pt x="359" y="1269"/>
                </a:lnTo>
                <a:lnTo>
                  <a:pt x="364" y="1220"/>
                </a:lnTo>
                <a:lnTo>
                  <a:pt x="368" y="1135"/>
                </a:lnTo>
                <a:lnTo>
                  <a:pt x="366" y="1058"/>
                </a:lnTo>
                <a:lnTo>
                  <a:pt x="364" y="989"/>
                </a:lnTo>
                <a:lnTo>
                  <a:pt x="360" y="929"/>
                </a:lnTo>
                <a:lnTo>
                  <a:pt x="357" y="877"/>
                </a:lnTo>
                <a:lnTo>
                  <a:pt x="353" y="831"/>
                </a:lnTo>
                <a:lnTo>
                  <a:pt x="353" y="789"/>
                </a:lnTo>
                <a:lnTo>
                  <a:pt x="355" y="755"/>
                </a:lnTo>
                <a:lnTo>
                  <a:pt x="359" y="724"/>
                </a:lnTo>
                <a:lnTo>
                  <a:pt x="369" y="698"/>
                </a:lnTo>
                <a:lnTo>
                  <a:pt x="384" y="675"/>
                </a:lnTo>
                <a:lnTo>
                  <a:pt x="406" y="653"/>
                </a:lnTo>
                <a:lnTo>
                  <a:pt x="435" y="635"/>
                </a:lnTo>
                <a:lnTo>
                  <a:pt x="473" y="617"/>
                </a:lnTo>
                <a:lnTo>
                  <a:pt x="520" y="600"/>
                </a:lnTo>
                <a:lnTo>
                  <a:pt x="559" y="591"/>
                </a:lnTo>
                <a:lnTo>
                  <a:pt x="593" y="591"/>
                </a:lnTo>
                <a:lnTo>
                  <a:pt x="624" y="598"/>
                </a:lnTo>
                <a:lnTo>
                  <a:pt x="651" y="615"/>
                </a:lnTo>
                <a:lnTo>
                  <a:pt x="677" y="635"/>
                </a:lnTo>
                <a:lnTo>
                  <a:pt x="699" y="664"/>
                </a:lnTo>
                <a:lnTo>
                  <a:pt x="717" y="697"/>
                </a:lnTo>
                <a:lnTo>
                  <a:pt x="733" y="733"/>
                </a:lnTo>
                <a:lnTo>
                  <a:pt x="748" y="775"/>
                </a:lnTo>
                <a:lnTo>
                  <a:pt x="760" y="818"/>
                </a:lnTo>
                <a:lnTo>
                  <a:pt x="769" y="866"/>
                </a:lnTo>
                <a:lnTo>
                  <a:pt x="777" y="915"/>
                </a:lnTo>
                <a:lnTo>
                  <a:pt x="782" y="964"/>
                </a:lnTo>
                <a:lnTo>
                  <a:pt x="788" y="1015"/>
                </a:lnTo>
                <a:lnTo>
                  <a:pt x="789" y="1066"/>
                </a:lnTo>
                <a:lnTo>
                  <a:pt x="791" y="1115"/>
                </a:lnTo>
                <a:lnTo>
                  <a:pt x="791" y="1164"/>
                </a:lnTo>
                <a:lnTo>
                  <a:pt x="791" y="1420"/>
                </a:lnTo>
                <a:lnTo>
                  <a:pt x="884" y="1224"/>
                </a:lnTo>
                <a:lnTo>
                  <a:pt x="942" y="1137"/>
                </a:lnTo>
                <a:lnTo>
                  <a:pt x="1008" y="1053"/>
                </a:lnTo>
                <a:lnTo>
                  <a:pt x="1080" y="969"/>
                </a:lnTo>
                <a:lnTo>
                  <a:pt x="1160" y="893"/>
                </a:lnTo>
                <a:lnTo>
                  <a:pt x="1248" y="820"/>
                </a:lnTo>
                <a:lnTo>
                  <a:pt x="1339" y="757"/>
                </a:lnTo>
                <a:lnTo>
                  <a:pt x="1433" y="700"/>
                </a:lnTo>
                <a:lnTo>
                  <a:pt x="1531" y="657"/>
                </a:lnTo>
                <a:lnTo>
                  <a:pt x="1573" y="642"/>
                </a:lnTo>
                <a:lnTo>
                  <a:pt x="1622" y="628"/>
                </a:lnTo>
                <a:lnTo>
                  <a:pt x="1679" y="613"/>
                </a:lnTo>
                <a:lnTo>
                  <a:pt x="1737" y="600"/>
                </a:lnTo>
                <a:lnTo>
                  <a:pt x="1800" y="588"/>
                </a:lnTo>
                <a:lnTo>
                  <a:pt x="1866" y="577"/>
                </a:lnTo>
                <a:lnTo>
                  <a:pt x="1931" y="568"/>
                </a:lnTo>
                <a:lnTo>
                  <a:pt x="1999" y="562"/>
                </a:lnTo>
                <a:lnTo>
                  <a:pt x="2062" y="557"/>
                </a:lnTo>
                <a:lnTo>
                  <a:pt x="2122" y="555"/>
                </a:lnTo>
                <a:close/>
                <a:moveTo>
                  <a:pt x="1200" y="0"/>
                </a:moveTo>
                <a:lnTo>
                  <a:pt x="1231" y="2"/>
                </a:lnTo>
                <a:lnTo>
                  <a:pt x="1257" y="8"/>
                </a:lnTo>
                <a:lnTo>
                  <a:pt x="1277" y="18"/>
                </a:lnTo>
                <a:lnTo>
                  <a:pt x="1291" y="31"/>
                </a:lnTo>
                <a:lnTo>
                  <a:pt x="1300" y="48"/>
                </a:lnTo>
                <a:lnTo>
                  <a:pt x="1308" y="68"/>
                </a:lnTo>
                <a:lnTo>
                  <a:pt x="1311" y="89"/>
                </a:lnTo>
                <a:lnTo>
                  <a:pt x="1315" y="111"/>
                </a:lnTo>
                <a:lnTo>
                  <a:pt x="1315" y="137"/>
                </a:lnTo>
                <a:lnTo>
                  <a:pt x="1317" y="160"/>
                </a:lnTo>
                <a:lnTo>
                  <a:pt x="1320" y="186"/>
                </a:lnTo>
                <a:lnTo>
                  <a:pt x="1324" y="208"/>
                </a:lnTo>
                <a:lnTo>
                  <a:pt x="1329" y="229"/>
                </a:lnTo>
                <a:lnTo>
                  <a:pt x="1339" y="249"/>
                </a:lnTo>
                <a:lnTo>
                  <a:pt x="1349" y="266"/>
                </a:lnTo>
                <a:lnTo>
                  <a:pt x="1364" y="278"/>
                </a:lnTo>
                <a:lnTo>
                  <a:pt x="1375" y="278"/>
                </a:lnTo>
                <a:lnTo>
                  <a:pt x="1389" y="278"/>
                </a:lnTo>
                <a:lnTo>
                  <a:pt x="1400" y="280"/>
                </a:lnTo>
                <a:lnTo>
                  <a:pt x="1420" y="246"/>
                </a:lnTo>
                <a:lnTo>
                  <a:pt x="1439" y="209"/>
                </a:lnTo>
                <a:lnTo>
                  <a:pt x="1455" y="173"/>
                </a:lnTo>
                <a:lnTo>
                  <a:pt x="1471" y="138"/>
                </a:lnTo>
                <a:lnTo>
                  <a:pt x="1489" y="104"/>
                </a:lnTo>
                <a:lnTo>
                  <a:pt x="1511" y="71"/>
                </a:lnTo>
                <a:lnTo>
                  <a:pt x="1537" y="42"/>
                </a:lnTo>
                <a:lnTo>
                  <a:pt x="1568" y="18"/>
                </a:lnTo>
                <a:lnTo>
                  <a:pt x="1600" y="22"/>
                </a:lnTo>
                <a:lnTo>
                  <a:pt x="1626" y="29"/>
                </a:lnTo>
                <a:lnTo>
                  <a:pt x="1646" y="44"/>
                </a:lnTo>
                <a:lnTo>
                  <a:pt x="1659" y="62"/>
                </a:lnTo>
                <a:lnTo>
                  <a:pt x="1668" y="82"/>
                </a:lnTo>
                <a:lnTo>
                  <a:pt x="1671" y="108"/>
                </a:lnTo>
                <a:lnTo>
                  <a:pt x="1673" y="133"/>
                </a:lnTo>
                <a:lnTo>
                  <a:pt x="1669" y="162"/>
                </a:lnTo>
                <a:lnTo>
                  <a:pt x="1664" y="191"/>
                </a:lnTo>
                <a:lnTo>
                  <a:pt x="1657" y="220"/>
                </a:lnTo>
                <a:lnTo>
                  <a:pt x="1649" y="249"/>
                </a:lnTo>
                <a:lnTo>
                  <a:pt x="1640" y="278"/>
                </a:lnTo>
                <a:lnTo>
                  <a:pt x="1633" y="304"/>
                </a:lnTo>
                <a:lnTo>
                  <a:pt x="1626" y="329"/>
                </a:lnTo>
                <a:lnTo>
                  <a:pt x="1620" y="349"/>
                </a:lnTo>
                <a:lnTo>
                  <a:pt x="1666" y="408"/>
                </a:lnTo>
                <a:lnTo>
                  <a:pt x="1717" y="458"/>
                </a:lnTo>
                <a:lnTo>
                  <a:pt x="1771" y="502"/>
                </a:lnTo>
                <a:lnTo>
                  <a:pt x="1773" y="504"/>
                </a:lnTo>
                <a:lnTo>
                  <a:pt x="1773" y="508"/>
                </a:lnTo>
                <a:lnTo>
                  <a:pt x="1775" y="511"/>
                </a:lnTo>
                <a:lnTo>
                  <a:pt x="1775" y="515"/>
                </a:lnTo>
                <a:lnTo>
                  <a:pt x="1777" y="517"/>
                </a:lnTo>
                <a:lnTo>
                  <a:pt x="1686" y="535"/>
                </a:lnTo>
                <a:lnTo>
                  <a:pt x="1604" y="557"/>
                </a:lnTo>
                <a:lnTo>
                  <a:pt x="1529" y="580"/>
                </a:lnTo>
                <a:lnTo>
                  <a:pt x="1462" y="606"/>
                </a:lnTo>
                <a:lnTo>
                  <a:pt x="1400" y="635"/>
                </a:lnTo>
                <a:lnTo>
                  <a:pt x="1342" y="666"/>
                </a:lnTo>
                <a:lnTo>
                  <a:pt x="1289" y="700"/>
                </a:lnTo>
                <a:lnTo>
                  <a:pt x="1239" y="735"/>
                </a:lnTo>
                <a:lnTo>
                  <a:pt x="1189" y="773"/>
                </a:lnTo>
                <a:lnTo>
                  <a:pt x="1140" y="813"/>
                </a:lnTo>
                <a:lnTo>
                  <a:pt x="1091" y="857"/>
                </a:lnTo>
                <a:lnTo>
                  <a:pt x="1039" y="908"/>
                </a:lnTo>
                <a:lnTo>
                  <a:pt x="995" y="958"/>
                </a:lnTo>
                <a:lnTo>
                  <a:pt x="955" y="1009"/>
                </a:lnTo>
                <a:lnTo>
                  <a:pt x="919" y="1060"/>
                </a:lnTo>
                <a:lnTo>
                  <a:pt x="880" y="1111"/>
                </a:lnTo>
                <a:lnTo>
                  <a:pt x="877" y="1115"/>
                </a:lnTo>
                <a:lnTo>
                  <a:pt x="871" y="1124"/>
                </a:lnTo>
                <a:lnTo>
                  <a:pt x="866" y="1135"/>
                </a:lnTo>
                <a:lnTo>
                  <a:pt x="860" y="1146"/>
                </a:lnTo>
                <a:lnTo>
                  <a:pt x="855" y="1153"/>
                </a:lnTo>
                <a:lnTo>
                  <a:pt x="851" y="1157"/>
                </a:lnTo>
                <a:lnTo>
                  <a:pt x="855" y="1100"/>
                </a:lnTo>
                <a:lnTo>
                  <a:pt x="855" y="1038"/>
                </a:lnTo>
                <a:lnTo>
                  <a:pt x="851" y="977"/>
                </a:lnTo>
                <a:lnTo>
                  <a:pt x="844" y="913"/>
                </a:lnTo>
                <a:lnTo>
                  <a:pt x="835" y="853"/>
                </a:lnTo>
                <a:lnTo>
                  <a:pt x="826" y="798"/>
                </a:lnTo>
                <a:lnTo>
                  <a:pt x="813" y="751"/>
                </a:lnTo>
                <a:lnTo>
                  <a:pt x="800" y="713"/>
                </a:lnTo>
                <a:lnTo>
                  <a:pt x="809" y="698"/>
                </a:lnTo>
                <a:lnTo>
                  <a:pt x="822" y="678"/>
                </a:lnTo>
                <a:lnTo>
                  <a:pt x="837" y="658"/>
                </a:lnTo>
                <a:lnTo>
                  <a:pt x="853" y="637"/>
                </a:lnTo>
                <a:lnTo>
                  <a:pt x="869" y="615"/>
                </a:lnTo>
                <a:lnTo>
                  <a:pt x="882" y="593"/>
                </a:lnTo>
                <a:lnTo>
                  <a:pt x="891" y="573"/>
                </a:lnTo>
                <a:lnTo>
                  <a:pt x="897" y="555"/>
                </a:lnTo>
                <a:lnTo>
                  <a:pt x="897" y="540"/>
                </a:lnTo>
                <a:lnTo>
                  <a:pt x="840" y="511"/>
                </a:lnTo>
                <a:lnTo>
                  <a:pt x="788" y="484"/>
                </a:lnTo>
                <a:lnTo>
                  <a:pt x="742" y="460"/>
                </a:lnTo>
                <a:lnTo>
                  <a:pt x="704" y="437"/>
                </a:lnTo>
                <a:lnTo>
                  <a:pt x="669" y="415"/>
                </a:lnTo>
                <a:lnTo>
                  <a:pt x="644" y="393"/>
                </a:lnTo>
                <a:lnTo>
                  <a:pt x="624" y="371"/>
                </a:lnTo>
                <a:lnTo>
                  <a:pt x="613" y="348"/>
                </a:lnTo>
                <a:lnTo>
                  <a:pt x="609" y="320"/>
                </a:lnTo>
                <a:lnTo>
                  <a:pt x="615" y="291"/>
                </a:lnTo>
                <a:lnTo>
                  <a:pt x="628" y="258"/>
                </a:lnTo>
                <a:lnTo>
                  <a:pt x="646" y="233"/>
                </a:lnTo>
                <a:lnTo>
                  <a:pt x="666" y="215"/>
                </a:lnTo>
                <a:lnTo>
                  <a:pt x="691" y="206"/>
                </a:lnTo>
                <a:lnTo>
                  <a:pt x="720" y="202"/>
                </a:lnTo>
                <a:lnTo>
                  <a:pt x="755" y="206"/>
                </a:lnTo>
                <a:lnTo>
                  <a:pt x="793" y="215"/>
                </a:lnTo>
                <a:lnTo>
                  <a:pt x="837" y="231"/>
                </a:lnTo>
                <a:lnTo>
                  <a:pt x="886" y="251"/>
                </a:lnTo>
                <a:lnTo>
                  <a:pt x="940" y="277"/>
                </a:lnTo>
                <a:lnTo>
                  <a:pt x="1000" y="308"/>
                </a:lnTo>
                <a:lnTo>
                  <a:pt x="1066" y="340"/>
                </a:lnTo>
                <a:lnTo>
                  <a:pt x="1137" y="378"/>
                </a:lnTo>
                <a:lnTo>
                  <a:pt x="1144" y="375"/>
                </a:lnTo>
                <a:lnTo>
                  <a:pt x="1142" y="338"/>
                </a:lnTo>
                <a:lnTo>
                  <a:pt x="1137" y="302"/>
                </a:lnTo>
                <a:lnTo>
                  <a:pt x="1129" y="264"/>
                </a:lnTo>
                <a:lnTo>
                  <a:pt x="1122" y="228"/>
                </a:lnTo>
                <a:lnTo>
                  <a:pt x="1115" y="189"/>
                </a:lnTo>
                <a:lnTo>
                  <a:pt x="1109" y="155"/>
                </a:lnTo>
                <a:lnTo>
                  <a:pt x="1106" y="120"/>
                </a:lnTo>
                <a:lnTo>
                  <a:pt x="1106" y="89"/>
                </a:lnTo>
                <a:lnTo>
                  <a:pt x="1111" y="62"/>
                </a:lnTo>
                <a:lnTo>
                  <a:pt x="1120" y="38"/>
                </a:lnTo>
                <a:lnTo>
                  <a:pt x="1137" y="18"/>
                </a:lnTo>
                <a:lnTo>
                  <a:pt x="1160" y="4"/>
                </a:lnTo>
                <a:lnTo>
                  <a:pt x="120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lgn="r" rtl="1"/>
            <a:endParaRPr lang="ko-KR" altLang="en-US" sz="2701" dirty="0">
              <a:cs typeface="B Nazanin" panose="00000400000000000000" pitchFamily="2" charset="-78"/>
            </a:endParaRPr>
          </a:p>
        </p:txBody>
      </p:sp>
      <p:sp>
        <p:nvSpPr>
          <p:cNvPr id="9" name="Freeform 9">
            <a:extLst>
              <a:ext uri="{FF2B5EF4-FFF2-40B4-BE49-F238E27FC236}">
                <a16:creationId xmlns:a16="http://schemas.microsoft.com/office/drawing/2014/main" id="{3B7CA0AD-3ABA-43C5-A29C-7EBEBD2696A9}"/>
              </a:ext>
            </a:extLst>
          </p:cNvPr>
          <p:cNvSpPr>
            <a:spLocks/>
          </p:cNvSpPr>
          <p:nvPr/>
        </p:nvSpPr>
        <p:spPr bwMode="auto">
          <a:xfrm>
            <a:off x="974358" y="5342502"/>
            <a:ext cx="554010" cy="567330"/>
          </a:xfrm>
          <a:custGeom>
            <a:avLst/>
            <a:gdLst>
              <a:gd name="T0" fmla="*/ 1754 w 3785"/>
              <a:gd name="T1" fmla="*/ 114 h 3876"/>
              <a:gd name="T2" fmla="*/ 1771 w 3785"/>
              <a:gd name="T3" fmla="*/ 367 h 3876"/>
              <a:gd name="T4" fmla="*/ 1818 w 3785"/>
              <a:gd name="T5" fmla="*/ 614 h 3876"/>
              <a:gd name="T6" fmla="*/ 1902 w 3785"/>
              <a:gd name="T7" fmla="*/ 796 h 3876"/>
              <a:gd name="T8" fmla="*/ 2038 w 3785"/>
              <a:gd name="T9" fmla="*/ 858 h 3876"/>
              <a:gd name="T10" fmla="*/ 2180 w 3785"/>
              <a:gd name="T11" fmla="*/ 802 h 3876"/>
              <a:gd name="T12" fmla="*/ 2320 w 3785"/>
              <a:gd name="T13" fmla="*/ 722 h 3876"/>
              <a:gd name="T14" fmla="*/ 2609 w 3785"/>
              <a:gd name="T15" fmla="*/ 640 h 3876"/>
              <a:gd name="T16" fmla="*/ 2954 w 3785"/>
              <a:gd name="T17" fmla="*/ 674 h 3876"/>
              <a:gd name="T18" fmla="*/ 3298 w 3785"/>
              <a:gd name="T19" fmla="*/ 856 h 3876"/>
              <a:gd name="T20" fmla="*/ 3556 w 3785"/>
              <a:gd name="T21" fmla="*/ 1133 h 3876"/>
              <a:gd name="T22" fmla="*/ 3704 w 3785"/>
              <a:gd name="T23" fmla="*/ 1473 h 3876"/>
              <a:gd name="T24" fmla="*/ 3776 w 3785"/>
              <a:gd name="T25" fmla="*/ 1871 h 3876"/>
              <a:gd name="T26" fmla="*/ 3771 w 3785"/>
              <a:gd name="T27" fmla="*/ 2284 h 3876"/>
              <a:gd name="T28" fmla="*/ 3674 w 3785"/>
              <a:gd name="T29" fmla="*/ 2671 h 3876"/>
              <a:gd name="T30" fmla="*/ 3467 w 3785"/>
              <a:gd name="T31" fmla="*/ 3049 h 3876"/>
              <a:gd name="T32" fmla="*/ 3198 w 3785"/>
              <a:gd name="T33" fmla="*/ 3334 h 3876"/>
              <a:gd name="T34" fmla="*/ 2900 w 3785"/>
              <a:gd name="T35" fmla="*/ 3536 h 3876"/>
              <a:gd name="T36" fmla="*/ 2609 w 3785"/>
              <a:gd name="T37" fmla="*/ 3667 h 3876"/>
              <a:gd name="T38" fmla="*/ 2300 w 3785"/>
              <a:gd name="T39" fmla="*/ 3738 h 3876"/>
              <a:gd name="T40" fmla="*/ 1933 w 3785"/>
              <a:gd name="T41" fmla="*/ 3720 h 3876"/>
              <a:gd name="T42" fmla="*/ 1602 w 3785"/>
              <a:gd name="T43" fmla="*/ 3634 h 3876"/>
              <a:gd name="T44" fmla="*/ 1262 w 3785"/>
              <a:gd name="T45" fmla="*/ 3469 h 3876"/>
              <a:gd name="T46" fmla="*/ 913 w 3785"/>
              <a:gd name="T47" fmla="*/ 3256 h 3876"/>
              <a:gd name="T48" fmla="*/ 842 w 3785"/>
              <a:gd name="T49" fmla="*/ 3214 h 3876"/>
              <a:gd name="T50" fmla="*/ 753 w 3785"/>
              <a:gd name="T51" fmla="*/ 3174 h 3876"/>
              <a:gd name="T52" fmla="*/ 658 w 3785"/>
              <a:gd name="T53" fmla="*/ 3164 h 3876"/>
              <a:gd name="T54" fmla="*/ 571 w 3785"/>
              <a:gd name="T55" fmla="*/ 3213 h 3876"/>
              <a:gd name="T56" fmla="*/ 504 w 3785"/>
              <a:gd name="T57" fmla="*/ 3347 h 3876"/>
              <a:gd name="T58" fmla="*/ 467 w 3785"/>
              <a:gd name="T59" fmla="*/ 3596 h 3876"/>
              <a:gd name="T60" fmla="*/ 382 w 3785"/>
              <a:gd name="T61" fmla="*/ 3873 h 3876"/>
              <a:gd name="T62" fmla="*/ 16 w 3785"/>
              <a:gd name="T63" fmla="*/ 3869 h 3876"/>
              <a:gd name="T64" fmla="*/ 2 w 3785"/>
              <a:gd name="T65" fmla="*/ 3682 h 3876"/>
              <a:gd name="T66" fmla="*/ 9 w 3785"/>
              <a:gd name="T67" fmla="*/ 3413 h 3876"/>
              <a:gd name="T68" fmla="*/ 64 w 3785"/>
              <a:gd name="T69" fmla="*/ 3125 h 3876"/>
              <a:gd name="T70" fmla="*/ 182 w 3785"/>
              <a:gd name="T71" fmla="*/ 2867 h 3876"/>
              <a:gd name="T72" fmla="*/ 382 w 3785"/>
              <a:gd name="T73" fmla="*/ 2689 h 3876"/>
              <a:gd name="T74" fmla="*/ 556 w 3785"/>
              <a:gd name="T75" fmla="*/ 2647 h 3876"/>
              <a:gd name="T76" fmla="*/ 714 w 3785"/>
              <a:gd name="T77" fmla="*/ 2684 h 3876"/>
              <a:gd name="T78" fmla="*/ 971 w 3785"/>
              <a:gd name="T79" fmla="*/ 2734 h 3876"/>
              <a:gd name="T80" fmla="*/ 1387 w 3785"/>
              <a:gd name="T81" fmla="*/ 2694 h 3876"/>
              <a:gd name="T82" fmla="*/ 1711 w 3785"/>
              <a:gd name="T83" fmla="*/ 2527 h 3876"/>
              <a:gd name="T84" fmla="*/ 1909 w 3785"/>
              <a:gd name="T85" fmla="*/ 2273 h 3876"/>
              <a:gd name="T86" fmla="*/ 1973 w 3785"/>
              <a:gd name="T87" fmla="*/ 1993 h 3876"/>
              <a:gd name="T88" fmla="*/ 1916 w 3785"/>
              <a:gd name="T89" fmla="*/ 1658 h 3876"/>
              <a:gd name="T90" fmla="*/ 1760 w 3785"/>
              <a:gd name="T91" fmla="*/ 1404 h 3876"/>
              <a:gd name="T92" fmla="*/ 1564 w 3785"/>
              <a:gd name="T93" fmla="*/ 1238 h 3876"/>
              <a:gd name="T94" fmla="*/ 1387 w 3785"/>
              <a:gd name="T95" fmla="*/ 1056 h 3876"/>
              <a:gd name="T96" fmla="*/ 1300 w 3785"/>
              <a:gd name="T97" fmla="*/ 807 h 3876"/>
              <a:gd name="T98" fmla="*/ 1260 w 3785"/>
              <a:gd name="T99" fmla="*/ 585 h 3876"/>
              <a:gd name="T100" fmla="*/ 1251 w 3785"/>
              <a:gd name="T101" fmla="*/ 485 h 3876"/>
              <a:gd name="T102" fmla="*/ 1236 w 3785"/>
              <a:gd name="T103" fmla="*/ 293 h 3876"/>
              <a:gd name="T104" fmla="*/ 1236 w 3785"/>
              <a:gd name="T105" fmla="*/ 85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85" h="3876">
                <a:moveTo>
                  <a:pt x="1245" y="0"/>
                </a:moveTo>
                <a:lnTo>
                  <a:pt x="1753" y="4"/>
                </a:lnTo>
                <a:lnTo>
                  <a:pt x="1753" y="56"/>
                </a:lnTo>
                <a:lnTo>
                  <a:pt x="1754" y="114"/>
                </a:lnTo>
                <a:lnTo>
                  <a:pt x="1756" y="174"/>
                </a:lnTo>
                <a:lnTo>
                  <a:pt x="1760" y="238"/>
                </a:lnTo>
                <a:lnTo>
                  <a:pt x="1765" y="302"/>
                </a:lnTo>
                <a:lnTo>
                  <a:pt x="1771" y="367"/>
                </a:lnTo>
                <a:lnTo>
                  <a:pt x="1780" y="433"/>
                </a:lnTo>
                <a:lnTo>
                  <a:pt x="1791" y="494"/>
                </a:lnTo>
                <a:lnTo>
                  <a:pt x="1804" y="556"/>
                </a:lnTo>
                <a:lnTo>
                  <a:pt x="1818" y="614"/>
                </a:lnTo>
                <a:lnTo>
                  <a:pt x="1836" y="669"/>
                </a:lnTo>
                <a:lnTo>
                  <a:pt x="1854" y="718"/>
                </a:lnTo>
                <a:lnTo>
                  <a:pt x="1878" y="760"/>
                </a:lnTo>
                <a:lnTo>
                  <a:pt x="1902" y="796"/>
                </a:lnTo>
                <a:lnTo>
                  <a:pt x="1931" y="825"/>
                </a:lnTo>
                <a:lnTo>
                  <a:pt x="1962" y="844"/>
                </a:lnTo>
                <a:lnTo>
                  <a:pt x="2000" y="856"/>
                </a:lnTo>
                <a:lnTo>
                  <a:pt x="2038" y="858"/>
                </a:lnTo>
                <a:lnTo>
                  <a:pt x="2076" y="851"/>
                </a:lnTo>
                <a:lnTo>
                  <a:pt x="2113" y="838"/>
                </a:lnTo>
                <a:lnTo>
                  <a:pt x="2147" y="822"/>
                </a:lnTo>
                <a:lnTo>
                  <a:pt x="2180" y="802"/>
                </a:lnTo>
                <a:lnTo>
                  <a:pt x="2211" y="782"/>
                </a:lnTo>
                <a:lnTo>
                  <a:pt x="2240" y="764"/>
                </a:lnTo>
                <a:lnTo>
                  <a:pt x="2265" y="747"/>
                </a:lnTo>
                <a:lnTo>
                  <a:pt x="2320" y="722"/>
                </a:lnTo>
                <a:lnTo>
                  <a:pt x="2384" y="696"/>
                </a:lnTo>
                <a:lnTo>
                  <a:pt x="2454" y="673"/>
                </a:lnTo>
                <a:lnTo>
                  <a:pt x="2531" y="653"/>
                </a:lnTo>
                <a:lnTo>
                  <a:pt x="2609" y="640"/>
                </a:lnTo>
                <a:lnTo>
                  <a:pt x="2693" y="633"/>
                </a:lnTo>
                <a:lnTo>
                  <a:pt x="2774" y="636"/>
                </a:lnTo>
                <a:lnTo>
                  <a:pt x="2856" y="649"/>
                </a:lnTo>
                <a:lnTo>
                  <a:pt x="2954" y="674"/>
                </a:lnTo>
                <a:lnTo>
                  <a:pt x="3047" y="709"/>
                </a:lnTo>
                <a:lnTo>
                  <a:pt x="3136" y="751"/>
                </a:lnTo>
                <a:lnTo>
                  <a:pt x="3220" y="800"/>
                </a:lnTo>
                <a:lnTo>
                  <a:pt x="3298" y="856"/>
                </a:lnTo>
                <a:lnTo>
                  <a:pt x="3373" y="918"/>
                </a:lnTo>
                <a:lnTo>
                  <a:pt x="3440" y="985"/>
                </a:lnTo>
                <a:lnTo>
                  <a:pt x="3502" y="1056"/>
                </a:lnTo>
                <a:lnTo>
                  <a:pt x="3556" y="1133"/>
                </a:lnTo>
                <a:lnTo>
                  <a:pt x="3604" y="1213"/>
                </a:lnTo>
                <a:lnTo>
                  <a:pt x="3645" y="1296"/>
                </a:lnTo>
                <a:lnTo>
                  <a:pt x="3678" y="1384"/>
                </a:lnTo>
                <a:lnTo>
                  <a:pt x="3704" y="1473"/>
                </a:lnTo>
                <a:lnTo>
                  <a:pt x="3724" y="1567"/>
                </a:lnTo>
                <a:lnTo>
                  <a:pt x="3744" y="1665"/>
                </a:lnTo>
                <a:lnTo>
                  <a:pt x="3762" y="1769"/>
                </a:lnTo>
                <a:lnTo>
                  <a:pt x="3776" y="1871"/>
                </a:lnTo>
                <a:lnTo>
                  <a:pt x="3784" y="1974"/>
                </a:lnTo>
                <a:lnTo>
                  <a:pt x="3785" y="2078"/>
                </a:lnTo>
                <a:lnTo>
                  <a:pt x="3780" y="2182"/>
                </a:lnTo>
                <a:lnTo>
                  <a:pt x="3771" y="2284"/>
                </a:lnTo>
                <a:lnTo>
                  <a:pt x="3756" y="2380"/>
                </a:lnTo>
                <a:lnTo>
                  <a:pt x="3736" y="2473"/>
                </a:lnTo>
                <a:lnTo>
                  <a:pt x="3713" y="2560"/>
                </a:lnTo>
                <a:lnTo>
                  <a:pt x="3674" y="2671"/>
                </a:lnTo>
                <a:lnTo>
                  <a:pt x="3631" y="2774"/>
                </a:lnTo>
                <a:lnTo>
                  <a:pt x="3582" y="2873"/>
                </a:lnTo>
                <a:lnTo>
                  <a:pt x="3527" y="2964"/>
                </a:lnTo>
                <a:lnTo>
                  <a:pt x="3467" y="3049"/>
                </a:lnTo>
                <a:lnTo>
                  <a:pt x="3404" y="3129"/>
                </a:lnTo>
                <a:lnTo>
                  <a:pt x="3338" y="3204"/>
                </a:lnTo>
                <a:lnTo>
                  <a:pt x="3269" y="3271"/>
                </a:lnTo>
                <a:lnTo>
                  <a:pt x="3198" y="3334"/>
                </a:lnTo>
                <a:lnTo>
                  <a:pt x="3124" y="3393"/>
                </a:lnTo>
                <a:lnTo>
                  <a:pt x="3049" y="3445"/>
                </a:lnTo>
                <a:lnTo>
                  <a:pt x="2974" y="3493"/>
                </a:lnTo>
                <a:lnTo>
                  <a:pt x="2900" y="3536"/>
                </a:lnTo>
                <a:lnTo>
                  <a:pt x="2825" y="3576"/>
                </a:lnTo>
                <a:lnTo>
                  <a:pt x="2751" y="3611"/>
                </a:lnTo>
                <a:lnTo>
                  <a:pt x="2680" y="3640"/>
                </a:lnTo>
                <a:lnTo>
                  <a:pt x="2609" y="3667"/>
                </a:lnTo>
                <a:lnTo>
                  <a:pt x="2542" y="3689"/>
                </a:lnTo>
                <a:lnTo>
                  <a:pt x="2476" y="3709"/>
                </a:lnTo>
                <a:lnTo>
                  <a:pt x="2391" y="3727"/>
                </a:lnTo>
                <a:lnTo>
                  <a:pt x="2300" y="3738"/>
                </a:lnTo>
                <a:lnTo>
                  <a:pt x="2209" y="3742"/>
                </a:lnTo>
                <a:lnTo>
                  <a:pt x="2116" y="3740"/>
                </a:lnTo>
                <a:lnTo>
                  <a:pt x="2025" y="3733"/>
                </a:lnTo>
                <a:lnTo>
                  <a:pt x="1933" y="3720"/>
                </a:lnTo>
                <a:lnTo>
                  <a:pt x="1845" y="3704"/>
                </a:lnTo>
                <a:lnTo>
                  <a:pt x="1760" y="3682"/>
                </a:lnTo>
                <a:lnTo>
                  <a:pt x="1678" y="3660"/>
                </a:lnTo>
                <a:lnTo>
                  <a:pt x="1602" y="3634"/>
                </a:lnTo>
                <a:lnTo>
                  <a:pt x="1533" y="3607"/>
                </a:lnTo>
                <a:lnTo>
                  <a:pt x="1438" y="3565"/>
                </a:lnTo>
                <a:lnTo>
                  <a:pt x="1347" y="3518"/>
                </a:lnTo>
                <a:lnTo>
                  <a:pt x="1262" y="3469"/>
                </a:lnTo>
                <a:lnTo>
                  <a:pt x="1176" y="3416"/>
                </a:lnTo>
                <a:lnTo>
                  <a:pt x="1093" y="3364"/>
                </a:lnTo>
                <a:lnTo>
                  <a:pt x="1005" y="3309"/>
                </a:lnTo>
                <a:lnTo>
                  <a:pt x="913" y="3256"/>
                </a:lnTo>
                <a:lnTo>
                  <a:pt x="898" y="3247"/>
                </a:lnTo>
                <a:lnTo>
                  <a:pt x="880" y="3236"/>
                </a:lnTo>
                <a:lnTo>
                  <a:pt x="862" y="3225"/>
                </a:lnTo>
                <a:lnTo>
                  <a:pt x="842" y="3214"/>
                </a:lnTo>
                <a:lnTo>
                  <a:pt x="820" y="3204"/>
                </a:lnTo>
                <a:lnTo>
                  <a:pt x="798" y="3193"/>
                </a:lnTo>
                <a:lnTo>
                  <a:pt x="776" y="3184"/>
                </a:lnTo>
                <a:lnTo>
                  <a:pt x="753" y="3174"/>
                </a:lnTo>
                <a:lnTo>
                  <a:pt x="729" y="3167"/>
                </a:lnTo>
                <a:lnTo>
                  <a:pt x="705" y="3164"/>
                </a:lnTo>
                <a:lnTo>
                  <a:pt x="682" y="3162"/>
                </a:lnTo>
                <a:lnTo>
                  <a:pt x="658" y="3164"/>
                </a:lnTo>
                <a:lnTo>
                  <a:pt x="636" y="3169"/>
                </a:lnTo>
                <a:lnTo>
                  <a:pt x="613" y="3178"/>
                </a:lnTo>
                <a:lnTo>
                  <a:pt x="591" y="3193"/>
                </a:lnTo>
                <a:lnTo>
                  <a:pt x="571" y="3213"/>
                </a:lnTo>
                <a:lnTo>
                  <a:pt x="553" y="3236"/>
                </a:lnTo>
                <a:lnTo>
                  <a:pt x="534" y="3267"/>
                </a:lnTo>
                <a:lnTo>
                  <a:pt x="518" y="3304"/>
                </a:lnTo>
                <a:lnTo>
                  <a:pt x="504" y="3347"/>
                </a:lnTo>
                <a:lnTo>
                  <a:pt x="491" y="3396"/>
                </a:lnTo>
                <a:lnTo>
                  <a:pt x="482" y="3454"/>
                </a:lnTo>
                <a:lnTo>
                  <a:pt x="473" y="3522"/>
                </a:lnTo>
                <a:lnTo>
                  <a:pt x="467" y="3596"/>
                </a:lnTo>
                <a:lnTo>
                  <a:pt x="465" y="3680"/>
                </a:lnTo>
                <a:lnTo>
                  <a:pt x="465" y="3773"/>
                </a:lnTo>
                <a:lnTo>
                  <a:pt x="469" y="3876"/>
                </a:lnTo>
                <a:lnTo>
                  <a:pt x="382" y="3873"/>
                </a:lnTo>
                <a:lnTo>
                  <a:pt x="291" y="3865"/>
                </a:lnTo>
                <a:lnTo>
                  <a:pt x="200" y="3862"/>
                </a:lnTo>
                <a:lnTo>
                  <a:pt x="107" y="3862"/>
                </a:lnTo>
                <a:lnTo>
                  <a:pt x="16" y="3869"/>
                </a:lnTo>
                <a:lnTo>
                  <a:pt x="16" y="3840"/>
                </a:lnTo>
                <a:lnTo>
                  <a:pt x="11" y="3793"/>
                </a:lnTo>
                <a:lnTo>
                  <a:pt x="5" y="3740"/>
                </a:lnTo>
                <a:lnTo>
                  <a:pt x="2" y="3682"/>
                </a:lnTo>
                <a:lnTo>
                  <a:pt x="0" y="3618"/>
                </a:lnTo>
                <a:lnTo>
                  <a:pt x="0" y="3553"/>
                </a:lnTo>
                <a:lnTo>
                  <a:pt x="4" y="3484"/>
                </a:lnTo>
                <a:lnTo>
                  <a:pt x="9" y="3413"/>
                </a:lnTo>
                <a:lnTo>
                  <a:pt x="16" y="3342"/>
                </a:lnTo>
                <a:lnTo>
                  <a:pt x="29" y="3269"/>
                </a:lnTo>
                <a:lnTo>
                  <a:pt x="44" y="3196"/>
                </a:lnTo>
                <a:lnTo>
                  <a:pt x="64" y="3125"/>
                </a:lnTo>
                <a:lnTo>
                  <a:pt x="85" y="3056"/>
                </a:lnTo>
                <a:lnTo>
                  <a:pt x="113" y="2989"/>
                </a:lnTo>
                <a:lnTo>
                  <a:pt x="145" y="2925"/>
                </a:lnTo>
                <a:lnTo>
                  <a:pt x="182" y="2867"/>
                </a:lnTo>
                <a:lnTo>
                  <a:pt x="224" y="2813"/>
                </a:lnTo>
                <a:lnTo>
                  <a:pt x="271" y="2765"/>
                </a:lnTo>
                <a:lnTo>
                  <a:pt x="324" y="2724"/>
                </a:lnTo>
                <a:lnTo>
                  <a:pt x="382" y="2689"/>
                </a:lnTo>
                <a:lnTo>
                  <a:pt x="429" y="2667"/>
                </a:lnTo>
                <a:lnTo>
                  <a:pt x="474" y="2654"/>
                </a:lnTo>
                <a:lnTo>
                  <a:pt x="516" y="2649"/>
                </a:lnTo>
                <a:lnTo>
                  <a:pt x="556" y="2647"/>
                </a:lnTo>
                <a:lnTo>
                  <a:pt x="594" y="2653"/>
                </a:lnTo>
                <a:lnTo>
                  <a:pt x="633" y="2662"/>
                </a:lnTo>
                <a:lnTo>
                  <a:pt x="673" y="2673"/>
                </a:lnTo>
                <a:lnTo>
                  <a:pt x="714" y="2684"/>
                </a:lnTo>
                <a:lnTo>
                  <a:pt x="758" y="2698"/>
                </a:lnTo>
                <a:lnTo>
                  <a:pt x="805" y="2709"/>
                </a:lnTo>
                <a:lnTo>
                  <a:pt x="856" y="2720"/>
                </a:lnTo>
                <a:lnTo>
                  <a:pt x="971" y="2734"/>
                </a:lnTo>
                <a:lnTo>
                  <a:pt x="1082" y="2738"/>
                </a:lnTo>
                <a:lnTo>
                  <a:pt x="1189" y="2733"/>
                </a:lnTo>
                <a:lnTo>
                  <a:pt x="1291" y="2718"/>
                </a:lnTo>
                <a:lnTo>
                  <a:pt x="1387" y="2694"/>
                </a:lnTo>
                <a:lnTo>
                  <a:pt x="1478" y="2664"/>
                </a:lnTo>
                <a:lnTo>
                  <a:pt x="1562" y="2625"/>
                </a:lnTo>
                <a:lnTo>
                  <a:pt x="1640" y="2580"/>
                </a:lnTo>
                <a:lnTo>
                  <a:pt x="1711" y="2527"/>
                </a:lnTo>
                <a:lnTo>
                  <a:pt x="1773" y="2471"/>
                </a:lnTo>
                <a:lnTo>
                  <a:pt x="1827" y="2409"/>
                </a:lnTo>
                <a:lnTo>
                  <a:pt x="1873" y="2342"/>
                </a:lnTo>
                <a:lnTo>
                  <a:pt x="1909" y="2273"/>
                </a:lnTo>
                <a:lnTo>
                  <a:pt x="1931" y="2213"/>
                </a:lnTo>
                <a:lnTo>
                  <a:pt x="1947" y="2149"/>
                </a:lnTo>
                <a:lnTo>
                  <a:pt x="1962" y="2084"/>
                </a:lnTo>
                <a:lnTo>
                  <a:pt x="1973" y="1993"/>
                </a:lnTo>
                <a:lnTo>
                  <a:pt x="1971" y="1904"/>
                </a:lnTo>
                <a:lnTo>
                  <a:pt x="1962" y="1818"/>
                </a:lnTo>
                <a:lnTo>
                  <a:pt x="1942" y="1736"/>
                </a:lnTo>
                <a:lnTo>
                  <a:pt x="1916" y="1658"/>
                </a:lnTo>
                <a:lnTo>
                  <a:pt x="1884" y="1585"/>
                </a:lnTo>
                <a:lnTo>
                  <a:pt x="1845" y="1518"/>
                </a:lnTo>
                <a:lnTo>
                  <a:pt x="1804" y="1458"/>
                </a:lnTo>
                <a:lnTo>
                  <a:pt x="1760" y="1404"/>
                </a:lnTo>
                <a:lnTo>
                  <a:pt x="1714" y="1356"/>
                </a:lnTo>
                <a:lnTo>
                  <a:pt x="1669" y="1316"/>
                </a:lnTo>
                <a:lnTo>
                  <a:pt x="1618" y="1278"/>
                </a:lnTo>
                <a:lnTo>
                  <a:pt x="1564" y="1238"/>
                </a:lnTo>
                <a:lnTo>
                  <a:pt x="1513" y="1198"/>
                </a:lnTo>
                <a:lnTo>
                  <a:pt x="1464" y="1156"/>
                </a:lnTo>
                <a:lnTo>
                  <a:pt x="1422" y="1107"/>
                </a:lnTo>
                <a:lnTo>
                  <a:pt x="1387" y="1056"/>
                </a:lnTo>
                <a:lnTo>
                  <a:pt x="1358" y="1000"/>
                </a:lnTo>
                <a:lnTo>
                  <a:pt x="1334" y="938"/>
                </a:lnTo>
                <a:lnTo>
                  <a:pt x="1316" y="874"/>
                </a:lnTo>
                <a:lnTo>
                  <a:pt x="1300" y="807"/>
                </a:lnTo>
                <a:lnTo>
                  <a:pt x="1285" y="736"/>
                </a:lnTo>
                <a:lnTo>
                  <a:pt x="1273" y="664"/>
                </a:lnTo>
                <a:lnTo>
                  <a:pt x="1262" y="589"/>
                </a:lnTo>
                <a:lnTo>
                  <a:pt x="1260" y="585"/>
                </a:lnTo>
                <a:lnTo>
                  <a:pt x="1258" y="574"/>
                </a:lnTo>
                <a:lnTo>
                  <a:pt x="1256" y="553"/>
                </a:lnTo>
                <a:lnTo>
                  <a:pt x="1253" y="522"/>
                </a:lnTo>
                <a:lnTo>
                  <a:pt x="1251" y="485"/>
                </a:lnTo>
                <a:lnTo>
                  <a:pt x="1247" y="442"/>
                </a:lnTo>
                <a:lnTo>
                  <a:pt x="1244" y="394"/>
                </a:lnTo>
                <a:lnTo>
                  <a:pt x="1240" y="345"/>
                </a:lnTo>
                <a:lnTo>
                  <a:pt x="1236" y="293"/>
                </a:lnTo>
                <a:lnTo>
                  <a:pt x="1234" y="238"/>
                </a:lnTo>
                <a:lnTo>
                  <a:pt x="1234" y="185"/>
                </a:lnTo>
                <a:lnTo>
                  <a:pt x="1234" y="134"/>
                </a:lnTo>
                <a:lnTo>
                  <a:pt x="1236" y="85"/>
                </a:lnTo>
                <a:lnTo>
                  <a:pt x="1240" y="40"/>
                </a:lnTo>
                <a:lnTo>
                  <a:pt x="1245"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lgn="r" rtl="1"/>
            <a:endParaRPr lang="ko-KR" altLang="en-US" sz="2701">
              <a:cs typeface="B Nazanin" panose="00000400000000000000" pitchFamily="2" charset="-78"/>
            </a:endParaRPr>
          </a:p>
        </p:txBody>
      </p:sp>
      <p:grpSp>
        <p:nvGrpSpPr>
          <p:cNvPr id="10" name="Group 9">
            <a:extLst>
              <a:ext uri="{FF2B5EF4-FFF2-40B4-BE49-F238E27FC236}">
                <a16:creationId xmlns:a16="http://schemas.microsoft.com/office/drawing/2014/main" id="{B0B95CB4-B90C-4B6F-94ED-66FD2501568F}"/>
              </a:ext>
            </a:extLst>
          </p:cNvPr>
          <p:cNvGrpSpPr/>
          <p:nvPr/>
        </p:nvGrpSpPr>
        <p:grpSpPr>
          <a:xfrm>
            <a:off x="1890162" y="2895409"/>
            <a:ext cx="5275573" cy="752078"/>
            <a:chOff x="5076056" y="1240057"/>
            <a:chExt cx="2717823" cy="439685"/>
          </a:xfrm>
        </p:grpSpPr>
        <p:sp>
          <p:nvSpPr>
            <p:cNvPr id="11" name="TextBox 10">
              <a:extLst>
                <a:ext uri="{FF2B5EF4-FFF2-40B4-BE49-F238E27FC236}">
                  <a16:creationId xmlns:a16="http://schemas.microsoft.com/office/drawing/2014/main" id="{C6EDCC8A-EC44-494B-BD50-A3B46903FD5D}"/>
                </a:ext>
              </a:extLst>
            </p:cNvPr>
            <p:cNvSpPr txBox="1"/>
            <p:nvPr/>
          </p:nvSpPr>
          <p:spPr>
            <a:xfrm>
              <a:off x="5076056" y="1240057"/>
              <a:ext cx="2717823" cy="161941"/>
            </a:xfrm>
            <a:prstGeom prst="rect">
              <a:avLst/>
            </a:prstGeom>
            <a:noFill/>
          </p:spPr>
          <p:txBody>
            <a:bodyPr wrap="square" lIns="90000" rIns="108000" rtlCol="0">
              <a:spAutoFit/>
            </a:bodyPr>
            <a:lstStyle/>
            <a:p>
              <a:pPr algn="r" rtl="1"/>
              <a:r>
                <a:rPr lang="fa-IR" altLang="ko-KR" sz="1200" b="1" dirty="0">
                  <a:solidFill>
                    <a:schemeClr val="tx1">
                      <a:lumMod val="75000"/>
                      <a:lumOff val="25000"/>
                    </a:schemeClr>
                  </a:solidFill>
                  <a:cs typeface="B Nazanin" panose="00000400000000000000" pitchFamily="2" charset="-78"/>
                </a:rPr>
                <a:t>مطالب در اینجا</a:t>
              </a:r>
              <a:endParaRPr lang="ko-KR" altLang="en-US" sz="1200" b="1" dirty="0">
                <a:solidFill>
                  <a:schemeClr val="tx1">
                    <a:lumMod val="75000"/>
                    <a:lumOff val="25000"/>
                  </a:schemeClr>
                </a:solidFill>
                <a:cs typeface="B Nazanin" panose="00000400000000000000" pitchFamily="2" charset="-78"/>
              </a:endParaRPr>
            </a:p>
          </p:txBody>
        </p:sp>
        <p:sp>
          <p:nvSpPr>
            <p:cNvPr id="12" name="TextBox 11">
              <a:extLst>
                <a:ext uri="{FF2B5EF4-FFF2-40B4-BE49-F238E27FC236}">
                  <a16:creationId xmlns:a16="http://schemas.microsoft.com/office/drawing/2014/main" id="{0D315C1F-6055-48CA-BD3B-1EFCA7A4D608}"/>
                </a:ext>
              </a:extLst>
            </p:cNvPr>
            <p:cNvSpPr txBox="1"/>
            <p:nvPr/>
          </p:nvSpPr>
          <p:spPr>
            <a:xfrm>
              <a:off x="5076056" y="1409840"/>
              <a:ext cx="2717823" cy="269902"/>
            </a:xfrm>
            <a:prstGeom prst="rect">
              <a:avLst/>
            </a:prstGeom>
            <a:noFill/>
          </p:spPr>
          <p:txBody>
            <a:bodyPr wrap="square" lIns="72000" rIns="108000" rtlCol="0">
              <a:spAutoFit/>
            </a:bodyPr>
            <a:lstStyle/>
            <a:p>
              <a:pPr algn="r" rtl="1"/>
              <a:r>
                <a:rPr lang="fa-IR" altLang="ko-KR" sz="1200" dirty="0">
                  <a:solidFill>
                    <a:schemeClr val="tx1">
                      <a:lumMod val="75000"/>
                      <a:lumOff val="25000"/>
                    </a:schemeClr>
                  </a:solidFill>
                  <a:ea typeface="FZShuTi" pitchFamily="2" charset="-122"/>
                  <a:cs typeface="B Nazanin" panose="00000400000000000000" pitchFamily="2" charset="-78"/>
                </a:rPr>
                <a:t>متن مثال: ارائه پاورپوینت مدرنی را دریافت کنید که به زیبایی طراحی شده است. من امیدوارم و معتقدم که این الگو زمان، پول و اعتبار شما را جلب کند.</a:t>
              </a:r>
              <a:endParaRPr lang="en-US" altLang="ko-KR" sz="1200" dirty="0">
                <a:solidFill>
                  <a:schemeClr val="tx1">
                    <a:lumMod val="75000"/>
                    <a:lumOff val="25000"/>
                  </a:schemeClr>
                </a:solidFill>
                <a:ea typeface="FZShuTi" pitchFamily="2" charset="-122"/>
                <a:cs typeface="B Nazanin" panose="00000400000000000000" pitchFamily="2" charset="-78"/>
              </a:endParaRPr>
            </a:p>
          </p:txBody>
        </p:sp>
      </p:grpSp>
      <p:grpSp>
        <p:nvGrpSpPr>
          <p:cNvPr id="13" name="Group 12">
            <a:extLst>
              <a:ext uri="{FF2B5EF4-FFF2-40B4-BE49-F238E27FC236}">
                <a16:creationId xmlns:a16="http://schemas.microsoft.com/office/drawing/2014/main" id="{19E11C61-06BE-4C53-B17C-0FBF363F0477}"/>
              </a:ext>
            </a:extLst>
          </p:cNvPr>
          <p:cNvGrpSpPr/>
          <p:nvPr/>
        </p:nvGrpSpPr>
        <p:grpSpPr>
          <a:xfrm>
            <a:off x="1890162" y="4026601"/>
            <a:ext cx="5275573" cy="752078"/>
            <a:chOff x="5076056" y="1240057"/>
            <a:chExt cx="2717823" cy="439685"/>
          </a:xfrm>
        </p:grpSpPr>
        <p:sp>
          <p:nvSpPr>
            <p:cNvPr id="14" name="TextBox 13">
              <a:extLst>
                <a:ext uri="{FF2B5EF4-FFF2-40B4-BE49-F238E27FC236}">
                  <a16:creationId xmlns:a16="http://schemas.microsoft.com/office/drawing/2014/main" id="{A56009C3-EDAB-4BDB-8C95-CEFF0DB31D76}"/>
                </a:ext>
              </a:extLst>
            </p:cNvPr>
            <p:cNvSpPr txBox="1"/>
            <p:nvPr/>
          </p:nvSpPr>
          <p:spPr>
            <a:xfrm>
              <a:off x="5076056" y="1240057"/>
              <a:ext cx="2717823" cy="161941"/>
            </a:xfrm>
            <a:prstGeom prst="rect">
              <a:avLst/>
            </a:prstGeom>
            <a:noFill/>
          </p:spPr>
          <p:txBody>
            <a:bodyPr wrap="square" lIns="90000" rIns="108000" rtlCol="0">
              <a:spAutoFit/>
            </a:bodyPr>
            <a:lstStyle/>
            <a:p>
              <a:pPr algn="r" rtl="1"/>
              <a:r>
                <a:rPr lang="fa-IR" altLang="ko-KR" sz="1200" b="1" dirty="0">
                  <a:solidFill>
                    <a:schemeClr val="tx1">
                      <a:lumMod val="75000"/>
                      <a:lumOff val="25000"/>
                    </a:schemeClr>
                  </a:solidFill>
                  <a:cs typeface="B Nazanin" panose="00000400000000000000" pitchFamily="2" charset="-78"/>
                </a:rPr>
                <a:t>مطالب در اینجا</a:t>
              </a:r>
              <a:endParaRPr lang="ko-KR" altLang="en-US" sz="1200" b="1" dirty="0">
                <a:solidFill>
                  <a:schemeClr val="tx1">
                    <a:lumMod val="75000"/>
                    <a:lumOff val="25000"/>
                  </a:schemeClr>
                </a:solidFill>
                <a:cs typeface="B Nazanin" panose="00000400000000000000" pitchFamily="2" charset="-78"/>
              </a:endParaRPr>
            </a:p>
          </p:txBody>
        </p:sp>
        <p:sp>
          <p:nvSpPr>
            <p:cNvPr id="15" name="TextBox 14">
              <a:extLst>
                <a:ext uri="{FF2B5EF4-FFF2-40B4-BE49-F238E27FC236}">
                  <a16:creationId xmlns:a16="http://schemas.microsoft.com/office/drawing/2014/main" id="{5D4BBCBC-BF3A-4E5B-95AD-2A36745A8CC7}"/>
                </a:ext>
              </a:extLst>
            </p:cNvPr>
            <p:cNvSpPr txBox="1"/>
            <p:nvPr/>
          </p:nvSpPr>
          <p:spPr>
            <a:xfrm>
              <a:off x="5076056" y="1409840"/>
              <a:ext cx="2717823" cy="269902"/>
            </a:xfrm>
            <a:prstGeom prst="rect">
              <a:avLst/>
            </a:prstGeom>
            <a:noFill/>
          </p:spPr>
          <p:txBody>
            <a:bodyPr wrap="square" lIns="72000" rIns="108000" rtlCol="0">
              <a:spAutoFit/>
            </a:bodyPr>
            <a:lstStyle/>
            <a:p>
              <a:pPr algn="r" rtl="1"/>
              <a:r>
                <a:rPr lang="fa-IR" altLang="ko-KR" sz="1200" dirty="0">
                  <a:solidFill>
                    <a:schemeClr val="tx1">
                      <a:lumMod val="75000"/>
                      <a:lumOff val="25000"/>
                    </a:schemeClr>
                  </a:solidFill>
                  <a:ea typeface="FZShuTi" pitchFamily="2" charset="-122"/>
                  <a:cs typeface="B Nazanin" panose="00000400000000000000" pitchFamily="2" charset="-78"/>
                </a:rPr>
                <a:t>متن مثال: ارائه پاورپوینت مدرنی را دریافت کنید که به زیبایی طراحی شده است. من امیدوارم و معتقدم که این الگو زمان، پول و اعتبار شما را جلب کند.</a:t>
              </a:r>
              <a:endParaRPr lang="en-US" altLang="ko-KR" sz="1200" dirty="0">
                <a:solidFill>
                  <a:schemeClr val="tx1">
                    <a:lumMod val="75000"/>
                    <a:lumOff val="25000"/>
                  </a:schemeClr>
                </a:solidFill>
                <a:ea typeface="FZShuTi" pitchFamily="2" charset="-122"/>
                <a:cs typeface="B Nazanin" panose="00000400000000000000" pitchFamily="2" charset="-78"/>
              </a:endParaRPr>
            </a:p>
          </p:txBody>
        </p:sp>
      </p:grpSp>
      <p:grpSp>
        <p:nvGrpSpPr>
          <p:cNvPr id="16" name="Group 15">
            <a:extLst>
              <a:ext uri="{FF2B5EF4-FFF2-40B4-BE49-F238E27FC236}">
                <a16:creationId xmlns:a16="http://schemas.microsoft.com/office/drawing/2014/main" id="{7A2B1B6B-8265-4A9D-B79A-64AAECA58545}"/>
              </a:ext>
            </a:extLst>
          </p:cNvPr>
          <p:cNvGrpSpPr/>
          <p:nvPr/>
        </p:nvGrpSpPr>
        <p:grpSpPr>
          <a:xfrm>
            <a:off x="1890162" y="5157793"/>
            <a:ext cx="5275573" cy="752078"/>
            <a:chOff x="5076056" y="1240057"/>
            <a:chExt cx="2717823" cy="439685"/>
          </a:xfrm>
        </p:grpSpPr>
        <p:sp>
          <p:nvSpPr>
            <p:cNvPr id="17" name="TextBox 16">
              <a:extLst>
                <a:ext uri="{FF2B5EF4-FFF2-40B4-BE49-F238E27FC236}">
                  <a16:creationId xmlns:a16="http://schemas.microsoft.com/office/drawing/2014/main" id="{7DC83B4C-E165-4F89-AF48-12FB246AC1A7}"/>
                </a:ext>
              </a:extLst>
            </p:cNvPr>
            <p:cNvSpPr txBox="1"/>
            <p:nvPr/>
          </p:nvSpPr>
          <p:spPr>
            <a:xfrm>
              <a:off x="5076056" y="1240057"/>
              <a:ext cx="2717823" cy="161941"/>
            </a:xfrm>
            <a:prstGeom prst="rect">
              <a:avLst/>
            </a:prstGeom>
            <a:noFill/>
          </p:spPr>
          <p:txBody>
            <a:bodyPr wrap="square" lIns="90000" rIns="108000" rtlCol="0">
              <a:spAutoFit/>
            </a:bodyPr>
            <a:lstStyle/>
            <a:p>
              <a:pPr algn="r" rtl="1"/>
              <a:r>
                <a:rPr lang="fa-IR" altLang="ko-KR" sz="1200" b="1" dirty="0">
                  <a:solidFill>
                    <a:schemeClr val="tx1">
                      <a:lumMod val="75000"/>
                      <a:lumOff val="25000"/>
                    </a:schemeClr>
                  </a:solidFill>
                  <a:cs typeface="B Nazanin" panose="00000400000000000000" pitchFamily="2" charset="-78"/>
                </a:rPr>
                <a:t>مطالب در اینجا</a:t>
              </a:r>
              <a:endParaRPr lang="ko-KR" altLang="en-US" sz="1200" b="1" dirty="0">
                <a:solidFill>
                  <a:schemeClr val="tx1">
                    <a:lumMod val="75000"/>
                    <a:lumOff val="25000"/>
                  </a:schemeClr>
                </a:solidFill>
                <a:cs typeface="B Nazanin" panose="00000400000000000000" pitchFamily="2" charset="-78"/>
              </a:endParaRPr>
            </a:p>
          </p:txBody>
        </p:sp>
        <p:sp>
          <p:nvSpPr>
            <p:cNvPr id="18" name="TextBox 17">
              <a:extLst>
                <a:ext uri="{FF2B5EF4-FFF2-40B4-BE49-F238E27FC236}">
                  <a16:creationId xmlns:a16="http://schemas.microsoft.com/office/drawing/2014/main" id="{FE5729E3-E6D1-45F8-BDF0-F0E4FE087383}"/>
                </a:ext>
              </a:extLst>
            </p:cNvPr>
            <p:cNvSpPr txBox="1"/>
            <p:nvPr/>
          </p:nvSpPr>
          <p:spPr>
            <a:xfrm>
              <a:off x="5076056" y="1409840"/>
              <a:ext cx="2717823" cy="269902"/>
            </a:xfrm>
            <a:prstGeom prst="rect">
              <a:avLst/>
            </a:prstGeom>
            <a:noFill/>
          </p:spPr>
          <p:txBody>
            <a:bodyPr wrap="square" lIns="72000" rIns="108000" rtlCol="0">
              <a:spAutoFit/>
            </a:bodyPr>
            <a:lstStyle/>
            <a:p>
              <a:pPr algn="r" rtl="1"/>
              <a:r>
                <a:rPr lang="fa-IR" altLang="ko-KR" sz="1200" dirty="0">
                  <a:solidFill>
                    <a:schemeClr val="tx1">
                      <a:lumMod val="75000"/>
                      <a:lumOff val="25000"/>
                    </a:schemeClr>
                  </a:solidFill>
                  <a:ea typeface="FZShuTi" pitchFamily="2" charset="-122"/>
                  <a:cs typeface="B Nazanin" panose="00000400000000000000" pitchFamily="2" charset="-78"/>
                </a:rPr>
                <a:t>متن مثال: ارائه پاورپوینت مدرنی را دریافت کنید که به زیبایی طراحی شده است. من امیدوارم و معتقدم که این الگو زمان، پول و اعتبار شما را جلب کند.</a:t>
              </a:r>
              <a:endParaRPr lang="en-US" altLang="ko-KR" sz="1200" dirty="0">
                <a:solidFill>
                  <a:schemeClr val="tx1">
                    <a:lumMod val="75000"/>
                    <a:lumOff val="25000"/>
                  </a:schemeClr>
                </a:solidFill>
                <a:ea typeface="FZShuTi" pitchFamily="2" charset="-122"/>
                <a:cs typeface="B Nazanin" panose="00000400000000000000" pitchFamily="2" charset="-78"/>
              </a:endParaRPr>
            </a:p>
          </p:txBody>
        </p:sp>
      </p:grpSp>
      <p:grpSp>
        <p:nvGrpSpPr>
          <p:cNvPr id="19" name="Group 18">
            <a:extLst>
              <a:ext uri="{FF2B5EF4-FFF2-40B4-BE49-F238E27FC236}">
                <a16:creationId xmlns:a16="http://schemas.microsoft.com/office/drawing/2014/main" id="{9CD29588-D6BA-4AED-88FB-712884320004}"/>
              </a:ext>
            </a:extLst>
          </p:cNvPr>
          <p:cNvGrpSpPr/>
          <p:nvPr/>
        </p:nvGrpSpPr>
        <p:grpSpPr>
          <a:xfrm>
            <a:off x="8868300" y="3762813"/>
            <a:ext cx="989035" cy="2325669"/>
            <a:chOff x="6660232" y="3023478"/>
            <a:chExt cx="1152128" cy="2709174"/>
          </a:xfrm>
        </p:grpSpPr>
        <p:grpSp>
          <p:nvGrpSpPr>
            <p:cNvPr id="20" name="Group 19">
              <a:extLst>
                <a:ext uri="{FF2B5EF4-FFF2-40B4-BE49-F238E27FC236}">
                  <a16:creationId xmlns:a16="http://schemas.microsoft.com/office/drawing/2014/main" id="{CFFDBB36-CED9-4D05-BBBF-CDC116EC0B2B}"/>
                </a:ext>
              </a:extLst>
            </p:cNvPr>
            <p:cNvGrpSpPr/>
            <p:nvPr/>
          </p:nvGrpSpPr>
          <p:grpSpPr>
            <a:xfrm rot="5400000">
              <a:off x="5910032" y="3902442"/>
              <a:ext cx="2652420" cy="1008000"/>
              <a:chOff x="3215725" y="3292527"/>
              <a:chExt cx="2652420" cy="1008000"/>
            </a:xfrm>
          </p:grpSpPr>
          <p:sp>
            <p:nvSpPr>
              <p:cNvPr id="24" name="Block Arc 23">
                <a:extLst>
                  <a:ext uri="{FF2B5EF4-FFF2-40B4-BE49-F238E27FC236}">
                    <a16:creationId xmlns:a16="http://schemas.microsoft.com/office/drawing/2014/main" id="{F880A3C6-F6C6-4DD1-B85D-D912F736AB0D}"/>
                  </a:ext>
                </a:extLst>
              </p:cNvPr>
              <p:cNvSpPr/>
              <p:nvPr/>
            </p:nvSpPr>
            <p:spPr>
              <a:xfrm rot="5400000">
                <a:off x="4855267" y="3287648"/>
                <a:ext cx="1008000" cy="1017757"/>
              </a:xfrm>
              <a:prstGeom prst="blockArc">
                <a:avLst>
                  <a:gd name="adj1" fmla="val 10800000"/>
                  <a:gd name="adj2" fmla="val 9456"/>
                  <a:gd name="adj3" fmla="val 1067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solidFill>
                    <a:schemeClr val="tx1"/>
                  </a:solidFill>
                  <a:cs typeface="B Nazanin" panose="00000400000000000000" pitchFamily="2" charset="-78"/>
                </a:endParaRPr>
              </a:p>
            </p:txBody>
          </p:sp>
          <p:sp>
            <p:nvSpPr>
              <p:cNvPr id="25" name="Rectangle 24">
                <a:extLst>
                  <a:ext uri="{FF2B5EF4-FFF2-40B4-BE49-F238E27FC236}">
                    <a16:creationId xmlns:a16="http://schemas.microsoft.com/office/drawing/2014/main" id="{04403D3C-36BA-471B-B5BE-21FA9B4E2A59}"/>
                  </a:ext>
                </a:extLst>
              </p:cNvPr>
              <p:cNvSpPr/>
              <p:nvPr/>
            </p:nvSpPr>
            <p:spPr>
              <a:xfrm rot="10800000">
                <a:off x="3215725" y="4192527"/>
                <a:ext cx="2160000"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26" name="Rectangle 25">
                <a:extLst>
                  <a:ext uri="{FF2B5EF4-FFF2-40B4-BE49-F238E27FC236}">
                    <a16:creationId xmlns:a16="http://schemas.microsoft.com/office/drawing/2014/main" id="{353A22A3-CFB3-4D8F-BB35-CCBC5C2F01FC}"/>
                  </a:ext>
                </a:extLst>
              </p:cNvPr>
              <p:cNvSpPr/>
              <p:nvPr/>
            </p:nvSpPr>
            <p:spPr>
              <a:xfrm rot="10800000">
                <a:off x="3215725" y="3294974"/>
                <a:ext cx="2160000"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grpSp>
        <p:sp>
          <p:nvSpPr>
            <p:cNvPr id="21" name="Rounded Rectangle 29">
              <a:extLst>
                <a:ext uri="{FF2B5EF4-FFF2-40B4-BE49-F238E27FC236}">
                  <a16:creationId xmlns:a16="http://schemas.microsoft.com/office/drawing/2014/main" id="{DBE00D46-0B78-4133-AC3E-0ED5C1C7A652}"/>
                </a:ext>
              </a:extLst>
            </p:cNvPr>
            <p:cNvSpPr/>
            <p:nvPr/>
          </p:nvSpPr>
          <p:spPr>
            <a:xfrm>
              <a:off x="6660232" y="3023478"/>
              <a:ext cx="180010" cy="108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22" name="Rounded Rectangle 32">
              <a:extLst>
                <a:ext uri="{FF2B5EF4-FFF2-40B4-BE49-F238E27FC236}">
                  <a16:creationId xmlns:a16="http://schemas.microsoft.com/office/drawing/2014/main" id="{0FAE09AB-8E85-4F13-A33B-30FAD2B2F7B6}"/>
                </a:ext>
              </a:extLst>
            </p:cNvPr>
            <p:cNvSpPr/>
            <p:nvPr/>
          </p:nvSpPr>
          <p:spPr>
            <a:xfrm>
              <a:off x="7632350" y="3023478"/>
              <a:ext cx="180010" cy="108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23" name="Round Same Side Corner Rectangle 30">
              <a:extLst>
                <a:ext uri="{FF2B5EF4-FFF2-40B4-BE49-F238E27FC236}">
                  <a16:creationId xmlns:a16="http://schemas.microsoft.com/office/drawing/2014/main" id="{A5C6C8D1-667C-4FAC-B037-8FBE7BA58445}"/>
                </a:ext>
              </a:extLst>
            </p:cNvPr>
            <p:cNvSpPr/>
            <p:nvPr/>
          </p:nvSpPr>
          <p:spPr>
            <a:xfrm rot="10800000">
              <a:off x="6840241" y="4038397"/>
              <a:ext cx="789554" cy="158856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grpSp>
      <p:sp>
        <p:nvSpPr>
          <p:cNvPr id="27" name="Oval 26">
            <a:extLst>
              <a:ext uri="{FF2B5EF4-FFF2-40B4-BE49-F238E27FC236}">
                <a16:creationId xmlns:a16="http://schemas.microsoft.com/office/drawing/2014/main" id="{E31B51AA-C7B5-4922-AF71-03749609D95E}"/>
              </a:ext>
            </a:extLst>
          </p:cNvPr>
          <p:cNvSpPr/>
          <p:nvPr/>
        </p:nvSpPr>
        <p:spPr>
          <a:xfrm rot="19922172">
            <a:off x="9413601" y="5367261"/>
            <a:ext cx="158978" cy="1589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28" name="Oval 27">
            <a:extLst>
              <a:ext uri="{FF2B5EF4-FFF2-40B4-BE49-F238E27FC236}">
                <a16:creationId xmlns:a16="http://schemas.microsoft.com/office/drawing/2014/main" id="{4C4334E6-DBC1-4E01-B85F-689E42CF8C33}"/>
              </a:ext>
            </a:extLst>
          </p:cNvPr>
          <p:cNvSpPr/>
          <p:nvPr/>
        </p:nvSpPr>
        <p:spPr>
          <a:xfrm rot="19922172">
            <a:off x="9414186" y="5216395"/>
            <a:ext cx="79488" cy="79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29" name="Oval 28">
            <a:extLst>
              <a:ext uri="{FF2B5EF4-FFF2-40B4-BE49-F238E27FC236}">
                <a16:creationId xmlns:a16="http://schemas.microsoft.com/office/drawing/2014/main" id="{BA549E3E-8D47-4E6A-AA8D-4B1FAF5DF57A}"/>
              </a:ext>
            </a:extLst>
          </p:cNvPr>
          <p:cNvSpPr/>
          <p:nvPr/>
        </p:nvSpPr>
        <p:spPr>
          <a:xfrm rot="19922172">
            <a:off x="9160816" y="5090898"/>
            <a:ext cx="129469" cy="12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30" name="Oval 29">
            <a:extLst>
              <a:ext uri="{FF2B5EF4-FFF2-40B4-BE49-F238E27FC236}">
                <a16:creationId xmlns:a16="http://schemas.microsoft.com/office/drawing/2014/main" id="{AF5D0EAB-6A44-4991-A60F-0C79D3B5C118}"/>
              </a:ext>
            </a:extLst>
          </p:cNvPr>
          <p:cNvSpPr/>
          <p:nvPr/>
        </p:nvSpPr>
        <p:spPr>
          <a:xfrm rot="19922172">
            <a:off x="9225092" y="4743230"/>
            <a:ext cx="214669" cy="214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31" name="Oval 30">
            <a:extLst>
              <a:ext uri="{FF2B5EF4-FFF2-40B4-BE49-F238E27FC236}">
                <a16:creationId xmlns:a16="http://schemas.microsoft.com/office/drawing/2014/main" id="{75BD6E7C-7CE8-4073-BBEE-5E3C02FA3554}"/>
              </a:ext>
            </a:extLst>
          </p:cNvPr>
          <p:cNvSpPr/>
          <p:nvPr/>
        </p:nvSpPr>
        <p:spPr>
          <a:xfrm rot="19922172">
            <a:off x="9331244" y="5671742"/>
            <a:ext cx="129469" cy="12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32" name="Oval 31">
            <a:extLst>
              <a:ext uri="{FF2B5EF4-FFF2-40B4-BE49-F238E27FC236}">
                <a16:creationId xmlns:a16="http://schemas.microsoft.com/office/drawing/2014/main" id="{940075AE-C42C-4E27-9E5B-5560C1617AC6}"/>
              </a:ext>
            </a:extLst>
          </p:cNvPr>
          <p:cNvSpPr/>
          <p:nvPr/>
        </p:nvSpPr>
        <p:spPr>
          <a:xfrm rot="19922172">
            <a:off x="9305062" y="4473525"/>
            <a:ext cx="158978" cy="158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33" name="Oval 32">
            <a:extLst>
              <a:ext uri="{FF2B5EF4-FFF2-40B4-BE49-F238E27FC236}">
                <a16:creationId xmlns:a16="http://schemas.microsoft.com/office/drawing/2014/main" id="{418FE018-70DE-400C-AD60-8CA98E43C3A2}"/>
              </a:ext>
            </a:extLst>
          </p:cNvPr>
          <p:cNvSpPr/>
          <p:nvPr/>
        </p:nvSpPr>
        <p:spPr>
          <a:xfrm rot="19922172">
            <a:off x="9068678" y="4293265"/>
            <a:ext cx="129469" cy="1294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34" name="Oval 33">
            <a:extLst>
              <a:ext uri="{FF2B5EF4-FFF2-40B4-BE49-F238E27FC236}">
                <a16:creationId xmlns:a16="http://schemas.microsoft.com/office/drawing/2014/main" id="{FEF17419-81B0-4BA8-84E6-E239B001D010}"/>
              </a:ext>
            </a:extLst>
          </p:cNvPr>
          <p:cNvSpPr/>
          <p:nvPr/>
        </p:nvSpPr>
        <p:spPr>
          <a:xfrm rot="19922172">
            <a:off x="9347918" y="4261172"/>
            <a:ext cx="110234" cy="1102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35" name="Oval 34">
            <a:extLst>
              <a:ext uri="{FF2B5EF4-FFF2-40B4-BE49-F238E27FC236}">
                <a16:creationId xmlns:a16="http://schemas.microsoft.com/office/drawing/2014/main" id="{3057B5D1-E419-461D-B133-E262DD7C6787}"/>
              </a:ext>
            </a:extLst>
          </p:cNvPr>
          <p:cNvSpPr/>
          <p:nvPr/>
        </p:nvSpPr>
        <p:spPr>
          <a:xfrm rot="19922172">
            <a:off x="9488278" y="4986708"/>
            <a:ext cx="129469" cy="12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36" name="Oval 35">
            <a:extLst>
              <a:ext uri="{FF2B5EF4-FFF2-40B4-BE49-F238E27FC236}">
                <a16:creationId xmlns:a16="http://schemas.microsoft.com/office/drawing/2014/main" id="{B0A94A87-9F6D-40B2-A58C-1095B0201E47}"/>
              </a:ext>
            </a:extLst>
          </p:cNvPr>
          <p:cNvSpPr/>
          <p:nvPr/>
        </p:nvSpPr>
        <p:spPr>
          <a:xfrm rot="19922172">
            <a:off x="9230283" y="5514488"/>
            <a:ext cx="79488" cy="79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37" name="Oval 36">
            <a:extLst>
              <a:ext uri="{FF2B5EF4-FFF2-40B4-BE49-F238E27FC236}">
                <a16:creationId xmlns:a16="http://schemas.microsoft.com/office/drawing/2014/main" id="{97C9EFC2-281C-4182-9FAC-EC3F56B713B9}"/>
              </a:ext>
            </a:extLst>
          </p:cNvPr>
          <p:cNvSpPr/>
          <p:nvPr/>
        </p:nvSpPr>
        <p:spPr>
          <a:xfrm rot="19922172">
            <a:off x="9515886" y="4104569"/>
            <a:ext cx="129469" cy="1294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38" name="Oval 37">
            <a:extLst>
              <a:ext uri="{FF2B5EF4-FFF2-40B4-BE49-F238E27FC236}">
                <a16:creationId xmlns:a16="http://schemas.microsoft.com/office/drawing/2014/main" id="{822F39A2-68D1-439E-99B4-D1BE42AEDD10}"/>
              </a:ext>
            </a:extLst>
          </p:cNvPr>
          <p:cNvSpPr/>
          <p:nvPr/>
        </p:nvSpPr>
        <p:spPr>
          <a:xfrm>
            <a:off x="7596534" y="2710959"/>
            <a:ext cx="648072" cy="648072"/>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39" name="Oval 38">
            <a:extLst>
              <a:ext uri="{FF2B5EF4-FFF2-40B4-BE49-F238E27FC236}">
                <a16:creationId xmlns:a16="http://schemas.microsoft.com/office/drawing/2014/main" id="{9853B35D-0C8C-444A-A2BA-B9B941C5B141}"/>
              </a:ext>
            </a:extLst>
          </p:cNvPr>
          <p:cNvSpPr/>
          <p:nvPr/>
        </p:nvSpPr>
        <p:spPr>
          <a:xfrm>
            <a:off x="9038780" y="1781236"/>
            <a:ext cx="648072" cy="648072"/>
          </a:xfrm>
          <a:prstGeom prst="ellipse">
            <a:avLst/>
          </a:prstGeom>
          <a:no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40" name="Oval 39">
            <a:extLst>
              <a:ext uri="{FF2B5EF4-FFF2-40B4-BE49-F238E27FC236}">
                <a16:creationId xmlns:a16="http://schemas.microsoft.com/office/drawing/2014/main" id="{2F85DF7F-96FD-4297-BD07-74C5FCF96F96}"/>
              </a:ext>
            </a:extLst>
          </p:cNvPr>
          <p:cNvSpPr/>
          <p:nvPr/>
        </p:nvSpPr>
        <p:spPr>
          <a:xfrm>
            <a:off x="10000279" y="2020519"/>
            <a:ext cx="648072" cy="648072"/>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41" name="Oval 40">
            <a:extLst>
              <a:ext uri="{FF2B5EF4-FFF2-40B4-BE49-F238E27FC236}">
                <a16:creationId xmlns:a16="http://schemas.microsoft.com/office/drawing/2014/main" id="{7A9ED491-77A0-426C-A105-F1B8890EF635}"/>
              </a:ext>
            </a:extLst>
          </p:cNvPr>
          <p:cNvSpPr/>
          <p:nvPr/>
        </p:nvSpPr>
        <p:spPr>
          <a:xfrm>
            <a:off x="8077282" y="2020519"/>
            <a:ext cx="648072" cy="648072"/>
          </a:xfrm>
          <a:prstGeom prst="ellipse">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altLang="ko-KR" sz="2701" dirty="0">
                <a:cs typeface="B Nazanin" panose="00000400000000000000" pitchFamily="2" charset="-78"/>
              </a:rPr>
              <a:t>0</a:t>
            </a:r>
            <a:endParaRPr lang="ko-KR" altLang="en-US" sz="2701" dirty="0">
              <a:cs typeface="B Nazanin" panose="00000400000000000000" pitchFamily="2" charset="-78"/>
            </a:endParaRPr>
          </a:p>
        </p:txBody>
      </p:sp>
      <p:sp>
        <p:nvSpPr>
          <p:cNvPr id="42" name="Oval 41">
            <a:extLst>
              <a:ext uri="{FF2B5EF4-FFF2-40B4-BE49-F238E27FC236}">
                <a16:creationId xmlns:a16="http://schemas.microsoft.com/office/drawing/2014/main" id="{58D6B0B7-55BD-44C0-BA32-90271821B4D8}"/>
              </a:ext>
            </a:extLst>
          </p:cNvPr>
          <p:cNvSpPr/>
          <p:nvPr/>
        </p:nvSpPr>
        <p:spPr>
          <a:xfrm>
            <a:off x="10481026" y="2710959"/>
            <a:ext cx="648072" cy="648072"/>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43" name="Freeform 9">
            <a:extLst>
              <a:ext uri="{FF2B5EF4-FFF2-40B4-BE49-F238E27FC236}">
                <a16:creationId xmlns:a16="http://schemas.microsoft.com/office/drawing/2014/main" id="{293DDB6A-AF20-4040-B792-B18489FAD15B}"/>
              </a:ext>
            </a:extLst>
          </p:cNvPr>
          <p:cNvSpPr>
            <a:spLocks/>
          </p:cNvSpPr>
          <p:nvPr/>
        </p:nvSpPr>
        <p:spPr bwMode="auto">
          <a:xfrm>
            <a:off x="7753184" y="2838865"/>
            <a:ext cx="355109" cy="361911"/>
          </a:xfrm>
          <a:custGeom>
            <a:avLst/>
            <a:gdLst>
              <a:gd name="T0" fmla="*/ 987 w 1776"/>
              <a:gd name="T1" fmla="*/ 23 h 1881"/>
              <a:gd name="T2" fmla="*/ 994 w 1776"/>
              <a:gd name="T3" fmla="*/ 296 h 1881"/>
              <a:gd name="T4" fmla="*/ 994 w 1776"/>
              <a:gd name="T5" fmla="*/ 612 h 1881"/>
              <a:gd name="T6" fmla="*/ 1071 w 1776"/>
              <a:gd name="T7" fmla="*/ 663 h 1881"/>
              <a:gd name="T8" fmla="*/ 1145 w 1776"/>
              <a:gd name="T9" fmla="*/ 580 h 1881"/>
              <a:gd name="T10" fmla="*/ 1252 w 1776"/>
              <a:gd name="T11" fmla="*/ 490 h 1881"/>
              <a:gd name="T12" fmla="*/ 1380 w 1776"/>
              <a:gd name="T13" fmla="*/ 556 h 1881"/>
              <a:gd name="T14" fmla="*/ 1527 w 1776"/>
              <a:gd name="T15" fmla="*/ 729 h 1881"/>
              <a:gd name="T16" fmla="*/ 1634 w 1776"/>
              <a:gd name="T17" fmla="*/ 956 h 1881"/>
              <a:gd name="T18" fmla="*/ 1722 w 1776"/>
              <a:gd name="T19" fmla="*/ 1294 h 1881"/>
              <a:gd name="T20" fmla="*/ 1771 w 1776"/>
              <a:gd name="T21" fmla="*/ 1549 h 1881"/>
              <a:gd name="T22" fmla="*/ 1767 w 1776"/>
              <a:gd name="T23" fmla="*/ 1734 h 1881"/>
              <a:gd name="T24" fmla="*/ 1694 w 1776"/>
              <a:gd name="T25" fmla="*/ 1860 h 1881"/>
              <a:gd name="T26" fmla="*/ 1591 w 1776"/>
              <a:gd name="T27" fmla="*/ 1854 h 1881"/>
              <a:gd name="T28" fmla="*/ 1462 w 1776"/>
              <a:gd name="T29" fmla="*/ 1781 h 1881"/>
              <a:gd name="T30" fmla="*/ 1362 w 1776"/>
              <a:gd name="T31" fmla="*/ 1707 h 1881"/>
              <a:gd name="T32" fmla="*/ 1212 w 1776"/>
              <a:gd name="T33" fmla="*/ 1605 h 1881"/>
              <a:gd name="T34" fmla="*/ 1031 w 1776"/>
              <a:gd name="T35" fmla="*/ 1500 h 1881"/>
              <a:gd name="T36" fmla="*/ 989 w 1776"/>
              <a:gd name="T37" fmla="*/ 1327 h 1881"/>
              <a:gd name="T38" fmla="*/ 1014 w 1776"/>
              <a:gd name="T39" fmla="*/ 1176 h 1881"/>
              <a:gd name="T40" fmla="*/ 989 w 1776"/>
              <a:gd name="T41" fmla="*/ 1036 h 1881"/>
              <a:gd name="T42" fmla="*/ 1034 w 1776"/>
              <a:gd name="T43" fmla="*/ 858 h 1881"/>
              <a:gd name="T44" fmla="*/ 1009 w 1776"/>
              <a:gd name="T45" fmla="*/ 776 h 1881"/>
              <a:gd name="T46" fmla="*/ 891 w 1776"/>
              <a:gd name="T47" fmla="*/ 720 h 1881"/>
              <a:gd name="T48" fmla="*/ 787 w 1776"/>
              <a:gd name="T49" fmla="*/ 770 h 1881"/>
              <a:gd name="T50" fmla="*/ 740 w 1776"/>
              <a:gd name="T51" fmla="*/ 874 h 1881"/>
              <a:gd name="T52" fmla="*/ 778 w 1776"/>
              <a:gd name="T53" fmla="*/ 1021 h 1881"/>
              <a:gd name="T54" fmla="*/ 754 w 1776"/>
              <a:gd name="T55" fmla="*/ 1149 h 1881"/>
              <a:gd name="T56" fmla="*/ 767 w 1776"/>
              <a:gd name="T57" fmla="*/ 1292 h 1881"/>
              <a:gd name="T58" fmla="*/ 783 w 1776"/>
              <a:gd name="T59" fmla="*/ 1432 h 1881"/>
              <a:gd name="T60" fmla="*/ 540 w 1776"/>
              <a:gd name="T61" fmla="*/ 1621 h 1881"/>
              <a:gd name="T62" fmla="*/ 371 w 1776"/>
              <a:gd name="T63" fmla="*/ 1736 h 1881"/>
              <a:gd name="T64" fmla="*/ 252 w 1776"/>
              <a:gd name="T65" fmla="*/ 1827 h 1881"/>
              <a:gd name="T66" fmla="*/ 143 w 1776"/>
              <a:gd name="T67" fmla="*/ 1881 h 1881"/>
              <a:gd name="T68" fmla="*/ 47 w 1776"/>
              <a:gd name="T69" fmla="*/ 1832 h 1881"/>
              <a:gd name="T70" fmla="*/ 3 w 1776"/>
              <a:gd name="T71" fmla="*/ 1690 h 1881"/>
              <a:gd name="T72" fmla="*/ 5 w 1776"/>
              <a:gd name="T73" fmla="*/ 1512 h 1881"/>
              <a:gd name="T74" fmla="*/ 47 w 1776"/>
              <a:gd name="T75" fmla="*/ 1285 h 1881"/>
              <a:gd name="T76" fmla="*/ 162 w 1776"/>
              <a:gd name="T77" fmla="*/ 912 h 1881"/>
              <a:gd name="T78" fmla="*/ 311 w 1776"/>
              <a:gd name="T79" fmla="*/ 656 h 1881"/>
              <a:gd name="T80" fmla="*/ 378 w 1776"/>
              <a:gd name="T81" fmla="*/ 563 h 1881"/>
              <a:gd name="T82" fmla="*/ 471 w 1776"/>
              <a:gd name="T83" fmla="*/ 492 h 1881"/>
              <a:gd name="T84" fmla="*/ 582 w 1776"/>
              <a:gd name="T85" fmla="*/ 538 h 1881"/>
              <a:gd name="T86" fmla="*/ 638 w 1776"/>
              <a:gd name="T87" fmla="*/ 660 h 1881"/>
              <a:gd name="T88" fmla="*/ 674 w 1776"/>
              <a:gd name="T89" fmla="*/ 716 h 1881"/>
              <a:gd name="T90" fmla="*/ 694 w 1776"/>
              <a:gd name="T91" fmla="*/ 690 h 1881"/>
              <a:gd name="T92" fmla="*/ 774 w 1776"/>
              <a:gd name="T93" fmla="*/ 632 h 1881"/>
              <a:gd name="T94" fmla="*/ 816 w 1776"/>
              <a:gd name="T95" fmla="*/ 461 h 1881"/>
              <a:gd name="T96" fmla="*/ 811 w 1776"/>
              <a:gd name="T97" fmla="*/ 185 h 1881"/>
              <a:gd name="T98" fmla="*/ 829 w 1776"/>
              <a:gd name="T99" fmla="*/ 16 h 1881"/>
              <a:gd name="T100" fmla="*/ 914 w 1776"/>
              <a:gd name="T101" fmla="*/ 0 h 1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76" h="1881">
                <a:moveTo>
                  <a:pt x="914" y="0"/>
                </a:moveTo>
                <a:lnTo>
                  <a:pt x="940" y="3"/>
                </a:lnTo>
                <a:lnTo>
                  <a:pt x="965" y="10"/>
                </a:lnTo>
                <a:lnTo>
                  <a:pt x="987" y="23"/>
                </a:lnTo>
                <a:lnTo>
                  <a:pt x="991" y="81"/>
                </a:lnTo>
                <a:lnTo>
                  <a:pt x="994" y="147"/>
                </a:lnTo>
                <a:lnTo>
                  <a:pt x="994" y="220"/>
                </a:lnTo>
                <a:lnTo>
                  <a:pt x="994" y="296"/>
                </a:lnTo>
                <a:lnTo>
                  <a:pt x="994" y="376"/>
                </a:lnTo>
                <a:lnTo>
                  <a:pt x="994" y="458"/>
                </a:lnTo>
                <a:lnTo>
                  <a:pt x="994" y="536"/>
                </a:lnTo>
                <a:lnTo>
                  <a:pt x="994" y="612"/>
                </a:lnTo>
                <a:lnTo>
                  <a:pt x="1020" y="629"/>
                </a:lnTo>
                <a:lnTo>
                  <a:pt x="1040" y="641"/>
                </a:lnTo>
                <a:lnTo>
                  <a:pt x="1056" y="652"/>
                </a:lnTo>
                <a:lnTo>
                  <a:pt x="1071" y="663"/>
                </a:lnTo>
                <a:lnTo>
                  <a:pt x="1085" y="674"/>
                </a:lnTo>
                <a:lnTo>
                  <a:pt x="1100" y="689"/>
                </a:lnTo>
                <a:lnTo>
                  <a:pt x="1122" y="629"/>
                </a:lnTo>
                <a:lnTo>
                  <a:pt x="1145" y="580"/>
                </a:lnTo>
                <a:lnTo>
                  <a:pt x="1171" y="543"/>
                </a:lnTo>
                <a:lnTo>
                  <a:pt x="1196" y="516"/>
                </a:lnTo>
                <a:lnTo>
                  <a:pt x="1223" y="498"/>
                </a:lnTo>
                <a:lnTo>
                  <a:pt x="1252" y="490"/>
                </a:lnTo>
                <a:lnTo>
                  <a:pt x="1282" y="494"/>
                </a:lnTo>
                <a:lnTo>
                  <a:pt x="1314" y="505"/>
                </a:lnTo>
                <a:lnTo>
                  <a:pt x="1345" y="525"/>
                </a:lnTo>
                <a:lnTo>
                  <a:pt x="1380" y="556"/>
                </a:lnTo>
                <a:lnTo>
                  <a:pt x="1414" y="594"/>
                </a:lnTo>
                <a:lnTo>
                  <a:pt x="1451" y="640"/>
                </a:lnTo>
                <a:lnTo>
                  <a:pt x="1491" y="683"/>
                </a:lnTo>
                <a:lnTo>
                  <a:pt x="1527" y="729"/>
                </a:lnTo>
                <a:lnTo>
                  <a:pt x="1558" y="778"/>
                </a:lnTo>
                <a:lnTo>
                  <a:pt x="1585" y="832"/>
                </a:lnTo>
                <a:lnTo>
                  <a:pt x="1611" y="890"/>
                </a:lnTo>
                <a:lnTo>
                  <a:pt x="1634" y="956"/>
                </a:lnTo>
                <a:lnTo>
                  <a:pt x="1656" y="1027"/>
                </a:lnTo>
                <a:lnTo>
                  <a:pt x="1678" y="1107"/>
                </a:lnTo>
                <a:lnTo>
                  <a:pt x="1700" y="1196"/>
                </a:lnTo>
                <a:lnTo>
                  <a:pt x="1722" y="1294"/>
                </a:lnTo>
                <a:lnTo>
                  <a:pt x="1747" y="1403"/>
                </a:lnTo>
                <a:lnTo>
                  <a:pt x="1756" y="1450"/>
                </a:lnTo>
                <a:lnTo>
                  <a:pt x="1765" y="1500"/>
                </a:lnTo>
                <a:lnTo>
                  <a:pt x="1771" y="1549"/>
                </a:lnTo>
                <a:lnTo>
                  <a:pt x="1774" y="1598"/>
                </a:lnTo>
                <a:lnTo>
                  <a:pt x="1776" y="1645"/>
                </a:lnTo>
                <a:lnTo>
                  <a:pt x="1774" y="1690"/>
                </a:lnTo>
                <a:lnTo>
                  <a:pt x="1767" y="1734"/>
                </a:lnTo>
                <a:lnTo>
                  <a:pt x="1756" y="1774"/>
                </a:lnTo>
                <a:lnTo>
                  <a:pt x="1742" y="1809"/>
                </a:lnTo>
                <a:lnTo>
                  <a:pt x="1722" y="1838"/>
                </a:lnTo>
                <a:lnTo>
                  <a:pt x="1694" y="1860"/>
                </a:lnTo>
                <a:lnTo>
                  <a:pt x="1674" y="1869"/>
                </a:lnTo>
                <a:lnTo>
                  <a:pt x="1649" y="1869"/>
                </a:lnTo>
                <a:lnTo>
                  <a:pt x="1622" y="1863"/>
                </a:lnTo>
                <a:lnTo>
                  <a:pt x="1591" y="1854"/>
                </a:lnTo>
                <a:lnTo>
                  <a:pt x="1558" y="1840"/>
                </a:lnTo>
                <a:lnTo>
                  <a:pt x="1527" y="1821"/>
                </a:lnTo>
                <a:lnTo>
                  <a:pt x="1494" y="1801"/>
                </a:lnTo>
                <a:lnTo>
                  <a:pt x="1462" y="1781"/>
                </a:lnTo>
                <a:lnTo>
                  <a:pt x="1432" y="1760"/>
                </a:lnTo>
                <a:lnTo>
                  <a:pt x="1405" y="1740"/>
                </a:lnTo>
                <a:lnTo>
                  <a:pt x="1382" y="1723"/>
                </a:lnTo>
                <a:lnTo>
                  <a:pt x="1362" y="1707"/>
                </a:lnTo>
                <a:lnTo>
                  <a:pt x="1347" y="1696"/>
                </a:lnTo>
                <a:lnTo>
                  <a:pt x="1305" y="1663"/>
                </a:lnTo>
                <a:lnTo>
                  <a:pt x="1260" y="1632"/>
                </a:lnTo>
                <a:lnTo>
                  <a:pt x="1212" y="1605"/>
                </a:lnTo>
                <a:lnTo>
                  <a:pt x="1163" y="1580"/>
                </a:lnTo>
                <a:lnTo>
                  <a:pt x="1114" y="1554"/>
                </a:lnTo>
                <a:lnTo>
                  <a:pt x="1071" y="1527"/>
                </a:lnTo>
                <a:lnTo>
                  <a:pt x="1031" y="1500"/>
                </a:lnTo>
                <a:lnTo>
                  <a:pt x="1000" y="1469"/>
                </a:lnTo>
                <a:lnTo>
                  <a:pt x="987" y="1420"/>
                </a:lnTo>
                <a:lnTo>
                  <a:pt x="985" y="1372"/>
                </a:lnTo>
                <a:lnTo>
                  <a:pt x="989" y="1327"/>
                </a:lnTo>
                <a:lnTo>
                  <a:pt x="996" y="1285"/>
                </a:lnTo>
                <a:lnTo>
                  <a:pt x="1003" y="1247"/>
                </a:lnTo>
                <a:lnTo>
                  <a:pt x="1011" y="1212"/>
                </a:lnTo>
                <a:lnTo>
                  <a:pt x="1014" y="1176"/>
                </a:lnTo>
                <a:lnTo>
                  <a:pt x="1009" y="1143"/>
                </a:lnTo>
                <a:lnTo>
                  <a:pt x="1002" y="1114"/>
                </a:lnTo>
                <a:lnTo>
                  <a:pt x="994" y="1089"/>
                </a:lnTo>
                <a:lnTo>
                  <a:pt x="989" y="1036"/>
                </a:lnTo>
                <a:lnTo>
                  <a:pt x="992" y="985"/>
                </a:lnTo>
                <a:lnTo>
                  <a:pt x="1003" y="938"/>
                </a:lnTo>
                <a:lnTo>
                  <a:pt x="1018" y="896"/>
                </a:lnTo>
                <a:lnTo>
                  <a:pt x="1034" y="858"/>
                </a:lnTo>
                <a:lnTo>
                  <a:pt x="1051" y="825"/>
                </a:lnTo>
                <a:lnTo>
                  <a:pt x="1040" y="810"/>
                </a:lnTo>
                <a:lnTo>
                  <a:pt x="1025" y="794"/>
                </a:lnTo>
                <a:lnTo>
                  <a:pt x="1009" y="776"/>
                </a:lnTo>
                <a:lnTo>
                  <a:pt x="989" y="758"/>
                </a:lnTo>
                <a:lnTo>
                  <a:pt x="963" y="743"/>
                </a:lnTo>
                <a:lnTo>
                  <a:pt x="931" y="729"/>
                </a:lnTo>
                <a:lnTo>
                  <a:pt x="891" y="720"/>
                </a:lnTo>
                <a:lnTo>
                  <a:pt x="856" y="732"/>
                </a:lnTo>
                <a:lnTo>
                  <a:pt x="829" y="743"/>
                </a:lnTo>
                <a:lnTo>
                  <a:pt x="805" y="756"/>
                </a:lnTo>
                <a:lnTo>
                  <a:pt x="787" y="770"/>
                </a:lnTo>
                <a:lnTo>
                  <a:pt x="769" y="789"/>
                </a:lnTo>
                <a:lnTo>
                  <a:pt x="751" y="810"/>
                </a:lnTo>
                <a:lnTo>
                  <a:pt x="727" y="840"/>
                </a:lnTo>
                <a:lnTo>
                  <a:pt x="740" y="874"/>
                </a:lnTo>
                <a:lnTo>
                  <a:pt x="752" y="909"/>
                </a:lnTo>
                <a:lnTo>
                  <a:pt x="765" y="945"/>
                </a:lnTo>
                <a:lnTo>
                  <a:pt x="774" y="983"/>
                </a:lnTo>
                <a:lnTo>
                  <a:pt x="778" y="1021"/>
                </a:lnTo>
                <a:lnTo>
                  <a:pt x="776" y="1056"/>
                </a:lnTo>
                <a:lnTo>
                  <a:pt x="769" y="1089"/>
                </a:lnTo>
                <a:lnTo>
                  <a:pt x="762" y="1120"/>
                </a:lnTo>
                <a:lnTo>
                  <a:pt x="754" y="1149"/>
                </a:lnTo>
                <a:lnTo>
                  <a:pt x="752" y="1183"/>
                </a:lnTo>
                <a:lnTo>
                  <a:pt x="754" y="1220"/>
                </a:lnTo>
                <a:lnTo>
                  <a:pt x="760" y="1256"/>
                </a:lnTo>
                <a:lnTo>
                  <a:pt x="767" y="1292"/>
                </a:lnTo>
                <a:lnTo>
                  <a:pt x="774" y="1330"/>
                </a:lnTo>
                <a:lnTo>
                  <a:pt x="782" y="1365"/>
                </a:lnTo>
                <a:lnTo>
                  <a:pt x="785" y="1400"/>
                </a:lnTo>
                <a:lnTo>
                  <a:pt x="783" y="1432"/>
                </a:lnTo>
                <a:lnTo>
                  <a:pt x="774" y="1461"/>
                </a:lnTo>
                <a:lnTo>
                  <a:pt x="760" y="1489"/>
                </a:lnTo>
                <a:lnTo>
                  <a:pt x="651" y="1556"/>
                </a:lnTo>
                <a:lnTo>
                  <a:pt x="540" y="1621"/>
                </a:lnTo>
                <a:lnTo>
                  <a:pt x="431" y="1689"/>
                </a:lnTo>
                <a:lnTo>
                  <a:pt x="416" y="1700"/>
                </a:lnTo>
                <a:lnTo>
                  <a:pt x="396" y="1716"/>
                </a:lnTo>
                <a:lnTo>
                  <a:pt x="371" y="1736"/>
                </a:lnTo>
                <a:lnTo>
                  <a:pt x="343" y="1758"/>
                </a:lnTo>
                <a:lnTo>
                  <a:pt x="314" y="1781"/>
                </a:lnTo>
                <a:lnTo>
                  <a:pt x="283" y="1805"/>
                </a:lnTo>
                <a:lnTo>
                  <a:pt x="252" y="1827"/>
                </a:lnTo>
                <a:lnTo>
                  <a:pt x="222" y="1847"/>
                </a:lnTo>
                <a:lnTo>
                  <a:pt x="192" y="1863"/>
                </a:lnTo>
                <a:lnTo>
                  <a:pt x="167" y="1874"/>
                </a:lnTo>
                <a:lnTo>
                  <a:pt x="143" y="1881"/>
                </a:lnTo>
                <a:lnTo>
                  <a:pt x="123" y="1880"/>
                </a:lnTo>
                <a:lnTo>
                  <a:pt x="92" y="1872"/>
                </a:lnTo>
                <a:lnTo>
                  <a:pt x="69" y="1856"/>
                </a:lnTo>
                <a:lnTo>
                  <a:pt x="47" y="1832"/>
                </a:lnTo>
                <a:lnTo>
                  <a:pt x="31" y="1803"/>
                </a:lnTo>
                <a:lnTo>
                  <a:pt x="18" y="1769"/>
                </a:lnTo>
                <a:lnTo>
                  <a:pt x="9" y="1730"/>
                </a:lnTo>
                <a:lnTo>
                  <a:pt x="3" y="1690"/>
                </a:lnTo>
                <a:lnTo>
                  <a:pt x="0" y="1647"/>
                </a:lnTo>
                <a:lnTo>
                  <a:pt x="0" y="1601"/>
                </a:lnTo>
                <a:lnTo>
                  <a:pt x="2" y="1558"/>
                </a:lnTo>
                <a:lnTo>
                  <a:pt x="5" y="1512"/>
                </a:lnTo>
                <a:lnTo>
                  <a:pt x="9" y="1470"/>
                </a:lnTo>
                <a:lnTo>
                  <a:pt x="16" y="1429"/>
                </a:lnTo>
                <a:lnTo>
                  <a:pt x="23" y="1392"/>
                </a:lnTo>
                <a:lnTo>
                  <a:pt x="47" y="1285"/>
                </a:lnTo>
                <a:lnTo>
                  <a:pt x="72" y="1183"/>
                </a:lnTo>
                <a:lnTo>
                  <a:pt x="100" y="1087"/>
                </a:lnTo>
                <a:lnTo>
                  <a:pt x="129" y="996"/>
                </a:lnTo>
                <a:lnTo>
                  <a:pt x="162" y="912"/>
                </a:lnTo>
                <a:lnTo>
                  <a:pt x="194" y="834"/>
                </a:lnTo>
                <a:lnTo>
                  <a:pt x="231" y="767"/>
                </a:lnTo>
                <a:lnTo>
                  <a:pt x="269" y="707"/>
                </a:lnTo>
                <a:lnTo>
                  <a:pt x="311" y="656"/>
                </a:lnTo>
                <a:lnTo>
                  <a:pt x="327" y="634"/>
                </a:lnTo>
                <a:lnTo>
                  <a:pt x="343" y="610"/>
                </a:lnTo>
                <a:lnTo>
                  <a:pt x="360" y="587"/>
                </a:lnTo>
                <a:lnTo>
                  <a:pt x="378" y="563"/>
                </a:lnTo>
                <a:lnTo>
                  <a:pt x="398" y="541"/>
                </a:lnTo>
                <a:lnTo>
                  <a:pt x="420" y="521"/>
                </a:lnTo>
                <a:lnTo>
                  <a:pt x="443" y="505"/>
                </a:lnTo>
                <a:lnTo>
                  <a:pt x="471" y="492"/>
                </a:lnTo>
                <a:lnTo>
                  <a:pt x="502" y="487"/>
                </a:lnTo>
                <a:lnTo>
                  <a:pt x="534" y="489"/>
                </a:lnTo>
                <a:lnTo>
                  <a:pt x="562" y="510"/>
                </a:lnTo>
                <a:lnTo>
                  <a:pt x="582" y="538"/>
                </a:lnTo>
                <a:lnTo>
                  <a:pt x="596" y="567"/>
                </a:lnTo>
                <a:lnTo>
                  <a:pt x="611" y="598"/>
                </a:lnTo>
                <a:lnTo>
                  <a:pt x="623" y="629"/>
                </a:lnTo>
                <a:lnTo>
                  <a:pt x="638" y="660"/>
                </a:lnTo>
                <a:lnTo>
                  <a:pt x="654" y="689"/>
                </a:lnTo>
                <a:lnTo>
                  <a:pt x="672" y="712"/>
                </a:lnTo>
                <a:lnTo>
                  <a:pt x="671" y="716"/>
                </a:lnTo>
                <a:lnTo>
                  <a:pt x="674" y="716"/>
                </a:lnTo>
                <a:lnTo>
                  <a:pt x="672" y="712"/>
                </a:lnTo>
                <a:lnTo>
                  <a:pt x="672" y="710"/>
                </a:lnTo>
                <a:lnTo>
                  <a:pt x="682" y="701"/>
                </a:lnTo>
                <a:lnTo>
                  <a:pt x="694" y="690"/>
                </a:lnTo>
                <a:lnTo>
                  <a:pt x="711" y="676"/>
                </a:lnTo>
                <a:lnTo>
                  <a:pt x="731" y="661"/>
                </a:lnTo>
                <a:lnTo>
                  <a:pt x="752" y="645"/>
                </a:lnTo>
                <a:lnTo>
                  <a:pt x="774" y="632"/>
                </a:lnTo>
                <a:lnTo>
                  <a:pt x="796" y="620"/>
                </a:lnTo>
                <a:lnTo>
                  <a:pt x="814" y="612"/>
                </a:lnTo>
                <a:lnTo>
                  <a:pt x="816" y="534"/>
                </a:lnTo>
                <a:lnTo>
                  <a:pt x="816" y="461"/>
                </a:lnTo>
                <a:lnTo>
                  <a:pt x="814" y="394"/>
                </a:lnTo>
                <a:lnTo>
                  <a:pt x="812" y="327"/>
                </a:lnTo>
                <a:lnTo>
                  <a:pt x="812" y="258"/>
                </a:lnTo>
                <a:lnTo>
                  <a:pt x="811" y="185"/>
                </a:lnTo>
                <a:lnTo>
                  <a:pt x="812" y="107"/>
                </a:lnTo>
                <a:lnTo>
                  <a:pt x="814" y="20"/>
                </a:lnTo>
                <a:lnTo>
                  <a:pt x="818" y="20"/>
                </a:lnTo>
                <a:lnTo>
                  <a:pt x="829" y="16"/>
                </a:lnTo>
                <a:lnTo>
                  <a:pt x="845" y="10"/>
                </a:lnTo>
                <a:lnTo>
                  <a:pt x="865" y="5"/>
                </a:lnTo>
                <a:lnTo>
                  <a:pt x="889" y="1"/>
                </a:lnTo>
                <a:lnTo>
                  <a:pt x="914"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lgn="r" rtl="1"/>
            <a:endParaRPr lang="ko-KR" altLang="en-US" sz="2701">
              <a:cs typeface="B Nazanin" panose="00000400000000000000" pitchFamily="2" charset="-78"/>
            </a:endParaRPr>
          </a:p>
        </p:txBody>
      </p:sp>
      <p:sp>
        <p:nvSpPr>
          <p:cNvPr id="44" name="Freeform 9">
            <a:extLst>
              <a:ext uri="{FF2B5EF4-FFF2-40B4-BE49-F238E27FC236}">
                <a16:creationId xmlns:a16="http://schemas.microsoft.com/office/drawing/2014/main" id="{89BB2163-D612-4FCD-B0B0-D0AC7926844E}"/>
              </a:ext>
            </a:extLst>
          </p:cNvPr>
          <p:cNvSpPr>
            <a:spLocks noEditPoints="1"/>
          </p:cNvSpPr>
          <p:nvPr/>
        </p:nvSpPr>
        <p:spPr bwMode="auto">
          <a:xfrm>
            <a:off x="10122095" y="2185831"/>
            <a:ext cx="429439" cy="317450"/>
          </a:xfrm>
          <a:custGeom>
            <a:avLst/>
            <a:gdLst>
              <a:gd name="T0" fmla="*/ 1251 w 3501"/>
              <a:gd name="T1" fmla="*/ 1386 h 2588"/>
              <a:gd name="T2" fmla="*/ 1383 w 3501"/>
              <a:gd name="T3" fmla="*/ 1398 h 2588"/>
              <a:gd name="T4" fmla="*/ 1496 w 3501"/>
              <a:gd name="T5" fmla="*/ 1304 h 2588"/>
              <a:gd name="T6" fmla="*/ 1696 w 3501"/>
              <a:gd name="T7" fmla="*/ 104 h 2588"/>
              <a:gd name="T8" fmla="*/ 1696 w 3501"/>
              <a:gd name="T9" fmla="*/ 340 h 2588"/>
              <a:gd name="T10" fmla="*/ 1892 w 3501"/>
              <a:gd name="T11" fmla="*/ 1404 h 2588"/>
              <a:gd name="T12" fmla="*/ 2240 w 3501"/>
              <a:gd name="T13" fmla="*/ 1448 h 2588"/>
              <a:gd name="T14" fmla="*/ 2185 w 3501"/>
              <a:gd name="T15" fmla="*/ 1282 h 2588"/>
              <a:gd name="T16" fmla="*/ 2003 w 3501"/>
              <a:gd name="T17" fmla="*/ 1302 h 2588"/>
              <a:gd name="T18" fmla="*/ 1841 w 3501"/>
              <a:gd name="T19" fmla="*/ 1258 h 2588"/>
              <a:gd name="T20" fmla="*/ 1807 w 3501"/>
              <a:gd name="T21" fmla="*/ 284 h 2588"/>
              <a:gd name="T22" fmla="*/ 1809 w 3501"/>
              <a:gd name="T23" fmla="*/ 77 h 2588"/>
              <a:gd name="T24" fmla="*/ 1925 w 3501"/>
              <a:gd name="T25" fmla="*/ 6 h 2588"/>
              <a:gd name="T26" fmla="*/ 2012 w 3501"/>
              <a:gd name="T27" fmla="*/ 140 h 2588"/>
              <a:gd name="T28" fmla="*/ 2009 w 3501"/>
              <a:gd name="T29" fmla="*/ 1124 h 2588"/>
              <a:gd name="T30" fmla="*/ 2303 w 3501"/>
              <a:gd name="T31" fmla="*/ 1157 h 2588"/>
              <a:gd name="T32" fmla="*/ 2261 w 3501"/>
              <a:gd name="T33" fmla="*/ 1071 h 2588"/>
              <a:gd name="T34" fmla="*/ 2096 w 3501"/>
              <a:gd name="T35" fmla="*/ 911 h 2588"/>
              <a:gd name="T36" fmla="*/ 2061 w 3501"/>
              <a:gd name="T37" fmla="*/ 557 h 2588"/>
              <a:gd name="T38" fmla="*/ 2309 w 3501"/>
              <a:gd name="T39" fmla="*/ 284 h 2588"/>
              <a:gd name="T40" fmla="*/ 2731 w 3501"/>
              <a:gd name="T41" fmla="*/ 273 h 2588"/>
              <a:gd name="T42" fmla="*/ 3158 w 3501"/>
              <a:gd name="T43" fmla="*/ 571 h 2588"/>
              <a:gd name="T44" fmla="*/ 3412 w 3501"/>
              <a:gd name="T45" fmla="*/ 1057 h 2588"/>
              <a:gd name="T46" fmla="*/ 3494 w 3501"/>
              <a:gd name="T47" fmla="*/ 1635 h 2588"/>
              <a:gd name="T48" fmla="*/ 3278 w 3501"/>
              <a:gd name="T49" fmla="*/ 2138 h 2588"/>
              <a:gd name="T50" fmla="*/ 2883 w 3501"/>
              <a:gd name="T51" fmla="*/ 2404 h 2588"/>
              <a:gd name="T52" fmla="*/ 2527 w 3501"/>
              <a:gd name="T53" fmla="*/ 2368 h 2588"/>
              <a:gd name="T54" fmla="*/ 2311 w 3501"/>
              <a:gd name="T55" fmla="*/ 2128 h 2588"/>
              <a:gd name="T56" fmla="*/ 2349 w 3501"/>
              <a:gd name="T57" fmla="*/ 1829 h 2588"/>
              <a:gd name="T58" fmla="*/ 2320 w 3501"/>
              <a:gd name="T59" fmla="*/ 1637 h 2588"/>
              <a:gd name="T60" fmla="*/ 2003 w 3501"/>
              <a:gd name="T61" fmla="*/ 1548 h 2588"/>
              <a:gd name="T62" fmla="*/ 1894 w 3501"/>
              <a:gd name="T63" fmla="*/ 2588 h 2588"/>
              <a:gd name="T64" fmla="*/ 1803 w 3501"/>
              <a:gd name="T65" fmla="*/ 2415 h 2588"/>
              <a:gd name="T66" fmla="*/ 1789 w 3501"/>
              <a:gd name="T67" fmla="*/ 1497 h 2588"/>
              <a:gd name="T68" fmla="*/ 1694 w 3501"/>
              <a:gd name="T69" fmla="*/ 1906 h 2588"/>
              <a:gd name="T70" fmla="*/ 1607 w 3501"/>
              <a:gd name="T71" fmla="*/ 2586 h 2588"/>
              <a:gd name="T72" fmla="*/ 1512 w 3501"/>
              <a:gd name="T73" fmla="*/ 2248 h 2588"/>
              <a:gd name="T74" fmla="*/ 1503 w 3501"/>
              <a:gd name="T75" fmla="*/ 1797 h 2588"/>
              <a:gd name="T76" fmla="*/ 1458 w 3501"/>
              <a:gd name="T77" fmla="*/ 1495 h 2588"/>
              <a:gd name="T78" fmla="*/ 1252 w 3501"/>
              <a:gd name="T79" fmla="*/ 1551 h 2588"/>
              <a:gd name="T80" fmla="*/ 1123 w 3501"/>
              <a:gd name="T81" fmla="*/ 1664 h 2588"/>
              <a:gd name="T82" fmla="*/ 1123 w 3501"/>
              <a:gd name="T83" fmla="*/ 1786 h 2588"/>
              <a:gd name="T84" fmla="*/ 1198 w 3501"/>
              <a:gd name="T85" fmla="*/ 2093 h 2588"/>
              <a:gd name="T86" fmla="*/ 1001 w 3501"/>
              <a:gd name="T87" fmla="*/ 2357 h 2588"/>
              <a:gd name="T88" fmla="*/ 594 w 3501"/>
              <a:gd name="T89" fmla="*/ 2393 h 2588"/>
              <a:gd name="T90" fmla="*/ 183 w 3501"/>
              <a:gd name="T91" fmla="*/ 2086 h 2588"/>
              <a:gd name="T92" fmla="*/ 0 w 3501"/>
              <a:gd name="T93" fmla="*/ 1544 h 2588"/>
              <a:gd name="T94" fmla="*/ 143 w 3501"/>
              <a:gd name="T95" fmla="*/ 909 h 2588"/>
              <a:gd name="T96" fmla="*/ 496 w 3501"/>
              <a:gd name="T97" fmla="*/ 426 h 2588"/>
              <a:gd name="T98" fmla="*/ 823 w 3501"/>
              <a:gd name="T99" fmla="*/ 249 h 2588"/>
              <a:gd name="T100" fmla="*/ 1176 w 3501"/>
              <a:gd name="T101" fmla="*/ 289 h 2588"/>
              <a:gd name="T102" fmla="*/ 1414 w 3501"/>
              <a:gd name="T103" fmla="*/ 493 h 2588"/>
              <a:gd name="T104" fmla="*/ 1441 w 3501"/>
              <a:gd name="T105" fmla="*/ 822 h 2588"/>
              <a:gd name="T106" fmla="*/ 1252 w 3501"/>
              <a:gd name="T107" fmla="*/ 1071 h 2588"/>
              <a:gd name="T108" fmla="*/ 1191 w 3501"/>
              <a:gd name="T109" fmla="*/ 1184 h 2588"/>
              <a:gd name="T110" fmla="*/ 1327 w 3501"/>
              <a:gd name="T111" fmla="*/ 1226 h 2588"/>
              <a:gd name="T112" fmla="*/ 1501 w 3501"/>
              <a:gd name="T113" fmla="*/ 826 h 2588"/>
              <a:gd name="T114" fmla="*/ 1498 w 3501"/>
              <a:gd name="T115" fmla="*/ 184 h 2588"/>
              <a:gd name="T116" fmla="*/ 1600 w 3501"/>
              <a:gd name="T117" fmla="*/ 0 h 2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01" h="2588">
                <a:moveTo>
                  <a:pt x="1496" y="1304"/>
                </a:moveTo>
                <a:lnTo>
                  <a:pt x="1436" y="1317"/>
                </a:lnTo>
                <a:lnTo>
                  <a:pt x="1376" y="1335"/>
                </a:lnTo>
                <a:lnTo>
                  <a:pt x="1316" y="1353"/>
                </a:lnTo>
                <a:lnTo>
                  <a:pt x="1252" y="1368"/>
                </a:lnTo>
                <a:lnTo>
                  <a:pt x="1251" y="1386"/>
                </a:lnTo>
                <a:lnTo>
                  <a:pt x="1251" y="1398"/>
                </a:lnTo>
                <a:lnTo>
                  <a:pt x="1249" y="1411"/>
                </a:lnTo>
                <a:lnTo>
                  <a:pt x="1249" y="1428"/>
                </a:lnTo>
                <a:lnTo>
                  <a:pt x="1296" y="1422"/>
                </a:lnTo>
                <a:lnTo>
                  <a:pt x="1341" y="1413"/>
                </a:lnTo>
                <a:lnTo>
                  <a:pt x="1383" y="1398"/>
                </a:lnTo>
                <a:lnTo>
                  <a:pt x="1423" y="1384"/>
                </a:lnTo>
                <a:lnTo>
                  <a:pt x="1461" y="1368"/>
                </a:lnTo>
                <a:lnTo>
                  <a:pt x="1500" y="1353"/>
                </a:lnTo>
                <a:lnTo>
                  <a:pt x="1503" y="1333"/>
                </a:lnTo>
                <a:lnTo>
                  <a:pt x="1501" y="1318"/>
                </a:lnTo>
                <a:lnTo>
                  <a:pt x="1496" y="1304"/>
                </a:lnTo>
                <a:close/>
                <a:moveTo>
                  <a:pt x="1600" y="0"/>
                </a:moveTo>
                <a:lnTo>
                  <a:pt x="1636" y="4"/>
                </a:lnTo>
                <a:lnTo>
                  <a:pt x="1669" y="17"/>
                </a:lnTo>
                <a:lnTo>
                  <a:pt x="1681" y="40"/>
                </a:lnTo>
                <a:lnTo>
                  <a:pt x="1691" y="69"/>
                </a:lnTo>
                <a:lnTo>
                  <a:pt x="1696" y="104"/>
                </a:lnTo>
                <a:lnTo>
                  <a:pt x="1698" y="142"/>
                </a:lnTo>
                <a:lnTo>
                  <a:pt x="1700" y="182"/>
                </a:lnTo>
                <a:lnTo>
                  <a:pt x="1700" y="222"/>
                </a:lnTo>
                <a:lnTo>
                  <a:pt x="1698" y="264"/>
                </a:lnTo>
                <a:lnTo>
                  <a:pt x="1696" y="304"/>
                </a:lnTo>
                <a:lnTo>
                  <a:pt x="1696" y="340"/>
                </a:lnTo>
                <a:lnTo>
                  <a:pt x="1700" y="1280"/>
                </a:lnTo>
                <a:lnTo>
                  <a:pt x="1723" y="1311"/>
                </a:lnTo>
                <a:lnTo>
                  <a:pt x="1754" y="1340"/>
                </a:lnTo>
                <a:lnTo>
                  <a:pt x="1794" y="1364"/>
                </a:lnTo>
                <a:lnTo>
                  <a:pt x="1841" y="1386"/>
                </a:lnTo>
                <a:lnTo>
                  <a:pt x="1892" y="1404"/>
                </a:lnTo>
                <a:lnTo>
                  <a:pt x="1949" y="1417"/>
                </a:lnTo>
                <a:lnTo>
                  <a:pt x="2005" y="1429"/>
                </a:lnTo>
                <a:lnTo>
                  <a:pt x="2065" y="1438"/>
                </a:lnTo>
                <a:lnTo>
                  <a:pt x="2125" y="1444"/>
                </a:lnTo>
                <a:lnTo>
                  <a:pt x="2183" y="1448"/>
                </a:lnTo>
                <a:lnTo>
                  <a:pt x="2240" y="1448"/>
                </a:lnTo>
                <a:lnTo>
                  <a:pt x="2240" y="1437"/>
                </a:lnTo>
                <a:lnTo>
                  <a:pt x="2232" y="1397"/>
                </a:lnTo>
                <a:lnTo>
                  <a:pt x="2232" y="1358"/>
                </a:lnTo>
                <a:lnTo>
                  <a:pt x="2236" y="1322"/>
                </a:lnTo>
                <a:lnTo>
                  <a:pt x="2243" y="1288"/>
                </a:lnTo>
                <a:lnTo>
                  <a:pt x="2185" y="1282"/>
                </a:lnTo>
                <a:lnTo>
                  <a:pt x="2129" y="1275"/>
                </a:lnTo>
                <a:lnTo>
                  <a:pt x="2074" y="1268"/>
                </a:lnTo>
                <a:lnTo>
                  <a:pt x="2016" y="1260"/>
                </a:lnTo>
                <a:lnTo>
                  <a:pt x="2012" y="1277"/>
                </a:lnTo>
                <a:lnTo>
                  <a:pt x="2009" y="1289"/>
                </a:lnTo>
                <a:lnTo>
                  <a:pt x="2003" y="1302"/>
                </a:lnTo>
                <a:lnTo>
                  <a:pt x="2000" y="1320"/>
                </a:lnTo>
                <a:lnTo>
                  <a:pt x="1996" y="1320"/>
                </a:lnTo>
                <a:lnTo>
                  <a:pt x="1951" y="1309"/>
                </a:lnTo>
                <a:lnTo>
                  <a:pt x="1911" y="1295"/>
                </a:lnTo>
                <a:lnTo>
                  <a:pt x="1874" y="1280"/>
                </a:lnTo>
                <a:lnTo>
                  <a:pt x="1841" y="1258"/>
                </a:lnTo>
                <a:lnTo>
                  <a:pt x="1812" y="1231"/>
                </a:lnTo>
                <a:lnTo>
                  <a:pt x="1811" y="1004"/>
                </a:lnTo>
                <a:lnTo>
                  <a:pt x="1811" y="773"/>
                </a:lnTo>
                <a:lnTo>
                  <a:pt x="1809" y="540"/>
                </a:lnTo>
                <a:lnTo>
                  <a:pt x="1809" y="311"/>
                </a:lnTo>
                <a:lnTo>
                  <a:pt x="1807" y="284"/>
                </a:lnTo>
                <a:lnTo>
                  <a:pt x="1805" y="249"/>
                </a:lnTo>
                <a:lnTo>
                  <a:pt x="1805" y="215"/>
                </a:lnTo>
                <a:lnTo>
                  <a:pt x="1803" y="178"/>
                </a:lnTo>
                <a:lnTo>
                  <a:pt x="1803" y="142"/>
                </a:lnTo>
                <a:lnTo>
                  <a:pt x="1805" y="108"/>
                </a:lnTo>
                <a:lnTo>
                  <a:pt x="1809" y="77"/>
                </a:lnTo>
                <a:lnTo>
                  <a:pt x="1816" y="49"/>
                </a:lnTo>
                <a:lnTo>
                  <a:pt x="1829" y="29"/>
                </a:lnTo>
                <a:lnTo>
                  <a:pt x="1843" y="17"/>
                </a:lnTo>
                <a:lnTo>
                  <a:pt x="1871" y="9"/>
                </a:lnTo>
                <a:lnTo>
                  <a:pt x="1898" y="4"/>
                </a:lnTo>
                <a:lnTo>
                  <a:pt x="1925" y="6"/>
                </a:lnTo>
                <a:lnTo>
                  <a:pt x="1951" y="9"/>
                </a:lnTo>
                <a:lnTo>
                  <a:pt x="1974" y="22"/>
                </a:lnTo>
                <a:lnTo>
                  <a:pt x="1996" y="40"/>
                </a:lnTo>
                <a:lnTo>
                  <a:pt x="2005" y="68"/>
                </a:lnTo>
                <a:lnTo>
                  <a:pt x="2011" y="100"/>
                </a:lnTo>
                <a:lnTo>
                  <a:pt x="2012" y="140"/>
                </a:lnTo>
                <a:lnTo>
                  <a:pt x="2012" y="180"/>
                </a:lnTo>
                <a:lnTo>
                  <a:pt x="2011" y="224"/>
                </a:lnTo>
                <a:lnTo>
                  <a:pt x="2007" y="264"/>
                </a:lnTo>
                <a:lnTo>
                  <a:pt x="2005" y="302"/>
                </a:lnTo>
                <a:lnTo>
                  <a:pt x="2003" y="337"/>
                </a:lnTo>
                <a:lnTo>
                  <a:pt x="2009" y="1124"/>
                </a:lnTo>
                <a:lnTo>
                  <a:pt x="2049" y="1138"/>
                </a:lnTo>
                <a:lnTo>
                  <a:pt x="2094" y="1149"/>
                </a:lnTo>
                <a:lnTo>
                  <a:pt x="2145" y="1157"/>
                </a:lnTo>
                <a:lnTo>
                  <a:pt x="2200" y="1160"/>
                </a:lnTo>
                <a:lnTo>
                  <a:pt x="2252" y="1160"/>
                </a:lnTo>
                <a:lnTo>
                  <a:pt x="2303" y="1157"/>
                </a:lnTo>
                <a:lnTo>
                  <a:pt x="2311" y="1146"/>
                </a:lnTo>
                <a:lnTo>
                  <a:pt x="2316" y="1140"/>
                </a:lnTo>
                <a:lnTo>
                  <a:pt x="2321" y="1133"/>
                </a:lnTo>
                <a:lnTo>
                  <a:pt x="2329" y="1124"/>
                </a:lnTo>
                <a:lnTo>
                  <a:pt x="2294" y="1097"/>
                </a:lnTo>
                <a:lnTo>
                  <a:pt x="2261" y="1071"/>
                </a:lnTo>
                <a:lnTo>
                  <a:pt x="2231" y="1048"/>
                </a:lnTo>
                <a:lnTo>
                  <a:pt x="2200" y="1024"/>
                </a:lnTo>
                <a:lnTo>
                  <a:pt x="2171" y="1000"/>
                </a:lnTo>
                <a:lnTo>
                  <a:pt x="2143" y="975"/>
                </a:lnTo>
                <a:lnTo>
                  <a:pt x="2118" y="946"/>
                </a:lnTo>
                <a:lnTo>
                  <a:pt x="2096" y="911"/>
                </a:lnTo>
                <a:lnTo>
                  <a:pt x="2076" y="871"/>
                </a:lnTo>
                <a:lnTo>
                  <a:pt x="2060" y="824"/>
                </a:lnTo>
                <a:lnTo>
                  <a:pt x="2045" y="753"/>
                </a:lnTo>
                <a:lnTo>
                  <a:pt x="2041" y="686"/>
                </a:lnTo>
                <a:lnTo>
                  <a:pt x="2047" y="620"/>
                </a:lnTo>
                <a:lnTo>
                  <a:pt x="2061" y="557"/>
                </a:lnTo>
                <a:lnTo>
                  <a:pt x="2085" y="498"/>
                </a:lnTo>
                <a:lnTo>
                  <a:pt x="2116" y="444"/>
                </a:lnTo>
                <a:lnTo>
                  <a:pt x="2156" y="395"/>
                </a:lnTo>
                <a:lnTo>
                  <a:pt x="2201" y="351"/>
                </a:lnTo>
                <a:lnTo>
                  <a:pt x="2252" y="315"/>
                </a:lnTo>
                <a:lnTo>
                  <a:pt x="2309" y="284"/>
                </a:lnTo>
                <a:lnTo>
                  <a:pt x="2369" y="260"/>
                </a:lnTo>
                <a:lnTo>
                  <a:pt x="2432" y="244"/>
                </a:lnTo>
                <a:lnTo>
                  <a:pt x="2500" y="237"/>
                </a:lnTo>
                <a:lnTo>
                  <a:pt x="2569" y="237"/>
                </a:lnTo>
                <a:lnTo>
                  <a:pt x="2640" y="248"/>
                </a:lnTo>
                <a:lnTo>
                  <a:pt x="2731" y="273"/>
                </a:lnTo>
                <a:lnTo>
                  <a:pt x="2816" y="306"/>
                </a:lnTo>
                <a:lnTo>
                  <a:pt x="2894" y="346"/>
                </a:lnTo>
                <a:lnTo>
                  <a:pt x="2969" y="393"/>
                </a:lnTo>
                <a:lnTo>
                  <a:pt x="3036" y="446"/>
                </a:lnTo>
                <a:lnTo>
                  <a:pt x="3100" y="506"/>
                </a:lnTo>
                <a:lnTo>
                  <a:pt x="3158" y="571"/>
                </a:lnTo>
                <a:lnTo>
                  <a:pt x="3212" y="642"/>
                </a:lnTo>
                <a:lnTo>
                  <a:pt x="3261" y="717"/>
                </a:lnTo>
                <a:lnTo>
                  <a:pt x="3305" y="797"/>
                </a:lnTo>
                <a:lnTo>
                  <a:pt x="3345" y="880"/>
                </a:lnTo>
                <a:lnTo>
                  <a:pt x="3381" y="966"/>
                </a:lnTo>
                <a:lnTo>
                  <a:pt x="3412" y="1057"/>
                </a:lnTo>
                <a:lnTo>
                  <a:pt x="3440" y="1148"/>
                </a:lnTo>
                <a:lnTo>
                  <a:pt x="3463" y="1240"/>
                </a:lnTo>
                <a:lnTo>
                  <a:pt x="3483" y="1337"/>
                </a:lnTo>
                <a:lnTo>
                  <a:pt x="3498" y="1438"/>
                </a:lnTo>
                <a:lnTo>
                  <a:pt x="3501" y="1537"/>
                </a:lnTo>
                <a:lnTo>
                  <a:pt x="3494" y="1635"/>
                </a:lnTo>
                <a:lnTo>
                  <a:pt x="3478" y="1729"/>
                </a:lnTo>
                <a:lnTo>
                  <a:pt x="3452" y="1820"/>
                </a:lnTo>
                <a:lnTo>
                  <a:pt x="3418" y="1908"/>
                </a:lnTo>
                <a:lnTo>
                  <a:pt x="3378" y="1989"/>
                </a:lnTo>
                <a:lnTo>
                  <a:pt x="3331" y="2068"/>
                </a:lnTo>
                <a:lnTo>
                  <a:pt x="3278" y="2138"/>
                </a:lnTo>
                <a:lnTo>
                  <a:pt x="3220" y="2202"/>
                </a:lnTo>
                <a:lnTo>
                  <a:pt x="3158" y="2260"/>
                </a:lnTo>
                <a:lnTo>
                  <a:pt x="3092" y="2309"/>
                </a:lnTo>
                <a:lnTo>
                  <a:pt x="3025" y="2349"/>
                </a:lnTo>
                <a:lnTo>
                  <a:pt x="2956" y="2382"/>
                </a:lnTo>
                <a:lnTo>
                  <a:pt x="2883" y="2404"/>
                </a:lnTo>
                <a:lnTo>
                  <a:pt x="2821" y="2415"/>
                </a:lnTo>
                <a:lnTo>
                  <a:pt x="2758" y="2418"/>
                </a:lnTo>
                <a:lnTo>
                  <a:pt x="2698" y="2417"/>
                </a:lnTo>
                <a:lnTo>
                  <a:pt x="2638" y="2406"/>
                </a:lnTo>
                <a:lnTo>
                  <a:pt x="2580" y="2389"/>
                </a:lnTo>
                <a:lnTo>
                  <a:pt x="2527" y="2368"/>
                </a:lnTo>
                <a:lnTo>
                  <a:pt x="2476" y="2340"/>
                </a:lnTo>
                <a:lnTo>
                  <a:pt x="2432" y="2306"/>
                </a:lnTo>
                <a:lnTo>
                  <a:pt x="2392" y="2268"/>
                </a:lnTo>
                <a:lnTo>
                  <a:pt x="2358" y="2226"/>
                </a:lnTo>
                <a:lnTo>
                  <a:pt x="2331" y="2178"/>
                </a:lnTo>
                <a:lnTo>
                  <a:pt x="2311" y="2128"/>
                </a:lnTo>
                <a:lnTo>
                  <a:pt x="2298" y="2073"/>
                </a:lnTo>
                <a:lnTo>
                  <a:pt x="2294" y="2015"/>
                </a:lnTo>
                <a:lnTo>
                  <a:pt x="2300" y="1955"/>
                </a:lnTo>
                <a:lnTo>
                  <a:pt x="2316" y="1893"/>
                </a:lnTo>
                <a:lnTo>
                  <a:pt x="2331" y="1858"/>
                </a:lnTo>
                <a:lnTo>
                  <a:pt x="2349" y="1829"/>
                </a:lnTo>
                <a:lnTo>
                  <a:pt x="2369" y="1804"/>
                </a:lnTo>
                <a:lnTo>
                  <a:pt x="2391" y="1780"/>
                </a:lnTo>
                <a:lnTo>
                  <a:pt x="2414" y="1757"/>
                </a:lnTo>
                <a:lnTo>
                  <a:pt x="2436" y="1731"/>
                </a:lnTo>
                <a:lnTo>
                  <a:pt x="2429" y="1731"/>
                </a:lnTo>
                <a:lnTo>
                  <a:pt x="2320" y="1637"/>
                </a:lnTo>
                <a:lnTo>
                  <a:pt x="2307" y="1617"/>
                </a:lnTo>
                <a:lnTo>
                  <a:pt x="2285" y="1588"/>
                </a:lnTo>
                <a:lnTo>
                  <a:pt x="2272" y="1568"/>
                </a:lnTo>
                <a:lnTo>
                  <a:pt x="2183" y="1562"/>
                </a:lnTo>
                <a:lnTo>
                  <a:pt x="2092" y="1553"/>
                </a:lnTo>
                <a:lnTo>
                  <a:pt x="2003" y="1548"/>
                </a:lnTo>
                <a:lnTo>
                  <a:pt x="2003" y="2537"/>
                </a:lnTo>
                <a:lnTo>
                  <a:pt x="1991" y="2558"/>
                </a:lnTo>
                <a:lnTo>
                  <a:pt x="1971" y="2573"/>
                </a:lnTo>
                <a:lnTo>
                  <a:pt x="1947" y="2584"/>
                </a:lnTo>
                <a:lnTo>
                  <a:pt x="1921" y="2588"/>
                </a:lnTo>
                <a:lnTo>
                  <a:pt x="1894" y="2588"/>
                </a:lnTo>
                <a:lnTo>
                  <a:pt x="1867" y="2582"/>
                </a:lnTo>
                <a:lnTo>
                  <a:pt x="1841" y="2573"/>
                </a:lnTo>
                <a:lnTo>
                  <a:pt x="1820" y="2560"/>
                </a:lnTo>
                <a:lnTo>
                  <a:pt x="1811" y="2517"/>
                </a:lnTo>
                <a:lnTo>
                  <a:pt x="1805" y="2468"/>
                </a:lnTo>
                <a:lnTo>
                  <a:pt x="1803" y="2415"/>
                </a:lnTo>
                <a:lnTo>
                  <a:pt x="1803" y="2360"/>
                </a:lnTo>
                <a:lnTo>
                  <a:pt x="1805" y="2306"/>
                </a:lnTo>
                <a:lnTo>
                  <a:pt x="1807" y="2251"/>
                </a:lnTo>
                <a:lnTo>
                  <a:pt x="1809" y="2200"/>
                </a:lnTo>
                <a:lnTo>
                  <a:pt x="1809" y="1508"/>
                </a:lnTo>
                <a:lnTo>
                  <a:pt x="1789" y="1497"/>
                </a:lnTo>
                <a:lnTo>
                  <a:pt x="1767" y="1484"/>
                </a:lnTo>
                <a:lnTo>
                  <a:pt x="1743" y="1475"/>
                </a:lnTo>
                <a:lnTo>
                  <a:pt x="1720" y="1468"/>
                </a:lnTo>
                <a:lnTo>
                  <a:pt x="1696" y="1468"/>
                </a:lnTo>
                <a:lnTo>
                  <a:pt x="1696" y="1689"/>
                </a:lnTo>
                <a:lnTo>
                  <a:pt x="1694" y="1906"/>
                </a:lnTo>
                <a:lnTo>
                  <a:pt x="1694" y="2118"/>
                </a:lnTo>
                <a:lnTo>
                  <a:pt x="1692" y="2335"/>
                </a:lnTo>
                <a:lnTo>
                  <a:pt x="1692" y="2557"/>
                </a:lnTo>
                <a:lnTo>
                  <a:pt x="1667" y="2571"/>
                </a:lnTo>
                <a:lnTo>
                  <a:pt x="1638" y="2582"/>
                </a:lnTo>
                <a:lnTo>
                  <a:pt x="1607" y="2586"/>
                </a:lnTo>
                <a:lnTo>
                  <a:pt x="1576" y="2586"/>
                </a:lnTo>
                <a:lnTo>
                  <a:pt x="1545" y="2578"/>
                </a:lnTo>
                <a:lnTo>
                  <a:pt x="1516" y="2564"/>
                </a:lnTo>
                <a:lnTo>
                  <a:pt x="1514" y="2448"/>
                </a:lnTo>
                <a:lnTo>
                  <a:pt x="1512" y="2344"/>
                </a:lnTo>
                <a:lnTo>
                  <a:pt x="1512" y="2248"/>
                </a:lnTo>
                <a:lnTo>
                  <a:pt x="1511" y="2162"/>
                </a:lnTo>
                <a:lnTo>
                  <a:pt x="1509" y="2082"/>
                </a:lnTo>
                <a:lnTo>
                  <a:pt x="1509" y="2008"/>
                </a:lnTo>
                <a:lnTo>
                  <a:pt x="1507" y="1937"/>
                </a:lnTo>
                <a:lnTo>
                  <a:pt x="1505" y="1866"/>
                </a:lnTo>
                <a:lnTo>
                  <a:pt x="1503" y="1797"/>
                </a:lnTo>
                <a:lnTo>
                  <a:pt x="1501" y="1726"/>
                </a:lnTo>
                <a:lnTo>
                  <a:pt x="1498" y="1651"/>
                </a:lnTo>
                <a:lnTo>
                  <a:pt x="1496" y="1571"/>
                </a:lnTo>
                <a:lnTo>
                  <a:pt x="1492" y="1484"/>
                </a:lnTo>
                <a:lnTo>
                  <a:pt x="1480" y="1489"/>
                </a:lnTo>
                <a:lnTo>
                  <a:pt x="1458" y="1495"/>
                </a:lnTo>
                <a:lnTo>
                  <a:pt x="1429" y="1504"/>
                </a:lnTo>
                <a:lnTo>
                  <a:pt x="1396" y="1513"/>
                </a:lnTo>
                <a:lnTo>
                  <a:pt x="1360" y="1524"/>
                </a:lnTo>
                <a:lnTo>
                  <a:pt x="1323" y="1533"/>
                </a:lnTo>
                <a:lnTo>
                  <a:pt x="1287" y="1544"/>
                </a:lnTo>
                <a:lnTo>
                  <a:pt x="1252" y="1551"/>
                </a:lnTo>
                <a:lnTo>
                  <a:pt x="1223" y="1558"/>
                </a:lnTo>
                <a:lnTo>
                  <a:pt x="1200" y="1564"/>
                </a:lnTo>
                <a:lnTo>
                  <a:pt x="1185" y="1595"/>
                </a:lnTo>
                <a:lnTo>
                  <a:pt x="1167" y="1620"/>
                </a:lnTo>
                <a:lnTo>
                  <a:pt x="1147" y="1642"/>
                </a:lnTo>
                <a:lnTo>
                  <a:pt x="1123" y="1664"/>
                </a:lnTo>
                <a:lnTo>
                  <a:pt x="1100" y="1682"/>
                </a:lnTo>
                <a:lnTo>
                  <a:pt x="1074" y="1702"/>
                </a:lnTo>
                <a:lnTo>
                  <a:pt x="1052" y="1724"/>
                </a:lnTo>
                <a:lnTo>
                  <a:pt x="1056" y="1731"/>
                </a:lnTo>
                <a:lnTo>
                  <a:pt x="1091" y="1755"/>
                </a:lnTo>
                <a:lnTo>
                  <a:pt x="1123" y="1786"/>
                </a:lnTo>
                <a:lnTo>
                  <a:pt x="1151" y="1826"/>
                </a:lnTo>
                <a:lnTo>
                  <a:pt x="1174" y="1873"/>
                </a:lnTo>
                <a:lnTo>
                  <a:pt x="1191" y="1924"/>
                </a:lnTo>
                <a:lnTo>
                  <a:pt x="1201" y="1978"/>
                </a:lnTo>
                <a:lnTo>
                  <a:pt x="1203" y="2035"/>
                </a:lnTo>
                <a:lnTo>
                  <a:pt x="1198" y="2093"/>
                </a:lnTo>
                <a:lnTo>
                  <a:pt x="1183" y="2148"/>
                </a:lnTo>
                <a:lnTo>
                  <a:pt x="1163" y="2195"/>
                </a:lnTo>
                <a:lnTo>
                  <a:pt x="1132" y="2242"/>
                </a:lnTo>
                <a:lnTo>
                  <a:pt x="1096" y="2284"/>
                </a:lnTo>
                <a:lnTo>
                  <a:pt x="1052" y="2322"/>
                </a:lnTo>
                <a:lnTo>
                  <a:pt x="1001" y="2357"/>
                </a:lnTo>
                <a:lnTo>
                  <a:pt x="945" y="2384"/>
                </a:lnTo>
                <a:lnTo>
                  <a:pt x="883" y="2404"/>
                </a:lnTo>
                <a:lnTo>
                  <a:pt x="816" y="2417"/>
                </a:lnTo>
                <a:lnTo>
                  <a:pt x="745" y="2420"/>
                </a:lnTo>
                <a:lnTo>
                  <a:pt x="672" y="2411"/>
                </a:lnTo>
                <a:lnTo>
                  <a:pt x="594" y="2393"/>
                </a:lnTo>
                <a:lnTo>
                  <a:pt x="516" y="2364"/>
                </a:lnTo>
                <a:lnTo>
                  <a:pt x="443" y="2326"/>
                </a:lnTo>
                <a:lnTo>
                  <a:pt x="371" y="2277"/>
                </a:lnTo>
                <a:lnTo>
                  <a:pt x="303" y="2220"/>
                </a:lnTo>
                <a:lnTo>
                  <a:pt x="241" y="2157"/>
                </a:lnTo>
                <a:lnTo>
                  <a:pt x="183" y="2086"/>
                </a:lnTo>
                <a:lnTo>
                  <a:pt x="132" y="2008"/>
                </a:lnTo>
                <a:lnTo>
                  <a:pt x="89" y="1924"/>
                </a:lnTo>
                <a:lnTo>
                  <a:pt x="52" y="1835"/>
                </a:lnTo>
                <a:lnTo>
                  <a:pt x="25" y="1742"/>
                </a:lnTo>
                <a:lnTo>
                  <a:pt x="7" y="1644"/>
                </a:lnTo>
                <a:lnTo>
                  <a:pt x="0" y="1544"/>
                </a:lnTo>
                <a:lnTo>
                  <a:pt x="1" y="1440"/>
                </a:lnTo>
                <a:lnTo>
                  <a:pt x="16" y="1337"/>
                </a:lnTo>
                <a:lnTo>
                  <a:pt x="41" y="1224"/>
                </a:lnTo>
                <a:lnTo>
                  <a:pt x="71" y="1115"/>
                </a:lnTo>
                <a:lnTo>
                  <a:pt x="105" y="1009"/>
                </a:lnTo>
                <a:lnTo>
                  <a:pt x="143" y="909"/>
                </a:lnTo>
                <a:lnTo>
                  <a:pt x="189" y="815"/>
                </a:lnTo>
                <a:lnTo>
                  <a:pt x="240" y="726"/>
                </a:lnTo>
                <a:lnTo>
                  <a:pt x="294" y="642"/>
                </a:lnTo>
                <a:lnTo>
                  <a:pt x="356" y="564"/>
                </a:lnTo>
                <a:lnTo>
                  <a:pt x="423" y="491"/>
                </a:lnTo>
                <a:lnTo>
                  <a:pt x="496" y="426"/>
                </a:lnTo>
                <a:lnTo>
                  <a:pt x="576" y="368"/>
                </a:lnTo>
                <a:lnTo>
                  <a:pt x="614" y="344"/>
                </a:lnTo>
                <a:lnTo>
                  <a:pt x="660" y="317"/>
                </a:lnTo>
                <a:lnTo>
                  <a:pt x="711" y="291"/>
                </a:lnTo>
                <a:lnTo>
                  <a:pt x="765" y="268"/>
                </a:lnTo>
                <a:lnTo>
                  <a:pt x="823" y="249"/>
                </a:lnTo>
                <a:lnTo>
                  <a:pt x="885" y="238"/>
                </a:lnTo>
                <a:lnTo>
                  <a:pt x="951" y="233"/>
                </a:lnTo>
                <a:lnTo>
                  <a:pt x="1016" y="240"/>
                </a:lnTo>
                <a:lnTo>
                  <a:pt x="1071" y="253"/>
                </a:lnTo>
                <a:lnTo>
                  <a:pt x="1123" y="268"/>
                </a:lnTo>
                <a:lnTo>
                  <a:pt x="1176" y="289"/>
                </a:lnTo>
                <a:lnTo>
                  <a:pt x="1225" y="313"/>
                </a:lnTo>
                <a:lnTo>
                  <a:pt x="1271" y="342"/>
                </a:lnTo>
                <a:lnTo>
                  <a:pt x="1314" y="373"/>
                </a:lnTo>
                <a:lnTo>
                  <a:pt x="1352" y="409"/>
                </a:lnTo>
                <a:lnTo>
                  <a:pt x="1385" y="449"/>
                </a:lnTo>
                <a:lnTo>
                  <a:pt x="1414" y="493"/>
                </a:lnTo>
                <a:lnTo>
                  <a:pt x="1438" y="538"/>
                </a:lnTo>
                <a:lnTo>
                  <a:pt x="1452" y="589"/>
                </a:lnTo>
                <a:lnTo>
                  <a:pt x="1461" y="642"/>
                </a:lnTo>
                <a:lnTo>
                  <a:pt x="1463" y="700"/>
                </a:lnTo>
                <a:lnTo>
                  <a:pt x="1456" y="758"/>
                </a:lnTo>
                <a:lnTo>
                  <a:pt x="1441" y="822"/>
                </a:lnTo>
                <a:lnTo>
                  <a:pt x="1416" y="888"/>
                </a:lnTo>
                <a:lnTo>
                  <a:pt x="1392" y="933"/>
                </a:lnTo>
                <a:lnTo>
                  <a:pt x="1363" y="973"/>
                </a:lnTo>
                <a:lnTo>
                  <a:pt x="1331" y="1009"/>
                </a:lnTo>
                <a:lnTo>
                  <a:pt x="1292" y="1042"/>
                </a:lnTo>
                <a:lnTo>
                  <a:pt x="1252" y="1071"/>
                </a:lnTo>
                <a:lnTo>
                  <a:pt x="1211" y="1098"/>
                </a:lnTo>
                <a:lnTo>
                  <a:pt x="1169" y="1124"/>
                </a:lnTo>
                <a:lnTo>
                  <a:pt x="1169" y="1128"/>
                </a:lnTo>
                <a:lnTo>
                  <a:pt x="1176" y="1144"/>
                </a:lnTo>
                <a:lnTo>
                  <a:pt x="1185" y="1162"/>
                </a:lnTo>
                <a:lnTo>
                  <a:pt x="1191" y="1184"/>
                </a:lnTo>
                <a:lnTo>
                  <a:pt x="1200" y="1206"/>
                </a:lnTo>
                <a:lnTo>
                  <a:pt x="1207" y="1226"/>
                </a:lnTo>
                <a:lnTo>
                  <a:pt x="1218" y="1240"/>
                </a:lnTo>
                <a:lnTo>
                  <a:pt x="1232" y="1248"/>
                </a:lnTo>
                <a:lnTo>
                  <a:pt x="1278" y="1237"/>
                </a:lnTo>
                <a:lnTo>
                  <a:pt x="1327" y="1226"/>
                </a:lnTo>
                <a:lnTo>
                  <a:pt x="1374" y="1215"/>
                </a:lnTo>
                <a:lnTo>
                  <a:pt x="1421" y="1200"/>
                </a:lnTo>
                <a:lnTo>
                  <a:pt x="1463" y="1184"/>
                </a:lnTo>
                <a:lnTo>
                  <a:pt x="1500" y="1164"/>
                </a:lnTo>
                <a:lnTo>
                  <a:pt x="1500" y="993"/>
                </a:lnTo>
                <a:lnTo>
                  <a:pt x="1501" y="826"/>
                </a:lnTo>
                <a:lnTo>
                  <a:pt x="1503" y="662"/>
                </a:lnTo>
                <a:lnTo>
                  <a:pt x="1503" y="495"/>
                </a:lnTo>
                <a:lnTo>
                  <a:pt x="1503" y="324"/>
                </a:lnTo>
                <a:lnTo>
                  <a:pt x="1503" y="275"/>
                </a:lnTo>
                <a:lnTo>
                  <a:pt x="1501" y="228"/>
                </a:lnTo>
                <a:lnTo>
                  <a:pt x="1498" y="184"/>
                </a:lnTo>
                <a:lnTo>
                  <a:pt x="1496" y="140"/>
                </a:lnTo>
                <a:lnTo>
                  <a:pt x="1498" y="98"/>
                </a:lnTo>
                <a:lnTo>
                  <a:pt x="1505" y="60"/>
                </a:lnTo>
                <a:lnTo>
                  <a:pt x="1520" y="24"/>
                </a:lnTo>
                <a:lnTo>
                  <a:pt x="1561" y="8"/>
                </a:lnTo>
                <a:lnTo>
                  <a:pt x="160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lgn="r" rtl="1"/>
            <a:endParaRPr lang="ko-KR" altLang="en-US" sz="2701" dirty="0">
              <a:cs typeface="B Nazanin" panose="00000400000000000000" pitchFamily="2" charset="-78"/>
            </a:endParaRPr>
          </a:p>
        </p:txBody>
      </p:sp>
      <p:sp>
        <p:nvSpPr>
          <p:cNvPr id="45" name="Freeform 18">
            <a:extLst>
              <a:ext uri="{FF2B5EF4-FFF2-40B4-BE49-F238E27FC236}">
                <a16:creationId xmlns:a16="http://schemas.microsoft.com/office/drawing/2014/main" id="{697CD3B2-7808-4ED8-877C-4E1D61E990F1}"/>
              </a:ext>
            </a:extLst>
          </p:cNvPr>
          <p:cNvSpPr>
            <a:spLocks/>
          </p:cNvSpPr>
          <p:nvPr/>
        </p:nvSpPr>
        <p:spPr bwMode="auto">
          <a:xfrm>
            <a:off x="8211989" y="2143649"/>
            <a:ext cx="344458" cy="392709"/>
          </a:xfrm>
          <a:custGeom>
            <a:avLst/>
            <a:gdLst>
              <a:gd name="T0" fmla="*/ 1764 w 2942"/>
              <a:gd name="T1" fmla="*/ 10 h 3247"/>
              <a:gd name="T2" fmla="*/ 2091 w 2942"/>
              <a:gd name="T3" fmla="*/ 74 h 3247"/>
              <a:gd name="T4" fmla="*/ 2365 w 2942"/>
              <a:gd name="T5" fmla="*/ 192 h 3247"/>
              <a:gd name="T6" fmla="*/ 2591 w 2942"/>
              <a:gd name="T7" fmla="*/ 361 h 3247"/>
              <a:gd name="T8" fmla="*/ 2765 w 2942"/>
              <a:gd name="T9" fmla="*/ 576 h 3247"/>
              <a:gd name="T10" fmla="*/ 2873 w 2942"/>
              <a:gd name="T11" fmla="*/ 798 h 3247"/>
              <a:gd name="T12" fmla="*/ 2933 w 2942"/>
              <a:gd name="T13" fmla="*/ 1060 h 3247"/>
              <a:gd name="T14" fmla="*/ 2936 w 2942"/>
              <a:gd name="T15" fmla="*/ 1345 h 3247"/>
              <a:gd name="T16" fmla="*/ 2873 w 2942"/>
              <a:gd name="T17" fmla="*/ 1607 h 3247"/>
              <a:gd name="T18" fmla="*/ 2753 w 2942"/>
              <a:gd name="T19" fmla="*/ 1812 h 3247"/>
              <a:gd name="T20" fmla="*/ 2611 w 2942"/>
              <a:gd name="T21" fmla="*/ 1998 h 3247"/>
              <a:gd name="T22" fmla="*/ 2509 w 2942"/>
              <a:gd name="T23" fmla="*/ 2167 h 3247"/>
              <a:gd name="T24" fmla="*/ 2471 w 2942"/>
              <a:gd name="T25" fmla="*/ 2323 h 3247"/>
              <a:gd name="T26" fmla="*/ 2485 w 2942"/>
              <a:gd name="T27" fmla="*/ 2452 h 3247"/>
              <a:gd name="T28" fmla="*/ 2522 w 2942"/>
              <a:gd name="T29" fmla="*/ 2603 h 3247"/>
              <a:gd name="T30" fmla="*/ 2562 w 2942"/>
              <a:gd name="T31" fmla="*/ 2729 h 3247"/>
              <a:gd name="T32" fmla="*/ 2604 w 2942"/>
              <a:gd name="T33" fmla="*/ 2845 h 3247"/>
              <a:gd name="T34" fmla="*/ 2654 w 2942"/>
              <a:gd name="T35" fmla="*/ 3007 h 3247"/>
              <a:gd name="T36" fmla="*/ 2336 w 2942"/>
              <a:gd name="T37" fmla="*/ 3154 h 3247"/>
              <a:gd name="T38" fmla="*/ 1874 w 2942"/>
              <a:gd name="T39" fmla="*/ 3240 h 3247"/>
              <a:gd name="T40" fmla="*/ 1449 w 2942"/>
              <a:gd name="T41" fmla="*/ 3232 h 3247"/>
              <a:gd name="T42" fmla="*/ 1300 w 2942"/>
              <a:gd name="T43" fmla="*/ 3138 h 3247"/>
              <a:gd name="T44" fmla="*/ 1274 w 2942"/>
              <a:gd name="T45" fmla="*/ 2990 h 3247"/>
              <a:gd name="T46" fmla="*/ 1240 w 2942"/>
              <a:gd name="T47" fmla="*/ 2832 h 3247"/>
              <a:gd name="T48" fmla="*/ 1194 w 2942"/>
              <a:gd name="T49" fmla="*/ 2703 h 3247"/>
              <a:gd name="T50" fmla="*/ 1134 w 2942"/>
              <a:gd name="T51" fmla="*/ 2647 h 3247"/>
              <a:gd name="T52" fmla="*/ 1051 w 2942"/>
              <a:gd name="T53" fmla="*/ 2649 h 3247"/>
              <a:gd name="T54" fmla="*/ 974 w 2942"/>
              <a:gd name="T55" fmla="*/ 2670 h 3247"/>
              <a:gd name="T56" fmla="*/ 864 w 2942"/>
              <a:gd name="T57" fmla="*/ 2703 h 3247"/>
              <a:gd name="T58" fmla="*/ 693 w 2942"/>
              <a:gd name="T59" fmla="*/ 2727 h 3247"/>
              <a:gd name="T60" fmla="*/ 525 w 2942"/>
              <a:gd name="T61" fmla="*/ 2716 h 3247"/>
              <a:gd name="T62" fmla="*/ 438 w 2942"/>
              <a:gd name="T63" fmla="*/ 2681 h 3247"/>
              <a:gd name="T64" fmla="*/ 367 w 2942"/>
              <a:gd name="T65" fmla="*/ 2618 h 3247"/>
              <a:gd name="T66" fmla="*/ 338 w 2942"/>
              <a:gd name="T67" fmla="*/ 2520 h 3247"/>
              <a:gd name="T68" fmla="*/ 354 w 2942"/>
              <a:gd name="T69" fmla="*/ 2421 h 3247"/>
              <a:gd name="T70" fmla="*/ 365 w 2942"/>
              <a:gd name="T71" fmla="*/ 2325 h 3247"/>
              <a:gd name="T72" fmla="*/ 331 w 2942"/>
              <a:gd name="T73" fmla="*/ 2265 h 3247"/>
              <a:gd name="T74" fmla="*/ 278 w 2942"/>
              <a:gd name="T75" fmla="*/ 2232 h 3247"/>
              <a:gd name="T76" fmla="*/ 249 w 2942"/>
              <a:gd name="T77" fmla="*/ 2180 h 3247"/>
              <a:gd name="T78" fmla="*/ 267 w 2942"/>
              <a:gd name="T79" fmla="*/ 2125 h 3247"/>
              <a:gd name="T80" fmla="*/ 224 w 2942"/>
              <a:gd name="T81" fmla="*/ 2069 h 3247"/>
              <a:gd name="T82" fmla="*/ 214 w 2942"/>
              <a:gd name="T83" fmla="*/ 2007 h 3247"/>
              <a:gd name="T84" fmla="*/ 245 w 2942"/>
              <a:gd name="T85" fmla="*/ 1941 h 3247"/>
              <a:gd name="T86" fmla="*/ 273 w 2942"/>
              <a:gd name="T87" fmla="*/ 1872 h 3247"/>
              <a:gd name="T88" fmla="*/ 194 w 2942"/>
              <a:gd name="T89" fmla="*/ 1827 h 3247"/>
              <a:gd name="T90" fmla="*/ 96 w 2942"/>
              <a:gd name="T91" fmla="*/ 1794 h 3247"/>
              <a:gd name="T92" fmla="*/ 18 w 2942"/>
              <a:gd name="T93" fmla="*/ 1747 h 3247"/>
              <a:gd name="T94" fmla="*/ 4 w 2942"/>
              <a:gd name="T95" fmla="*/ 1674 h 3247"/>
              <a:gd name="T96" fmla="*/ 44 w 2942"/>
              <a:gd name="T97" fmla="*/ 1616 h 3247"/>
              <a:gd name="T98" fmla="*/ 111 w 2942"/>
              <a:gd name="T99" fmla="*/ 1545 h 3247"/>
              <a:gd name="T100" fmla="*/ 229 w 2942"/>
              <a:gd name="T101" fmla="*/ 1421 h 3247"/>
              <a:gd name="T102" fmla="*/ 325 w 2942"/>
              <a:gd name="T103" fmla="*/ 1276 h 3247"/>
              <a:gd name="T104" fmla="*/ 345 w 2942"/>
              <a:gd name="T105" fmla="*/ 1143 h 3247"/>
              <a:gd name="T106" fmla="*/ 344 w 2942"/>
              <a:gd name="T107" fmla="*/ 992 h 3247"/>
              <a:gd name="T108" fmla="*/ 440 w 2942"/>
              <a:gd name="T109" fmla="*/ 621 h 3247"/>
              <a:gd name="T110" fmla="*/ 587 w 2942"/>
              <a:gd name="T111" fmla="*/ 401 h 3247"/>
              <a:gd name="T112" fmla="*/ 789 w 2942"/>
              <a:gd name="T113" fmla="*/ 227 h 3247"/>
              <a:gd name="T114" fmla="*/ 1031 w 2942"/>
              <a:gd name="T115" fmla="*/ 103 h 3247"/>
              <a:gd name="T116" fmla="*/ 1516 w 2942"/>
              <a:gd name="T117"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42" h="3247">
                <a:moveTo>
                  <a:pt x="1516" y="0"/>
                </a:moveTo>
                <a:lnTo>
                  <a:pt x="1644" y="1"/>
                </a:lnTo>
                <a:lnTo>
                  <a:pt x="1764" y="10"/>
                </a:lnTo>
                <a:lnTo>
                  <a:pt x="1878" y="25"/>
                </a:lnTo>
                <a:lnTo>
                  <a:pt x="1987" y="47"/>
                </a:lnTo>
                <a:lnTo>
                  <a:pt x="2091" y="74"/>
                </a:lnTo>
                <a:lnTo>
                  <a:pt x="2187" y="109"/>
                </a:lnTo>
                <a:lnTo>
                  <a:pt x="2280" y="147"/>
                </a:lnTo>
                <a:lnTo>
                  <a:pt x="2365" y="192"/>
                </a:lnTo>
                <a:lnTo>
                  <a:pt x="2445" y="243"/>
                </a:lnTo>
                <a:lnTo>
                  <a:pt x="2522" y="300"/>
                </a:lnTo>
                <a:lnTo>
                  <a:pt x="2591" y="361"/>
                </a:lnTo>
                <a:lnTo>
                  <a:pt x="2654" y="429"/>
                </a:lnTo>
                <a:lnTo>
                  <a:pt x="2713" y="500"/>
                </a:lnTo>
                <a:lnTo>
                  <a:pt x="2765" y="576"/>
                </a:lnTo>
                <a:lnTo>
                  <a:pt x="2813" y="656"/>
                </a:lnTo>
                <a:lnTo>
                  <a:pt x="2845" y="723"/>
                </a:lnTo>
                <a:lnTo>
                  <a:pt x="2873" y="798"/>
                </a:lnTo>
                <a:lnTo>
                  <a:pt x="2898" y="880"/>
                </a:lnTo>
                <a:lnTo>
                  <a:pt x="2918" y="969"/>
                </a:lnTo>
                <a:lnTo>
                  <a:pt x="2933" y="1060"/>
                </a:lnTo>
                <a:lnTo>
                  <a:pt x="2940" y="1154"/>
                </a:lnTo>
                <a:lnTo>
                  <a:pt x="2942" y="1250"/>
                </a:lnTo>
                <a:lnTo>
                  <a:pt x="2936" y="1345"/>
                </a:lnTo>
                <a:lnTo>
                  <a:pt x="2924" y="1438"/>
                </a:lnTo>
                <a:lnTo>
                  <a:pt x="2902" y="1529"/>
                </a:lnTo>
                <a:lnTo>
                  <a:pt x="2873" y="1607"/>
                </a:lnTo>
                <a:lnTo>
                  <a:pt x="2838" y="1680"/>
                </a:lnTo>
                <a:lnTo>
                  <a:pt x="2796" y="1747"/>
                </a:lnTo>
                <a:lnTo>
                  <a:pt x="2753" y="1812"/>
                </a:lnTo>
                <a:lnTo>
                  <a:pt x="2705" y="1876"/>
                </a:lnTo>
                <a:lnTo>
                  <a:pt x="2658" y="1936"/>
                </a:lnTo>
                <a:lnTo>
                  <a:pt x="2611" y="1998"/>
                </a:lnTo>
                <a:lnTo>
                  <a:pt x="2565" y="2060"/>
                </a:lnTo>
                <a:lnTo>
                  <a:pt x="2534" y="2110"/>
                </a:lnTo>
                <a:lnTo>
                  <a:pt x="2509" y="2167"/>
                </a:lnTo>
                <a:lnTo>
                  <a:pt x="2489" y="2227"/>
                </a:lnTo>
                <a:lnTo>
                  <a:pt x="2473" y="2292"/>
                </a:lnTo>
                <a:lnTo>
                  <a:pt x="2471" y="2323"/>
                </a:lnTo>
                <a:lnTo>
                  <a:pt x="2473" y="2360"/>
                </a:lnTo>
                <a:lnTo>
                  <a:pt x="2478" y="2405"/>
                </a:lnTo>
                <a:lnTo>
                  <a:pt x="2485" y="2452"/>
                </a:lnTo>
                <a:lnTo>
                  <a:pt x="2496" y="2503"/>
                </a:lnTo>
                <a:lnTo>
                  <a:pt x="2509" y="2554"/>
                </a:lnTo>
                <a:lnTo>
                  <a:pt x="2522" y="2603"/>
                </a:lnTo>
                <a:lnTo>
                  <a:pt x="2536" y="2650"/>
                </a:lnTo>
                <a:lnTo>
                  <a:pt x="2549" y="2692"/>
                </a:lnTo>
                <a:lnTo>
                  <a:pt x="2562" y="2729"/>
                </a:lnTo>
                <a:lnTo>
                  <a:pt x="2573" y="2756"/>
                </a:lnTo>
                <a:lnTo>
                  <a:pt x="2589" y="2796"/>
                </a:lnTo>
                <a:lnTo>
                  <a:pt x="2604" y="2845"/>
                </a:lnTo>
                <a:lnTo>
                  <a:pt x="2620" y="2900"/>
                </a:lnTo>
                <a:lnTo>
                  <a:pt x="2636" y="2956"/>
                </a:lnTo>
                <a:lnTo>
                  <a:pt x="2654" y="3007"/>
                </a:lnTo>
                <a:lnTo>
                  <a:pt x="2673" y="3052"/>
                </a:lnTo>
                <a:lnTo>
                  <a:pt x="2502" y="3107"/>
                </a:lnTo>
                <a:lnTo>
                  <a:pt x="2336" y="3154"/>
                </a:lnTo>
                <a:lnTo>
                  <a:pt x="2178" y="3192"/>
                </a:lnTo>
                <a:lnTo>
                  <a:pt x="2024" y="3220"/>
                </a:lnTo>
                <a:lnTo>
                  <a:pt x="1874" y="3240"/>
                </a:lnTo>
                <a:lnTo>
                  <a:pt x="1729" y="3247"/>
                </a:lnTo>
                <a:lnTo>
                  <a:pt x="1587" y="3245"/>
                </a:lnTo>
                <a:lnTo>
                  <a:pt x="1449" y="3232"/>
                </a:lnTo>
                <a:lnTo>
                  <a:pt x="1313" y="3209"/>
                </a:lnTo>
                <a:lnTo>
                  <a:pt x="1307" y="3176"/>
                </a:lnTo>
                <a:lnTo>
                  <a:pt x="1300" y="3138"/>
                </a:lnTo>
                <a:lnTo>
                  <a:pt x="1291" y="3092"/>
                </a:lnTo>
                <a:lnTo>
                  <a:pt x="1284" y="3043"/>
                </a:lnTo>
                <a:lnTo>
                  <a:pt x="1274" y="2990"/>
                </a:lnTo>
                <a:lnTo>
                  <a:pt x="1264" y="2936"/>
                </a:lnTo>
                <a:lnTo>
                  <a:pt x="1253" y="2883"/>
                </a:lnTo>
                <a:lnTo>
                  <a:pt x="1240" y="2832"/>
                </a:lnTo>
                <a:lnTo>
                  <a:pt x="1227" y="2783"/>
                </a:lnTo>
                <a:lnTo>
                  <a:pt x="1211" y="2740"/>
                </a:lnTo>
                <a:lnTo>
                  <a:pt x="1194" y="2703"/>
                </a:lnTo>
                <a:lnTo>
                  <a:pt x="1176" y="2674"/>
                </a:lnTo>
                <a:lnTo>
                  <a:pt x="1156" y="2656"/>
                </a:lnTo>
                <a:lnTo>
                  <a:pt x="1134" y="2647"/>
                </a:lnTo>
                <a:lnTo>
                  <a:pt x="1109" y="2643"/>
                </a:lnTo>
                <a:lnTo>
                  <a:pt x="1080" y="2645"/>
                </a:lnTo>
                <a:lnTo>
                  <a:pt x="1051" y="2649"/>
                </a:lnTo>
                <a:lnTo>
                  <a:pt x="1024" y="2656"/>
                </a:lnTo>
                <a:lnTo>
                  <a:pt x="998" y="2663"/>
                </a:lnTo>
                <a:lnTo>
                  <a:pt x="974" y="2670"/>
                </a:lnTo>
                <a:lnTo>
                  <a:pt x="956" y="2676"/>
                </a:lnTo>
                <a:lnTo>
                  <a:pt x="913" y="2690"/>
                </a:lnTo>
                <a:lnTo>
                  <a:pt x="864" y="2703"/>
                </a:lnTo>
                <a:lnTo>
                  <a:pt x="809" y="2714"/>
                </a:lnTo>
                <a:lnTo>
                  <a:pt x="751" y="2721"/>
                </a:lnTo>
                <a:lnTo>
                  <a:pt x="693" y="2727"/>
                </a:lnTo>
                <a:lnTo>
                  <a:pt x="634" y="2729"/>
                </a:lnTo>
                <a:lnTo>
                  <a:pt x="578" y="2725"/>
                </a:lnTo>
                <a:lnTo>
                  <a:pt x="525" y="2716"/>
                </a:lnTo>
                <a:lnTo>
                  <a:pt x="496" y="2709"/>
                </a:lnTo>
                <a:lnTo>
                  <a:pt x="467" y="2696"/>
                </a:lnTo>
                <a:lnTo>
                  <a:pt x="438" y="2681"/>
                </a:lnTo>
                <a:lnTo>
                  <a:pt x="413" y="2663"/>
                </a:lnTo>
                <a:lnTo>
                  <a:pt x="387" y="2641"/>
                </a:lnTo>
                <a:lnTo>
                  <a:pt x="367" y="2618"/>
                </a:lnTo>
                <a:lnTo>
                  <a:pt x="353" y="2589"/>
                </a:lnTo>
                <a:lnTo>
                  <a:pt x="342" y="2556"/>
                </a:lnTo>
                <a:lnTo>
                  <a:pt x="338" y="2520"/>
                </a:lnTo>
                <a:lnTo>
                  <a:pt x="342" y="2480"/>
                </a:lnTo>
                <a:lnTo>
                  <a:pt x="347" y="2452"/>
                </a:lnTo>
                <a:lnTo>
                  <a:pt x="354" y="2421"/>
                </a:lnTo>
                <a:lnTo>
                  <a:pt x="362" y="2389"/>
                </a:lnTo>
                <a:lnTo>
                  <a:pt x="365" y="2358"/>
                </a:lnTo>
                <a:lnTo>
                  <a:pt x="365" y="2325"/>
                </a:lnTo>
                <a:lnTo>
                  <a:pt x="356" y="2296"/>
                </a:lnTo>
                <a:lnTo>
                  <a:pt x="347" y="2280"/>
                </a:lnTo>
                <a:lnTo>
                  <a:pt x="331" y="2265"/>
                </a:lnTo>
                <a:lnTo>
                  <a:pt x="314" y="2254"/>
                </a:lnTo>
                <a:lnTo>
                  <a:pt x="296" y="2245"/>
                </a:lnTo>
                <a:lnTo>
                  <a:pt x="278" y="2232"/>
                </a:lnTo>
                <a:lnTo>
                  <a:pt x="264" y="2218"/>
                </a:lnTo>
                <a:lnTo>
                  <a:pt x="253" y="2200"/>
                </a:lnTo>
                <a:lnTo>
                  <a:pt x="249" y="2180"/>
                </a:lnTo>
                <a:lnTo>
                  <a:pt x="251" y="2160"/>
                </a:lnTo>
                <a:lnTo>
                  <a:pt x="258" y="2141"/>
                </a:lnTo>
                <a:lnTo>
                  <a:pt x="267" y="2125"/>
                </a:lnTo>
                <a:lnTo>
                  <a:pt x="273" y="2109"/>
                </a:lnTo>
                <a:lnTo>
                  <a:pt x="244" y="2089"/>
                </a:lnTo>
                <a:lnTo>
                  <a:pt x="224" y="2069"/>
                </a:lnTo>
                <a:lnTo>
                  <a:pt x="213" y="2049"/>
                </a:lnTo>
                <a:lnTo>
                  <a:pt x="211" y="2027"/>
                </a:lnTo>
                <a:lnTo>
                  <a:pt x="214" y="2007"/>
                </a:lnTo>
                <a:lnTo>
                  <a:pt x="222" y="1985"/>
                </a:lnTo>
                <a:lnTo>
                  <a:pt x="233" y="1963"/>
                </a:lnTo>
                <a:lnTo>
                  <a:pt x="245" y="1941"/>
                </a:lnTo>
                <a:lnTo>
                  <a:pt x="256" y="1918"/>
                </a:lnTo>
                <a:lnTo>
                  <a:pt x="267" y="1896"/>
                </a:lnTo>
                <a:lnTo>
                  <a:pt x="273" y="1872"/>
                </a:lnTo>
                <a:lnTo>
                  <a:pt x="253" y="1854"/>
                </a:lnTo>
                <a:lnTo>
                  <a:pt x="225" y="1840"/>
                </a:lnTo>
                <a:lnTo>
                  <a:pt x="194" y="1827"/>
                </a:lnTo>
                <a:lnTo>
                  <a:pt x="162" y="1816"/>
                </a:lnTo>
                <a:lnTo>
                  <a:pt x="129" y="1805"/>
                </a:lnTo>
                <a:lnTo>
                  <a:pt x="96" y="1794"/>
                </a:lnTo>
                <a:lnTo>
                  <a:pt x="65" y="1781"/>
                </a:lnTo>
                <a:lnTo>
                  <a:pt x="40" y="1767"/>
                </a:lnTo>
                <a:lnTo>
                  <a:pt x="18" y="1747"/>
                </a:lnTo>
                <a:lnTo>
                  <a:pt x="5" y="1723"/>
                </a:lnTo>
                <a:lnTo>
                  <a:pt x="0" y="1698"/>
                </a:lnTo>
                <a:lnTo>
                  <a:pt x="4" y="1674"/>
                </a:lnTo>
                <a:lnTo>
                  <a:pt x="13" y="1652"/>
                </a:lnTo>
                <a:lnTo>
                  <a:pt x="27" y="1634"/>
                </a:lnTo>
                <a:lnTo>
                  <a:pt x="44" y="1616"/>
                </a:lnTo>
                <a:lnTo>
                  <a:pt x="60" y="1601"/>
                </a:lnTo>
                <a:lnTo>
                  <a:pt x="73" y="1589"/>
                </a:lnTo>
                <a:lnTo>
                  <a:pt x="111" y="1545"/>
                </a:lnTo>
                <a:lnTo>
                  <a:pt x="151" y="1505"/>
                </a:lnTo>
                <a:lnTo>
                  <a:pt x="191" y="1465"/>
                </a:lnTo>
                <a:lnTo>
                  <a:pt x="229" y="1421"/>
                </a:lnTo>
                <a:lnTo>
                  <a:pt x="265" y="1378"/>
                </a:lnTo>
                <a:lnTo>
                  <a:pt x="298" y="1329"/>
                </a:lnTo>
                <a:lnTo>
                  <a:pt x="325" y="1276"/>
                </a:lnTo>
                <a:lnTo>
                  <a:pt x="340" y="1232"/>
                </a:lnTo>
                <a:lnTo>
                  <a:pt x="345" y="1189"/>
                </a:lnTo>
                <a:lnTo>
                  <a:pt x="345" y="1143"/>
                </a:lnTo>
                <a:lnTo>
                  <a:pt x="344" y="1094"/>
                </a:lnTo>
                <a:lnTo>
                  <a:pt x="342" y="1045"/>
                </a:lnTo>
                <a:lnTo>
                  <a:pt x="344" y="992"/>
                </a:lnTo>
                <a:lnTo>
                  <a:pt x="349" y="936"/>
                </a:lnTo>
                <a:lnTo>
                  <a:pt x="405" y="705"/>
                </a:lnTo>
                <a:lnTo>
                  <a:pt x="440" y="621"/>
                </a:lnTo>
                <a:lnTo>
                  <a:pt x="482" y="543"/>
                </a:lnTo>
                <a:lnTo>
                  <a:pt x="531" y="470"/>
                </a:lnTo>
                <a:lnTo>
                  <a:pt x="587" y="401"/>
                </a:lnTo>
                <a:lnTo>
                  <a:pt x="649" y="338"/>
                </a:lnTo>
                <a:lnTo>
                  <a:pt x="716" y="280"/>
                </a:lnTo>
                <a:lnTo>
                  <a:pt x="789" y="227"/>
                </a:lnTo>
                <a:lnTo>
                  <a:pt x="865" y="180"/>
                </a:lnTo>
                <a:lnTo>
                  <a:pt x="947" y="138"/>
                </a:lnTo>
                <a:lnTo>
                  <a:pt x="1031" y="103"/>
                </a:lnTo>
                <a:lnTo>
                  <a:pt x="1116" y="72"/>
                </a:lnTo>
                <a:lnTo>
                  <a:pt x="1402" y="9"/>
                </a:lnTo>
                <a:lnTo>
                  <a:pt x="1516"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algn="r" rtl="1"/>
            <a:endParaRPr lang="ko-KR" altLang="en-US" sz="2701">
              <a:cs typeface="B Nazanin" panose="00000400000000000000" pitchFamily="2" charset="-78"/>
            </a:endParaRPr>
          </a:p>
        </p:txBody>
      </p:sp>
      <p:sp>
        <p:nvSpPr>
          <p:cNvPr id="46" name="Freeform 9">
            <a:extLst>
              <a:ext uri="{FF2B5EF4-FFF2-40B4-BE49-F238E27FC236}">
                <a16:creationId xmlns:a16="http://schemas.microsoft.com/office/drawing/2014/main" id="{822F6239-0EB6-4458-B472-E374F8766291}"/>
              </a:ext>
            </a:extLst>
          </p:cNvPr>
          <p:cNvSpPr>
            <a:spLocks/>
          </p:cNvSpPr>
          <p:nvPr/>
        </p:nvSpPr>
        <p:spPr bwMode="auto">
          <a:xfrm>
            <a:off x="9238369" y="1930806"/>
            <a:ext cx="269307" cy="349526"/>
          </a:xfrm>
          <a:custGeom>
            <a:avLst/>
            <a:gdLst>
              <a:gd name="T0" fmla="*/ 536 w 1882"/>
              <a:gd name="T1" fmla="*/ 10 h 2443"/>
              <a:gd name="T2" fmla="*/ 642 w 1882"/>
              <a:gd name="T3" fmla="*/ 32 h 2443"/>
              <a:gd name="T4" fmla="*/ 821 w 1882"/>
              <a:gd name="T5" fmla="*/ 80 h 2443"/>
              <a:gd name="T6" fmla="*/ 1054 w 1882"/>
              <a:gd name="T7" fmla="*/ 87 h 2443"/>
              <a:gd name="T8" fmla="*/ 1196 w 1882"/>
              <a:gd name="T9" fmla="*/ 59 h 2443"/>
              <a:gd name="T10" fmla="*/ 1321 w 1882"/>
              <a:gd name="T11" fmla="*/ 24 h 2443"/>
              <a:gd name="T12" fmla="*/ 1495 w 1882"/>
              <a:gd name="T13" fmla="*/ 8 h 2443"/>
              <a:gd name="T14" fmla="*/ 1566 w 1882"/>
              <a:gd name="T15" fmla="*/ 20 h 2443"/>
              <a:gd name="T16" fmla="*/ 1705 w 1882"/>
              <a:gd name="T17" fmla="*/ 69 h 2443"/>
              <a:gd name="T18" fmla="*/ 1811 w 1882"/>
              <a:gd name="T19" fmla="*/ 201 h 2443"/>
              <a:gd name="T20" fmla="*/ 1864 w 1882"/>
              <a:gd name="T21" fmla="*/ 359 h 2443"/>
              <a:gd name="T22" fmla="*/ 1881 w 1882"/>
              <a:gd name="T23" fmla="*/ 493 h 2443"/>
              <a:gd name="T24" fmla="*/ 1882 w 1882"/>
              <a:gd name="T25" fmla="*/ 550 h 2443"/>
              <a:gd name="T26" fmla="*/ 1842 w 1882"/>
              <a:gd name="T27" fmla="*/ 801 h 2443"/>
              <a:gd name="T28" fmla="*/ 1802 w 1882"/>
              <a:gd name="T29" fmla="*/ 923 h 2443"/>
              <a:gd name="T30" fmla="*/ 1727 w 1882"/>
              <a:gd name="T31" fmla="*/ 1080 h 2443"/>
              <a:gd name="T32" fmla="*/ 1661 w 1882"/>
              <a:gd name="T33" fmla="*/ 1268 h 2443"/>
              <a:gd name="T34" fmla="*/ 1644 w 1882"/>
              <a:gd name="T35" fmla="*/ 1341 h 2443"/>
              <a:gd name="T36" fmla="*/ 1636 w 1882"/>
              <a:gd name="T37" fmla="*/ 1465 h 2443"/>
              <a:gd name="T38" fmla="*/ 1614 w 1882"/>
              <a:gd name="T39" fmla="*/ 1657 h 2443"/>
              <a:gd name="T40" fmla="*/ 1567 w 1882"/>
              <a:gd name="T41" fmla="*/ 1913 h 2443"/>
              <a:gd name="T42" fmla="*/ 1526 w 1882"/>
              <a:gd name="T43" fmla="*/ 2084 h 2443"/>
              <a:gd name="T44" fmla="*/ 1493 w 1882"/>
              <a:gd name="T45" fmla="*/ 2189 h 2443"/>
              <a:gd name="T46" fmla="*/ 1400 w 1882"/>
              <a:gd name="T47" fmla="*/ 2375 h 2443"/>
              <a:gd name="T48" fmla="*/ 1327 w 1882"/>
              <a:gd name="T49" fmla="*/ 2438 h 2443"/>
              <a:gd name="T50" fmla="*/ 1287 w 1882"/>
              <a:gd name="T51" fmla="*/ 2441 h 2443"/>
              <a:gd name="T52" fmla="*/ 1243 w 1882"/>
              <a:gd name="T53" fmla="*/ 2407 h 2443"/>
              <a:gd name="T54" fmla="*/ 1201 w 1882"/>
              <a:gd name="T55" fmla="*/ 2280 h 2443"/>
              <a:gd name="T56" fmla="*/ 1180 w 1882"/>
              <a:gd name="T57" fmla="*/ 2148 h 2443"/>
              <a:gd name="T58" fmla="*/ 1174 w 1882"/>
              <a:gd name="T59" fmla="*/ 2039 h 2443"/>
              <a:gd name="T60" fmla="*/ 1152 w 1882"/>
              <a:gd name="T61" fmla="*/ 1785 h 2443"/>
              <a:gd name="T62" fmla="*/ 1125 w 1882"/>
              <a:gd name="T63" fmla="*/ 1654 h 2443"/>
              <a:gd name="T64" fmla="*/ 1089 w 1882"/>
              <a:gd name="T65" fmla="*/ 1553 h 2443"/>
              <a:gd name="T66" fmla="*/ 1008 w 1882"/>
              <a:gd name="T67" fmla="*/ 1480 h 2443"/>
              <a:gd name="T68" fmla="*/ 945 w 1882"/>
              <a:gd name="T69" fmla="*/ 1464 h 2443"/>
              <a:gd name="T70" fmla="*/ 860 w 1882"/>
              <a:gd name="T71" fmla="*/ 1476 h 2443"/>
              <a:gd name="T72" fmla="*/ 785 w 1882"/>
              <a:gd name="T73" fmla="*/ 1545 h 2443"/>
              <a:gd name="T74" fmla="*/ 761 w 1882"/>
              <a:gd name="T75" fmla="*/ 1600 h 2443"/>
              <a:gd name="T76" fmla="*/ 736 w 1882"/>
              <a:gd name="T77" fmla="*/ 1692 h 2443"/>
              <a:gd name="T78" fmla="*/ 711 w 1882"/>
              <a:gd name="T79" fmla="*/ 1877 h 2443"/>
              <a:gd name="T80" fmla="*/ 695 w 1882"/>
              <a:gd name="T81" fmla="*/ 2046 h 2443"/>
              <a:gd name="T82" fmla="*/ 690 w 1882"/>
              <a:gd name="T83" fmla="*/ 2157 h 2443"/>
              <a:gd name="T84" fmla="*/ 657 w 1882"/>
              <a:gd name="T85" fmla="*/ 2345 h 2443"/>
              <a:gd name="T86" fmla="*/ 613 w 1882"/>
              <a:gd name="T87" fmla="*/ 2424 h 2443"/>
              <a:gd name="T88" fmla="*/ 592 w 1882"/>
              <a:gd name="T89" fmla="*/ 2439 h 2443"/>
              <a:gd name="T90" fmla="*/ 481 w 1882"/>
              <a:gd name="T91" fmla="*/ 2389 h 2443"/>
              <a:gd name="T92" fmla="*/ 415 w 1882"/>
              <a:gd name="T93" fmla="*/ 2278 h 2443"/>
              <a:gd name="T94" fmla="*/ 392 w 1882"/>
              <a:gd name="T95" fmla="*/ 2217 h 2443"/>
              <a:gd name="T96" fmla="*/ 332 w 1882"/>
              <a:gd name="T97" fmla="*/ 2029 h 2443"/>
              <a:gd name="T98" fmla="*/ 286 w 1882"/>
              <a:gd name="T99" fmla="*/ 1821 h 2443"/>
              <a:gd name="T100" fmla="*/ 259 w 1882"/>
              <a:gd name="T101" fmla="*/ 1671 h 2443"/>
              <a:gd name="T102" fmla="*/ 240 w 1882"/>
              <a:gd name="T103" fmla="*/ 1555 h 2443"/>
              <a:gd name="T104" fmla="*/ 229 w 1882"/>
              <a:gd name="T105" fmla="*/ 1385 h 2443"/>
              <a:gd name="T106" fmla="*/ 218 w 1882"/>
              <a:gd name="T107" fmla="*/ 1279 h 2443"/>
              <a:gd name="T108" fmla="*/ 158 w 1882"/>
              <a:gd name="T109" fmla="*/ 1075 h 2443"/>
              <a:gd name="T110" fmla="*/ 131 w 1882"/>
              <a:gd name="T111" fmla="*/ 1004 h 2443"/>
              <a:gd name="T112" fmla="*/ 29 w 1882"/>
              <a:gd name="T113" fmla="*/ 722 h 2443"/>
              <a:gd name="T114" fmla="*/ 1 w 1882"/>
              <a:gd name="T115" fmla="*/ 565 h 2443"/>
              <a:gd name="T116" fmla="*/ 10 w 1882"/>
              <a:gd name="T117" fmla="*/ 393 h 2443"/>
              <a:gd name="T118" fmla="*/ 69 w 1882"/>
              <a:gd name="T119" fmla="*/ 212 h 2443"/>
              <a:gd name="T120" fmla="*/ 137 w 1882"/>
              <a:gd name="T121" fmla="*/ 118 h 2443"/>
              <a:gd name="T122" fmla="*/ 184 w 1882"/>
              <a:gd name="T123" fmla="*/ 71 h 2443"/>
              <a:gd name="T124" fmla="*/ 336 w 1882"/>
              <a:gd name="T125" fmla="*/ 6 h 2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2" h="2443">
                <a:moveTo>
                  <a:pt x="405" y="0"/>
                </a:moveTo>
                <a:lnTo>
                  <a:pt x="440" y="0"/>
                </a:lnTo>
                <a:lnTo>
                  <a:pt x="473" y="2"/>
                </a:lnTo>
                <a:lnTo>
                  <a:pt x="506" y="6"/>
                </a:lnTo>
                <a:lnTo>
                  <a:pt x="536" y="10"/>
                </a:lnTo>
                <a:lnTo>
                  <a:pt x="564" y="14"/>
                </a:lnTo>
                <a:lnTo>
                  <a:pt x="589" y="20"/>
                </a:lnTo>
                <a:lnTo>
                  <a:pt x="611" y="24"/>
                </a:lnTo>
                <a:lnTo>
                  <a:pt x="628" y="29"/>
                </a:lnTo>
                <a:lnTo>
                  <a:pt x="642" y="32"/>
                </a:lnTo>
                <a:lnTo>
                  <a:pt x="650" y="35"/>
                </a:lnTo>
                <a:lnTo>
                  <a:pt x="654" y="35"/>
                </a:lnTo>
                <a:lnTo>
                  <a:pt x="711" y="55"/>
                </a:lnTo>
                <a:lnTo>
                  <a:pt x="766" y="69"/>
                </a:lnTo>
                <a:lnTo>
                  <a:pt x="821" y="80"/>
                </a:lnTo>
                <a:lnTo>
                  <a:pt x="873" y="87"/>
                </a:lnTo>
                <a:lnTo>
                  <a:pt x="922" y="90"/>
                </a:lnTo>
                <a:lnTo>
                  <a:pt x="969" y="91"/>
                </a:lnTo>
                <a:lnTo>
                  <a:pt x="1013" y="90"/>
                </a:lnTo>
                <a:lnTo>
                  <a:pt x="1054" y="87"/>
                </a:lnTo>
                <a:lnTo>
                  <a:pt x="1091" y="82"/>
                </a:lnTo>
                <a:lnTo>
                  <a:pt x="1124" y="77"/>
                </a:lnTo>
                <a:lnTo>
                  <a:pt x="1152" y="70"/>
                </a:lnTo>
                <a:lnTo>
                  <a:pt x="1176" y="65"/>
                </a:lnTo>
                <a:lnTo>
                  <a:pt x="1196" y="59"/>
                </a:lnTo>
                <a:lnTo>
                  <a:pt x="1210" y="55"/>
                </a:lnTo>
                <a:lnTo>
                  <a:pt x="1219" y="52"/>
                </a:lnTo>
                <a:lnTo>
                  <a:pt x="1221" y="50"/>
                </a:lnTo>
                <a:lnTo>
                  <a:pt x="1274" y="36"/>
                </a:lnTo>
                <a:lnTo>
                  <a:pt x="1321" y="24"/>
                </a:lnTo>
                <a:lnTo>
                  <a:pt x="1365" y="17"/>
                </a:lnTo>
                <a:lnTo>
                  <a:pt x="1404" y="11"/>
                </a:lnTo>
                <a:lnTo>
                  <a:pt x="1438" y="9"/>
                </a:lnTo>
                <a:lnTo>
                  <a:pt x="1469" y="8"/>
                </a:lnTo>
                <a:lnTo>
                  <a:pt x="1495" y="8"/>
                </a:lnTo>
                <a:lnTo>
                  <a:pt x="1517" y="10"/>
                </a:lnTo>
                <a:lnTo>
                  <a:pt x="1536" y="12"/>
                </a:lnTo>
                <a:lnTo>
                  <a:pt x="1550" y="15"/>
                </a:lnTo>
                <a:lnTo>
                  <a:pt x="1560" y="18"/>
                </a:lnTo>
                <a:lnTo>
                  <a:pt x="1566" y="20"/>
                </a:lnTo>
                <a:lnTo>
                  <a:pt x="1568" y="20"/>
                </a:lnTo>
                <a:lnTo>
                  <a:pt x="1607" y="26"/>
                </a:lnTo>
                <a:lnTo>
                  <a:pt x="1642" y="36"/>
                </a:lnTo>
                <a:lnTo>
                  <a:pt x="1675" y="52"/>
                </a:lnTo>
                <a:lnTo>
                  <a:pt x="1705" y="69"/>
                </a:lnTo>
                <a:lnTo>
                  <a:pt x="1731" y="91"/>
                </a:lnTo>
                <a:lnTo>
                  <a:pt x="1755" y="115"/>
                </a:lnTo>
                <a:lnTo>
                  <a:pt x="1776" y="141"/>
                </a:lnTo>
                <a:lnTo>
                  <a:pt x="1795" y="170"/>
                </a:lnTo>
                <a:lnTo>
                  <a:pt x="1811" y="201"/>
                </a:lnTo>
                <a:lnTo>
                  <a:pt x="1825" y="231"/>
                </a:lnTo>
                <a:lnTo>
                  <a:pt x="1837" y="263"/>
                </a:lnTo>
                <a:lnTo>
                  <a:pt x="1848" y="296"/>
                </a:lnTo>
                <a:lnTo>
                  <a:pt x="1856" y="328"/>
                </a:lnTo>
                <a:lnTo>
                  <a:pt x="1864" y="359"/>
                </a:lnTo>
                <a:lnTo>
                  <a:pt x="1869" y="390"/>
                </a:lnTo>
                <a:lnTo>
                  <a:pt x="1874" y="419"/>
                </a:lnTo>
                <a:lnTo>
                  <a:pt x="1877" y="446"/>
                </a:lnTo>
                <a:lnTo>
                  <a:pt x="1879" y="471"/>
                </a:lnTo>
                <a:lnTo>
                  <a:pt x="1881" y="493"/>
                </a:lnTo>
                <a:lnTo>
                  <a:pt x="1882" y="513"/>
                </a:lnTo>
                <a:lnTo>
                  <a:pt x="1882" y="528"/>
                </a:lnTo>
                <a:lnTo>
                  <a:pt x="1882" y="540"/>
                </a:lnTo>
                <a:lnTo>
                  <a:pt x="1882" y="548"/>
                </a:lnTo>
                <a:lnTo>
                  <a:pt x="1882" y="550"/>
                </a:lnTo>
                <a:lnTo>
                  <a:pt x="1877" y="610"/>
                </a:lnTo>
                <a:lnTo>
                  <a:pt x="1869" y="665"/>
                </a:lnTo>
                <a:lnTo>
                  <a:pt x="1860" y="716"/>
                </a:lnTo>
                <a:lnTo>
                  <a:pt x="1852" y="762"/>
                </a:lnTo>
                <a:lnTo>
                  <a:pt x="1842" y="801"/>
                </a:lnTo>
                <a:lnTo>
                  <a:pt x="1833" y="836"/>
                </a:lnTo>
                <a:lnTo>
                  <a:pt x="1823" y="866"/>
                </a:lnTo>
                <a:lnTo>
                  <a:pt x="1815" y="890"/>
                </a:lnTo>
                <a:lnTo>
                  <a:pt x="1808" y="910"/>
                </a:lnTo>
                <a:lnTo>
                  <a:pt x="1802" y="923"/>
                </a:lnTo>
                <a:lnTo>
                  <a:pt x="1799" y="931"/>
                </a:lnTo>
                <a:lnTo>
                  <a:pt x="1798" y="934"/>
                </a:lnTo>
                <a:lnTo>
                  <a:pt x="1772" y="985"/>
                </a:lnTo>
                <a:lnTo>
                  <a:pt x="1747" y="1033"/>
                </a:lnTo>
                <a:lnTo>
                  <a:pt x="1727" y="1080"/>
                </a:lnTo>
                <a:lnTo>
                  <a:pt x="1709" y="1124"/>
                </a:lnTo>
                <a:lnTo>
                  <a:pt x="1694" y="1166"/>
                </a:lnTo>
                <a:lnTo>
                  <a:pt x="1681" y="1203"/>
                </a:lnTo>
                <a:lnTo>
                  <a:pt x="1670" y="1237"/>
                </a:lnTo>
                <a:lnTo>
                  <a:pt x="1661" y="1268"/>
                </a:lnTo>
                <a:lnTo>
                  <a:pt x="1654" y="1293"/>
                </a:lnTo>
                <a:lnTo>
                  <a:pt x="1650" y="1314"/>
                </a:lnTo>
                <a:lnTo>
                  <a:pt x="1647" y="1328"/>
                </a:lnTo>
                <a:lnTo>
                  <a:pt x="1644" y="1338"/>
                </a:lnTo>
                <a:lnTo>
                  <a:pt x="1644" y="1341"/>
                </a:lnTo>
                <a:lnTo>
                  <a:pt x="1640" y="1373"/>
                </a:lnTo>
                <a:lnTo>
                  <a:pt x="1637" y="1403"/>
                </a:lnTo>
                <a:lnTo>
                  <a:pt x="1636" y="1428"/>
                </a:lnTo>
                <a:lnTo>
                  <a:pt x="1636" y="1449"/>
                </a:lnTo>
                <a:lnTo>
                  <a:pt x="1636" y="1465"/>
                </a:lnTo>
                <a:lnTo>
                  <a:pt x="1637" y="1476"/>
                </a:lnTo>
                <a:lnTo>
                  <a:pt x="1637" y="1479"/>
                </a:lnTo>
                <a:lnTo>
                  <a:pt x="1630" y="1540"/>
                </a:lnTo>
                <a:lnTo>
                  <a:pt x="1623" y="1600"/>
                </a:lnTo>
                <a:lnTo>
                  <a:pt x="1614" y="1657"/>
                </a:lnTo>
                <a:lnTo>
                  <a:pt x="1605" y="1714"/>
                </a:lnTo>
                <a:lnTo>
                  <a:pt x="1595" y="1768"/>
                </a:lnTo>
                <a:lnTo>
                  <a:pt x="1585" y="1819"/>
                </a:lnTo>
                <a:lnTo>
                  <a:pt x="1575" y="1868"/>
                </a:lnTo>
                <a:lnTo>
                  <a:pt x="1567" y="1913"/>
                </a:lnTo>
                <a:lnTo>
                  <a:pt x="1557" y="1956"/>
                </a:lnTo>
                <a:lnTo>
                  <a:pt x="1548" y="1994"/>
                </a:lnTo>
                <a:lnTo>
                  <a:pt x="1540" y="2029"/>
                </a:lnTo>
                <a:lnTo>
                  <a:pt x="1533" y="2059"/>
                </a:lnTo>
                <a:lnTo>
                  <a:pt x="1526" y="2084"/>
                </a:lnTo>
                <a:lnTo>
                  <a:pt x="1521" y="2105"/>
                </a:lnTo>
                <a:lnTo>
                  <a:pt x="1517" y="2120"/>
                </a:lnTo>
                <a:lnTo>
                  <a:pt x="1514" y="2129"/>
                </a:lnTo>
                <a:lnTo>
                  <a:pt x="1514" y="2132"/>
                </a:lnTo>
                <a:lnTo>
                  <a:pt x="1493" y="2189"/>
                </a:lnTo>
                <a:lnTo>
                  <a:pt x="1473" y="2240"/>
                </a:lnTo>
                <a:lnTo>
                  <a:pt x="1455" y="2283"/>
                </a:lnTo>
                <a:lnTo>
                  <a:pt x="1435" y="2319"/>
                </a:lnTo>
                <a:lnTo>
                  <a:pt x="1418" y="2349"/>
                </a:lnTo>
                <a:lnTo>
                  <a:pt x="1400" y="2375"/>
                </a:lnTo>
                <a:lnTo>
                  <a:pt x="1384" y="2395"/>
                </a:lnTo>
                <a:lnTo>
                  <a:pt x="1367" y="2412"/>
                </a:lnTo>
                <a:lnTo>
                  <a:pt x="1353" y="2424"/>
                </a:lnTo>
                <a:lnTo>
                  <a:pt x="1340" y="2433"/>
                </a:lnTo>
                <a:lnTo>
                  <a:pt x="1327" y="2438"/>
                </a:lnTo>
                <a:lnTo>
                  <a:pt x="1316" y="2441"/>
                </a:lnTo>
                <a:lnTo>
                  <a:pt x="1307" y="2443"/>
                </a:lnTo>
                <a:lnTo>
                  <a:pt x="1298" y="2443"/>
                </a:lnTo>
                <a:lnTo>
                  <a:pt x="1291" y="2443"/>
                </a:lnTo>
                <a:lnTo>
                  <a:pt x="1287" y="2441"/>
                </a:lnTo>
                <a:lnTo>
                  <a:pt x="1284" y="2440"/>
                </a:lnTo>
                <a:lnTo>
                  <a:pt x="1283" y="2439"/>
                </a:lnTo>
                <a:lnTo>
                  <a:pt x="1268" y="2434"/>
                </a:lnTo>
                <a:lnTo>
                  <a:pt x="1255" y="2423"/>
                </a:lnTo>
                <a:lnTo>
                  <a:pt x="1243" y="2407"/>
                </a:lnTo>
                <a:lnTo>
                  <a:pt x="1232" y="2388"/>
                </a:lnTo>
                <a:lnTo>
                  <a:pt x="1224" y="2364"/>
                </a:lnTo>
                <a:lnTo>
                  <a:pt x="1215" y="2337"/>
                </a:lnTo>
                <a:lnTo>
                  <a:pt x="1207" y="2310"/>
                </a:lnTo>
                <a:lnTo>
                  <a:pt x="1201" y="2280"/>
                </a:lnTo>
                <a:lnTo>
                  <a:pt x="1194" y="2252"/>
                </a:lnTo>
                <a:lnTo>
                  <a:pt x="1190" y="2222"/>
                </a:lnTo>
                <a:lnTo>
                  <a:pt x="1185" y="2195"/>
                </a:lnTo>
                <a:lnTo>
                  <a:pt x="1182" y="2170"/>
                </a:lnTo>
                <a:lnTo>
                  <a:pt x="1180" y="2148"/>
                </a:lnTo>
                <a:lnTo>
                  <a:pt x="1177" y="2128"/>
                </a:lnTo>
                <a:lnTo>
                  <a:pt x="1176" y="2114"/>
                </a:lnTo>
                <a:lnTo>
                  <a:pt x="1175" y="2105"/>
                </a:lnTo>
                <a:lnTo>
                  <a:pt x="1175" y="2102"/>
                </a:lnTo>
                <a:lnTo>
                  <a:pt x="1174" y="2039"/>
                </a:lnTo>
                <a:lnTo>
                  <a:pt x="1172" y="1980"/>
                </a:lnTo>
                <a:lnTo>
                  <a:pt x="1169" y="1925"/>
                </a:lnTo>
                <a:lnTo>
                  <a:pt x="1163" y="1874"/>
                </a:lnTo>
                <a:lnTo>
                  <a:pt x="1158" y="1828"/>
                </a:lnTo>
                <a:lnTo>
                  <a:pt x="1152" y="1785"/>
                </a:lnTo>
                <a:lnTo>
                  <a:pt x="1146" y="1749"/>
                </a:lnTo>
                <a:lnTo>
                  <a:pt x="1139" y="1716"/>
                </a:lnTo>
                <a:lnTo>
                  <a:pt x="1134" y="1690"/>
                </a:lnTo>
                <a:lnTo>
                  <a:pt x="1129" y="1669"/>
                </a:lnTo>
                <a:lnTo>
                  <a:pt x="1125" y="1654"/>
                </a:lnTo>
                <a:lnTo>
                  <a:pt x="1123" y="1644"/>
                </a:lnTo>
                <a:lnTo>
                  <a:pt x="1122" y="1640"/>
                </a:lnTo>
                <a:lnTo>
                  <a:pt x="1113" y="1606"/>
                </a:lnTo>
                <a:lnTo>
                  <a:pt x="1102" y="1578"/>
                </a:lnTo>
                <a:lnTo>
                  <a:pt x="1089" y="1553"/>
                </a:lnTo>
                <a:lnTo>
                  <a:pt x="1074" y="1532"/>
                </a:lnTo>
                <a:lnTo>
                  <a:pt x="1058" y="1514"/>
                </a:lnTo>
                <a:lnTo>
                  <a:pt x="1042" y="1500"/>
                </a:lnTo>
                <a:lnTo>
                  <a:pt x="1024" y="1489"/>
                </a:lnTo>
                <a:lnTo>
                  <a:pt x="1008" y="1480"/>
                </a:lnTo>
                <a:lnTo>
                  <a:pt x="992" y="1474"/>
                </a:lnTo>
                <a:lnTo>
                  <a:pt x="977" y="1469"/>
                </a:lnTo>
                <a:lnTo>
                  <a:pt x="964" y="1466"/>
                </a:lnTo>
                <a:lnTo>
                  <a:pt x="953" y="1465"/>
                </a:lnTo>
                <a:lnTo>
                  <a:pt x="945" y="1464"/>
                </a:lnTo>
                <a:lnTo>
                  <a:pt x="940" y="1464"/>
                </a:lnTo>
                <a:lnTo>
                  <a:pt x="937" y="1464"/>
                </a:lnTo>
                <a:lnTo>
                  <a:pt x="908" y="1464"/>
                </a:lnTo>
                <a:lnTo>
                  <a:pt x="883" y="1468"/>
                </a:lnTo>
                <a:lnTo>
                  <a:pt x="860" y="1476"/>
                </a:lnTo>
                <a:lnTo>
                  <a:pt x="840" y="1487"/>
                </a:lnTo>
                <a:lnTo>
                  <a:pt x="822" y="1500"/>
                </a:lnTo>
                <a:lnTo>
                  <a:pt x="808" y="1514"/>
                </a:lnTo>
                <a:lnTo>
                  <a:pt x="795" y="1530"/>
                </a:lnTo>
                <a:lnTo>
                  <a:pt x="785" y="1545"/>
                </a:lnTo>
                <a:lnTo>
                  <a:pt x="777" y="1559"/>
                </a:lnTo>
                <a:lnTo>
                  <a:pt x="771" y="1574"/>
                </a:lnTo>
                <a:lnTo>
                  <a:pt x="766" y="1585"/>
                </a:lnTo>
                <a:lnTo>
                  <a:pt x="763" y="1594"/>
                </a:lnTo>
                <a:lnTo>
                  <a:pt x="761" y="1600"/>
                </a:lnTo>
                <a:lnTo>
                  <a:pt x="761" y="1602"/>
                </a:lnTo>
                <a:lnTo>
                  <a:pt x="754" y="1616"/>
                </a:lnTo>
                <a:lnTo>
                  <a:pt x="748" y="1637"/>
                </a:lnTo>
                <a:lnTo>
                  <a:pt x="741" y="1662"/>
                </a:lnTo>
                <a:lnTo>
                  <a:pt x="736" y="1692"/>
                </a:lnTo>
                <a:lnTo>
                  <a:pt x="730" y="1726"/>
                </a:lnTo>
                <a:lnTo>
                  <a:pt x="725" y="1761"/>
                </a:lnTo>
                <a:lnTo>
                  <a:pt x="719" y="1799"/>
                </a:lnTo>
                <a:lnTo>
                  <a:pt x="715" y="1838"/>
                </a:lnTo>
                <a:lnTo>
                  <a:pt x="711" y="1877"/>
                </a:lnTo>
                <a:lnTo>
                  <a:pt x="707" y="1915"/>
                </a:lnTo>
                <a:lnTo>
                  <a:pt x="704" y="1953"/>
                </a:lnTo>
                <a:lnTo>
                  <a:pt x="701" y="1987"/>
                </a:lnTo>
                <a:lnTo>
                  <a:pt x="697" y="2018"/>
                </a:lnTo>
                <a:lnTo>
                  <a:pt x="695" y="2046"/>
                </a:lnTo>
                <a:lnTo>
                  <a:pt x="694" y="2069"/>
                </a:lnTo>
                <a:lnTo>
                  <a:pt x="693" y="2086"/>
                </a:lnTo>
                <a:lnTo>
                  <a:pt x="692" y="2097"/>
                </a:lnTo>
                <a:lnTo>
                  <a:pt x="692" y="2102"/>
                </a:lnTo>
                <a:lnTo>
                  <a:pt x="690" y="2157"/>
                </a:lnTo>
                <a:lnTo>
                  <a:pt x="685" y="2205"/>
                </a:lnTo>
                <a:lnTo>
                  <a:pt x="680" y="2247"/>
                </a:lnTo>
                <a:lnTo>
                  <a:pt x="673" y="2285"/>
                </a:lnTo>
                <a:lnTo>
                  <a:pt x="665" y="2318"/>
                </a:lnTo>
                <a:lnTo>
                  <a:pt x="657" y="2345"/>
                </a:lnTo>
                <a:lnTo>
                  <a:pt x="648" y="2368"/>
                </a:lnTo>
                <a:lnTo>
                  <a:pt x="639" y="2387"/>
                </a:lnTo>
                <a:lnTo>
                  <a:pt x="629" y="2402"/>
                </a:lnTo>
                <a:lnTo>
                  <a:pt x="622" y="2414"/>
                </a:lnTo>
                <a:lnTo>
                  <a:pt x="613" y="2424"/>
                </a:lnTo>
                <a:lnTo>
                  <a:pt x="606" y="2430"/>
                </a:lnTo>
                <a:lnTo>
                  <a:pt x="600" y="2435"/>
                </a:lnTo>
                <a:lnTo>
                  <a:pt x="595" y="2438"/>
                </a:lnTo>
                <a:lnTo>
                  <a:pt x="593" y="2439"/>
                </a:lnTo>
                <a:lnTo>
                  <a:pt x="592" y="2439"/>
                </a:lnTo>
                <a:lnTo>
                  <a:pt x="566" y="2439"/>
                </a:lnTo>
                <a:lnTo>
                  <a:pt x="543" y="2434"/>
                </a:lnTo>
                <a:lnTo>
                  <a:pt x="520" y="2423"/>
                </a:lnTo>
                <a:lnTo>
                  <a:pt x="500" y="2407"/>
                </a:lnTo>
                <a:lnTo>
                  <a:pt x="481" y="2389"/>
                </a:lnTo>
                <a:lnTo>
                  <a:pt x="464" y="2368"/>
                </a:lnTo>
                <a:lnTo>
                  <a:pt x="450" y="2346"/>
                </a:lnTo>
                <a:lnTo>
                  <a:pt x="435" y="2323"/>
                </a:lnTo>
                <a:lnTo>
                  <a:pt x="424" y="2300"/>
                </a:lnTo>
                <a:lnTo>
                  <a:pt x="415" y="2278"/>
                </a:lnTo>
                <a:lnTo>
                  <a:pt x="407" y="2258"/>
                </a:lnTo>
                <a:lnTo>
                  <a:pt x="400" y="2242"/>
                </a:lnTo>
                <a:lnTo>
                  <a:pt x="396" y="2228"/>
                </a:lnTo>
                <a:lnTo>
                  <a:pt x="393" y="2220"/>
                </a:lnTo>
                <a:lnTo>
                  <a:pt x="392" y="2217"/>
                </a:lnTo>
                <a:lnTo>
                  <a:pt x="380" y="2185"/>
                </a:lnTo>
                <a:lnTo>
                  <a:pt x="367" y="2149"/>
                </a:lnTo>
                <a:lnTo>
                  <a:pt x="355" y="2110"/>
                </a:lnTo>
                <a:lnTo>
                  <a:pt x="343" y="2071"/>
                </a:lnTo>
                <a:lnTo>
                  <a:pt x="332" y="2029"/>
                </a:lnTo>
                <a:lnTo>
                  <a:pt x="323" y="1987"/>
                </a:lnTo>
                <a:lnTo>
                  <a:pt x="312" y="1944"/>
                </a:lnTo>
                <a:lnTo>
                  <a:pt x="303" y="1901"/>
                </a:lnTo>
                <a:lnTo>
                  <a:pt x="294" y="1861"/>
                </a:lnTo>
                <a:lnTo>
                  <a:pt x="286" y="1821"/>
                </a:lnTo>
                <a:lnTo>
                  <a:pt x="279" y="1784"/>
                </a:lnTo>
                <a:lnTo>
                  <a:pt x="272" y="1750"/>
                </a:lnTo>
                <a:lnTo>
                  <a:pt x="267" y="1719"/>
                </a:lnTo>
                <a:lnTo>
                  <a:pt x="262" y="1692"/>
                </a:lnTo>
                <a:lnTo>
                  <a:pt x="259" y="1671"/>
                </a:lnTo>
                <a:lnTo>
                  <a:pt x="256" y="1655"/>
                </a:lnTo>
                <a:lnTo>
                  <a:pt x="255" y="1644"/>
                </a:lnTo>
                <a:lnTo>
                  <a:pt x="253" y="1640"/>
                </a:lnTo>
                <a:lnTo>
                  <a:pt x="246" y="1598"/>
                </a:lnTo>
                <a:lnTo>
                  <a:pt x="240" y="1555"/>
                </a:lnTo>
                <a:lnTo>
                  <a:pt x="236" y="1514"/>
                </a:lnTo>
                <a:lnTo>
                  <a:pt x="234" y="1477"/>
                </a:lnTo>
                <a:lnTo>
                  <a:pt x="232" y="1442"/>
                </a:lnTo>
                <a:lnTo>
                  <a:pt x="230" y="1411"/>
                </a:lnTo>
                <a:lnTo>
                  <a:pt x="229" y="1385"/>
                </a:lnTo>
                <a:lnTo>
                  <a:pt x="229" y="1363"/>
                </a:lnTo>
                <a:lnTo>
                  <a:pt x="230" y="1347"/>
                </a:lnTo>
                <a:lnTo>
                  <a:pt x="230" y="1337"/>
                </a:lnTo>
                <a:lnTo>
                  <a:pt x="230" y="1334"/>
                </a:lnTo>
                <a:lnTo>
                  <a:pt x="218" y="1279"/>
                </a:lnTo>
                <a:lnTo>
                  <a:pt x="205" y="1228"/>
                </a:lnTo>
                <a:lnTo>
                  <a:pt x="192" y="1182"/>
                </a:lnTo>
                <a:lnTo>
                  <a:pt x="180" y="1142"/>
                </a:lnTo>
                <a:lnTo>
                  <a:pt x="169" y="1106"/>
                </a:lnTo>
                <a:lnTo>
                  <a:pt x="158" y="1075"/>
                </a:lnTo>
                <a:lnTo>
                  <a:pt x="149" y="1050"/>
                </a:lnTo>
                <a:lnTo>
                  <a:pt x="142" y="1029"/>
                </a:lnTo>
                <a:lnTo>
                  <a:pt x="136" y="1015"/>
                </a:lnTo>
                <a:lnTo>
                  <a:pt x="132" y="1006"/>
                </a:lnTo>
                <a:lnTo>
                  <a:pt x="131" y="1004"/>
                </a:lnTo>
                <a:lnTo>
                  <a:pt x="102" y="939"/>
                </a:lnTo>
                <a:lnTo>
                  <a:pt x="77" y="879"/>
                </a:lnTo>
                <a:lnTo>
                  <a:pt x="57" y="822"/>
                </a:lnTo>
                <a:lnTo>
                  <a:pt x="41" y="769"/>
                </a:lnTo>
                <a:lnTo>
                  <a:pt x="29" y="722"/>
                </a:lnTo>
                <a:lnTo>
                  <a:pt x="19" y="678"/>
                </a:lnTo>
                <a:lnTo>
                  <a:pt x="11" y="641"/>
                </a:lnTo>
                <a:lnTo>
                  <a:pt x="6" y="609"/>
                </a:lnTo>
                <a:lnTo>
                  <a:pt x="2" y="584"/>
                </a:lnTo>
                <a:lnTo>
                  <a:pt x="1" y="565"/>
                </a:lnTo>
                <a:lnTo>
                  <a:pt x="0" y="555"/>
                </a:lnTo>
                <a:lnTo>
                  <a:pt x="0" y="550"/>
                </a:lnTo>
                <a:lnTo>
                  <a:pt x="0" y="493"/>
                </a:lnTo>
                <a:lnTo>
                  <a:pt x="4" y="442"/>
                </a:lnTo>
                <a:lnTo>
                  <a:pt x="10" y="393"/>
                </a:lnTo>
                <a:lnTo>
                  <a:pt x="19" y="350"/>
                </a:lnTo>
                <a:lnTo>
                  <a:pt x="30" y="309"/>
                </a:lnTo>
                <a:lnTo>
                  <a:pt x="42" y="273"/>
                </a:lnTo>
                <a:lnTo>
                  <a:pt x="55" y="241"/>
                </a:lnTo>
                <a:lnTo>
                  <a:pt x="69" y="212"/>
                </a:lnTo>
                <a:lnTo>
                  <a:pt x="85" y="186"/>
                </a:lnTo>
                <a:lnTo>
                  <a:pt x="99" y="164"/>
                </a:lnTo>
                <a:lnTo>
                  <a:pt x="113" y="146"/>
                </a:lnTo>
                <a:lnTo>
                  <a:pt x="126" y="130"/>
                </a:lnTo>
                <a:lnTo>
                  <a:pt x="137" y="118"/>
                </a:lnTo>
                <a:lnTo>
                  <a:pt x="147" y="109"/>
                </a:lnTo>
                <a:lnTo>
                  <a:pt x="155" y="102"/>
                </a:lnTo>
                <a:lnTo>
                  <a:pt x="160" y="99"/>
                </a:lnTo>
                <a:lnTo>
                  <a:pt x="161" y="96"/>
                </a:lnTo>
                <a:lnTo>
                  <a:pt x="184" y="71"/>
                </a:lnTo>
                <a:lnTo>
                  <a:pt x="210" y="52"/>
                </a:lnTo>
                <a:lnTo>
                  <a:pt x="238" y="34"/>
                </a:lnTo>
                <a:lnTo>
                  <a:pt x="269" y="22"/>
                </a:lnTo>
                <a:lnTo>
                  <a:pt x="302" y="12"/>
                </a:lnTo>
                <a:lnTo>
                  <a:pt x="336" y="6"/>
                </a:lnTo>
                <a:lnTo>
                  <a:pt x="370" y="1"/>
                </a:lnTo>
                <a:lnTo>
                  <a:pt x="405"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lgn="r" rtl="1"/>
            <a:endParaRPr lang="ko-KR" altLang="en-US" sz="2701">
              <a:latin typeface="Arial" pitchFamily="34" charset="0"/>
              <a:cs typeface="B Nazanin" panose="00000400000000000000" pitchFamily="2" charset="-78"/>
            </a:endParaRPr>
          </a:p>
        </p:txBody>
      </p:sp>
      <p:sp>
        <p:nvSpPr>
          <p:cNvPr id="47" name="Freeform 9">
            <a:extLst>
              <a:ext uri="{FF2B5EF4-FFF2-40B4-BE49-F238E27FC236}">
                <a16:creationId xmlns:a16="http://schemas.microsoft.com/office/drawing/2014/main" id="{F17AA7B5-C329-462C-988D-692AF15BEB91}"/>
              </a:ext>
            </a:extLst>
          </p:cNvPr>
          <p:cNvSpPr>
            <a:spLocks/>
          </p:cNvSpPr>
          <p:nvPr/>
        </p:nvSpPr>
        <p:spPr bwMode="auto">
          <a:xfrm>
            <a:off x="10613276" y="2838864"/>
            <a:ext cx="383048" cy="392258"/>
          </a:xfrm>
          <a:custGeom>
            <a:avLst/>
            <a:gdLst>
              <a:gd name="T0" fmla="*/ 1754 w 3785"/>
              <a:gd name="T1" fmla="*/ 114 h 3876"/>
              <a:gd name="T2" fmla="*/ 1771 w 3785"/>
              <a:gd name="T3" fmla="*/ 367 h 3876"/>
              <a:gd name="T4" fmla="*/ 1818 w 3785"/>
              <a:gd name="T5" fmla="*/ 614 h 3876"/>
              <a:gd name="T6" fmla="*/ 1902 w 3785"/>
              <a:gd name="T7" fmla="*/ 796 h 3876"/>
              <a:gd name="T8" fmla="*/ 2038 w 3785"/>
              <a:gd name="T9" fmla="*/ 858 h 3876"/>
              <a:gd name="T10" fmla="*/ 2180 w 3785"/>
              <a:gd name="T11" fmla="*/ 802 h 3876"/>
              <a:gd name="T12" fmla="*/ 2320 w 3785"/>
              <a:gd name="T13" fmla="*/ 722 h 3876"/>
              <a:gd name="T14" fmla="*/ 2609 w 3785"/>
              <a:gd name="T15" fmla="*/ 640 h 3876"/>
              <a:gd name="T16" fmla="*/ 2954 w 3785"/>
              <a:gd name="T17" fmla="*/ 674 h 3876"/>
              <a:gd name="T18" fmla="*/ 3298 w 3785"/>
              <a:gd name="T19" fmla="*/ 856 h 3876"/>
              <a:gd name="T20" fmla="*/ 3556 w 3785"/>
              <a:gd name="T21" fmla="*/ 1133 h 3876"/>
              <a:gd name="T22" fmla="*/ 3704 w 3785"/>
              <a:gd name="T23" fmla="*/ 1473 h 3876"/>
              <a:gd name="T24" fmla="*/ 3776 w 3785"/>
              <a:gd name="T25" fmla="*/ 1871 h 3876"/>
              <a:gd name="T26" fmla="*/ 3771 w 3785"/>
              <a:gd name="T27" fmla="*/ 2284 h 3876"/>
              <a:gd name="T28" fmla="*/ 3674 w 3785"/>
              <a:gd name="T29" fmla="*/ 2671 h 3876"/>
              <a:gd name="T30" fmla="*/ 3467 w 3785"/>
              <a:gd name="T31" fmla="*/ 3049 h 3876"/>
              <a:gd name="T32" fmla="*/ 3198 w 3785"/>
              <a:gd name="T33" fmla="*/ 3334 h 3876"/>
              <a:gd name="T34" fmla="*/ 2900 w 3785"/>
              <a:gd name="T35" fmla="*/ 3536 h 3876"/>
              <a:gd name="T36" fmla="*/ 2609 w 3785"/>
              <a:gd name="T37" fmla="*/ 3667 h 3876"/>
              <a:gd name="T38" fmla="*/ 2300 w 3785"/>
              <a:gd name="T39" fmla="*/ 3738 h 3876"/>
              <a:gd name="T40" fmla="*/ 1933 w 3785"/>
              <a:gd name="T41" fmla="*/ 3720 h 3876"/>
              <a:gd name="T42" fmla="*/ 1602 w 3785"/>
              <a:gd name="T43" fmla="*/ 3634 h 3876"/>
              <a:gd name="T44" fmla="*/ 1262 w 3785"/>
              <a:gd name="T45" fmla="*/ 3469 h 3876"/>
              <a:gd name="T46" fmla="*/ 913 w 3785"/>
              <a:gd name="T47" fmla="*/ 3256 h 3876"/>
              <a:gd name="T48" fmla="*/ 842 w 3785"/>
              <a:gd name="T49" fmla="*/ 3214 h 3876"/>
              <a:gd name="T50" fmla="*/ 753 w 3785"/>
              <a:gd name="T51" fmla="*/ 3174 h 3876"/>
              <a:gd name="T52" fmla="*/ 658 w 3785"/>
              <a:gd name="T53" fmla="*/ 3164 h 3876"/>
              <a:gd name="T54" fmla="*/ 571 w 3785"/>
              <a:gd name="T55" fmla="*/ 3213 h 3876"/>
              <a:gd name="T56" fmla="*/ 504 w 3785"/>
              <a:gd name="T57" fmla="*/ 3347 h 3876"/>
              <a:gd name="T58" fmla="*/ 467 w 3785"/>
              <a:gd name="T59" fmla="*/ 3596 h 3876"/>
              <a:gd name="T60" fmla="*/ 382 w 3785"/>
              <a:gd name="T61" fmla="*/ 3873 h 3876"/>
              <a:gd name="T62" fmla="*/ 16 w 3785"/>
              <a:gd name="T63" fmla="*/ 3869 h 3876"/>
              <a:gd name="T64" fmla="*/ 2 w 3785"/>
              <a:gd name="T65" fmla="*/ 3682 h 3876"/>
              <a:gd name="T66" fmla="*/ 9 w 3785"/>
              <a:gd name="T67" fmla="*/ 3413 h 3876"/>
              <a:gd name="T68" fmla="*/ 64 w 3785"/>
              <a:gd name="T69" fmla="*/ 3125 h 3876"/>
              <a:gd name="T70" fmla="*/ 182 w 3785"/>
              <a:gd name="T71" fmla="*/ 2867 h 3876"/>
              <a:gd name="T72" fmla="*/ 382 w 3785"/>
              <a:gd name="T73" fmla="*/ 2689 h 3876"/>
              <a:gd name="T74" fmla="*/ 556 w 3785"/>
              <a:gd name="T75" fmla="*/ 2647 h 3876"/>
              <a:gd name="T76" fmla="*/ 714 w 3785"/>
              <a:gd name="T77" fmla="*/ 2684 h 3876"/>
              <a:gd name="T78" fmla="*/ 971 w 3785"/>
              <a:gd name="T79" fmla="*/ 2734 h 3876"/>
              <a:gd name="T80" fmla="*/ 1387 w 3785"/>
              <a:gd name="T81" fmla="*/ 2694 h 3876"/>
              <a:gd name="T82" fmla="*/ 1711 w 3785"/>
              <a:gd name="T83" fmla="*/ 2527 h 3876"/>
              <a:gd name="T84" fmla="*/ 1909 w 3785"/>
              <a:gd name="T85" fmla="*/ 2273 h 3876"/>
              <a:gd name="T86" fmla="*/ 1973 w 3785"/>
              <a:gd name="T87" fmla="*/ 1993 h 3876"/>
              <a:gd name="T88" fmla="*/ 1916 w 3785"/>
              <a:gd name="T89" fmla="*/ 1658 h 3876"/>
              <a:gd name="T90" fmla="*/ 1760 w 3785"/>
              <a:gd name="T91" fmla="*/ 1404 h 3876"/>
              <a:gd name="T92" fmla="*/ 1564 w 3785"/>
              <a:gd name="T93" fmla="*/ 1238 h 3876"/>
              <a:gd name="T94" fmla="*/ 1387 w 3785"/>
              <a:gd name="T95" fmla="*/ 1056 h 3876"/>
              <a:gd name="T96" fmla="*/ 1300 w 3785"/>
              <a:gd name="T97" fmla="*/ 807 h 3876"/>
              <a:gd name="T98" fmla="*/ 1260 w 3785"/>
              <a:gd name="T99" fmla="*/ 585 h 3876"/>
              <a:gd name="T100" fmla="*/ 1251 w 3785"/>
              <a:gd name="T101" fmla="*/ 485 h 3876"/>
              <a:gd name="T102" fmla="*/ 1236 w 3785"/>
              <a:gd name="T103" fmla="*/ 293 h 3876"/>
              <a:gd name="T104" fmla="*/ 1236 w 3785"/>
              <a:gd name="T105" fmla="*/ 85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85" h="3876">
                <a:moveTo>
                  <a:pt x="1245" y="0"/>
                </a:moveTo>
                <a:lnTo>
                  <a:pt x="1753" y="4"/>
                </a:lnTo>
                <a:lnTo>
                  <a:pt x="1753" y="56"/>
                </a:lnTo>
                <a:lnTo>
                  <a:pt x="1754" y="114"/>
                </a:lnTo>
                <a:lnTo>
                  <a:pt x="1756" y="174"/>
                </a:lnTo>
                <a:lnTo>
                  <a:pt x="1760" y="238"/>
                </a:lnTo>
                <a:lnTo>
                  <a:pt x="1765" y="302"/>
                </a:lnTo>
                <a:lnTo>
                  <a:pt x="1771" y="367"/>
                </a:lnTo>
                <a:lnTo>
                  <a:pt x="1780" y="433"/>
                </a:lnTo>
                <a:lnTo>
                  <a:pt x="1791" y="494"/>
                </a:lnTo>
                <a:lnTo>
                  <a:pt x="1804" y="556"/>
                </a:lnTo>
                <a:lnTo>
                  <a:pt x="1818" y="614"/>
                </a:lnTo>
                <a:lnTo>
                  <a:pt x="1836" y="669"/>
                </a:lnTo>
                <a:lnTo>
                  <a:pt x="1854" y="718"/>
                </a:lnTo>
                <a:lnTo>
                  <a:pt x="1878" y="760"/>
                </a:lnTo>
                <a:lnTo>
                  <a:pt x="1902" y="796"/>
                </a:lnTo>
                <a:lnTo>
                  <a:pt x="1931" y="825"/>
                </a:lnTo>
                <a:lnTo>
                  <a:pt x="1962" y="844"/>
                </a:lnTo>
                <a:lnTo>
                  <a:pt x="2000" y="856"/>
                </a:lnTo>
                <a:lnTo>
                  <a:pt x="2038" y="858"/>
                </a:lnTo>
                <a:lnTo>
                  <a:pt x="2076" y="851"/>
                </a:lnTo>
                <a:lnTo>
                  <a:pt x="2113" y="838"/>
                </a:lnTo>
                <a:lnTo>
                  <a:pt x="2147" y="822"/>
                </a:lnTo>
                <a:lnTo>
                  <a:pt x="2180" y="802"/>
                </a:lnTo>
                <a:lnTo>
                  <a:pt x="2211" y="782"/>
                </a:lnTo>
                <a:lnTo>
                  <a:pt x="2240" y="764"/>
                </a:lnTo>
                <a:lnTo>
                  <a:pt x="2265" y="747"/>
                </a:lnTo>
                <a:lnTo>
                  <a:pt x="2320" y="722"/>
                </a:lnTo>
                <a:lnTo>
                  <a:pt x="2384" y="696"/>
                </a:lnTo>
                <a:lnTo>
                  <a:pt x="2454" y="673"/>
                </a:lnTo>
                <a:lnTo>
                  <a:pt x="2531" y="653"/>
                </a:lnTo>
                <a:lnTo>
                  <a:pt x="2609" y="640"/>
                </a:lnTo>
                <a:lnTo>
                  <a:pt x="2693" y="633"/>
                </a:lnTo>
                <a:lnTo>
                  <a:pt x="2774" y="636"/>
                </a:lnTo>
                <a:lnTo>
                  <a:pt x="2856" y="649"/>
                </a:lnTo>
                <a:lnTo>
                  <a:pt x="2954" y="674"/>
                </a:lnTo>
                <a:lnTo>
                  <a:pt x="3047" y="709"/>
                </a:lnTo>
                <a:lnTo>
                  <a:pt x="3136" y="751"/>
                </a:lnTo>
                <a:lnTo>
                  <a:pt x="3220" y="800"/>
                </a:lnTo>
                <a:lnTo>
                  <a:pt x="3298" y="856"/>
                </a:lnTo>
                <a:lnTo>
                  <a:pt x="3373" y="918"/>
                </a:lnTo>
                <a:lnTo>
                  <a:pt x="3440" y="985"/>
                </a:lnTo>
                <a:lnTo>
                  <a:pt x="3502" y="1056"/>
                </a:lnTo>
                <a:lnTo>
                  <a:pt x="3556" y="1133"/>
                </a:lnTo>
                <a:lnTo>
                  <a:pt x="3604" y="1213"/>
                </a:lnTo>
                <a:lnTo>
                  <a:pt x="3645" y="1296"/>
                </a:lnTo>
                <a:lnTo>
                  <a:pt x="3678" y="1384"/>
                </a:lnTo>
                <a:lnTo>
                  <a:pt x="3704" y="1473"/>
                </a:lnTo>
                <a:lnTo>
                  <a:pt x="3724" y="1567"/>
                </a:lnTo>
                <a:lnTo>
                  <a:pt x="3744" y="1665"/>
                </a:lnTo>
                <a:lnTo>
                  <a:pt x="3762" y="1769"/>
                </a:lnTo>
                <a:lnTo>
                  <a:pt x="3776" y="1871"/>
                </a:lnTo>
                <a:lnTo>
                  <a:pt x="3784" y="1974"/>
                </a:lnTo>
                <a:lnTo>
                  <a:pt x="3785" y="2078"/>
                </a:lnTo>
                <a:lnTo>
                  <a:pt x="3780" y="2182"/>
                </a:lnTo>
                <a:lnTo>
                  <a:pt x="3771" y="2284"/>
                </a:lnTo>
                <a:lnTo>
                  <a:pt x="3756" y="2380"/>
                </a:lnTo>
                <a:lnTo>
                  <a:pt x="3736" y="2473"/>
                </a:lnTo>
                <a:lnTo>
                  <a:pt x="3713" y="2560"/>
                </a:lnTo>
                <a:lnTo>
                  <a:pt x="3674" y="2671"/>
                </a:lnTo>
                <a:lnTo>
                  <a:pt x="3631" y="2774"/>
                </a:lnTo>
                <a:lnTo>
                  <a:pt x="3582" y="2873"/>
                </a:lnTo>
                <a:lnTo>
                  <a:pt x="3527" y="2964"/>
                </a:lnTo>
                <a:lnTo>
                  <a:pt x="3467" y="3049"/>
                </a:lnTo>
                <a:lnTo>
                  <a:pt x="3404" y="3129"/>
                </a:lnTo>
                <a:lnTo>
                  <a:pt x="3338" y="3204"/>
                </a:lnTo>
                <a:lnTo>
                  <a:pt x="3269" y="3271"/>
                </a:lnTo>
                <a:lnTo>
                  <a:pt x="3198" y="3334"/>
                </a:lnTo>
                <a:lnTo>
                  <a:pt x="3124" y="3393"/>
                </a:lnTo>
                <a:lnTo>
                  <a:pt x="3049" y="3445"/>
                </a:lnTo>
                <a:lnTo>
                  <a:pt x="2974" y="3493"/>
                </a:lnTo>
                <a:lnTo>
                  <a:pt x="2900" y="3536"/>
                </a:lnTo>
                <a:lnTo>
                  <a:pt x="2825" y="3576"/>
                </a:lnTo>
                <a:lnTo>
                  <a:pt x="2751" y="3611"/>
                </a:lnTo>
                <a:lnTo>
                  <a:pt x="2680" y="3640"/>
                </a:lnTo>
                <a:lnTo>
                  <a:pt x="2609" y="3667"/>
                </a:lnTo>
                <a:lnTo>
                  <a:pt x="2542" y="3689"/>
                </a:lnTo>
                <a:lnTo>
                  <a:pt x="2476" y="3709"/>
                </a:lnTo>
                <a:lnTo>
                  <a:pt x="2391" y="3727"/>
                </a:lnTo>
                <a:lnTo>
                  <a:pt x="2300" y="3738"/>
                </a:lnTo>
                <a:lnTo>
                  <a:pt x="2209" y="3742"/>
                </a:lnTo>
                <a:lnTo>
                  <a:pt x="2116" y="3740"/>
                </a:lnTo>
                <a:lnTo>
                  <a:pt x="2025" y="3733"/>
                </a:lnTo>
                <a:lnTo>
                  <a:pt x="1933" y="3720"/>
                </a:lnTo>
                <a:lnTo>
                  <a:pt x="1845" y="3704"/>
                </a:lnTo>
                <a:lnTo>
                  <a:pt x="1760" y="3682"/>
                </a:lnTo>
                <a:lnTo>
                  <a:pt x="1678" y="3660"/>
                </a:lnTo>
                <a:lnTo>
                  <a:pt x="1602" y="3634"/>
                </a:lnTo>
                <a:lnTo>
                  <a:pt x="1533" y="3607"/>
                </a:lnTo>
                <a:lnTo>
                  <a:pt x="1438" y="3565"/>
                </a:lnTo>
                <a:lnTo>
                  <a:pt x="1347" y="3518"/>
                </a:lnTo>
                <a:lnTo>
                  <a:pt x="1262" y="3469"/>
                </a:lnTo>
                <a:lnTo>
                  <a:pt x="1176" y="3416"/>
                </a:lnTo>
                <a:lnTo>
                  <a:pt x="1093" y="3364"/>
                </a:lnTo>
                <a:lnTo>
                  <a:pt x="1005" y="3309"/>
                </a:lnTo>
                <a:lnTo>
                  <a:pt x="913" y="3256"/>
                </a:lnTo>
                <a:lnTo>
                  <a:pt x="898" y="3247"/>
                </a:lnTo>
                <a:lnTo>
                  <a:pt x="880" y="3236"/>
                </a:lnTo>
                <a:lnTo>
                  <a:pt x="862" y="3225"/>
                </a:lnTo>
                <a:lnTo>
                  <a:pt x="842" y="3214"/>
                </a:lnTo>
                <a:lnTo>
                  <a:pt x="820" y="3204"/>
                </a:lnTo>
                <a:lnTo>
                  <a:pt x="798" y="3193"/>
                </a:lnTo>
                <a:lnTo>
                  <a:pt x="776" y="3184"/>
                </a:lnTo>
                <a:lnTo>
                  <a:pt x="753" y="3174"/>
                </a:lnTo>
                <a:lnTo>
                  <a:pt x="729" y="3167"/>
                </a:lnTo>
                <a:lnTo>
                  <a:pt x="705" y="3164"/>
                </a:lnTo>
                <a:lnTo>
                  <a:pt x="682" y="3162"/>
                </a:lnTo>
                <a:lnTo>
                  <a:pt x="658" y="3164"/>
                </a:lnTo>
                <a:lnTo>
                  <a:pt x="636" y="3169"/>
                </a:lnTo>
                <a:lnTo>
                  <a:pt x="613" y="3178"/>
                </a:lnTo>
                <a:lnTo>
                  <a:pt x="591" y="3193"/>
                </a:lnTo>
                <a:lnTo>
                  <a:pt x="571" y="3213"/>
                </a:lnTo>
                <a:lnTo>
                  <a:pt x="553" y="3236"/>
                </a:lnTo>
                <a:lnTo>
                  <a:pt x="534" y="3267"/>
                </a:lnTo>
                <a:lnTo>
                  <a:pt x="518" y="3304"/>
                </a:lnTo>
                <a:lnTo>
                  <a:pt x="504" y="3347"/>
                </a:lnTo>
                <a:lnTo>
                  <a:pt x="491" y="3396"/>
                </a:lnTo>
                <a:lnTo>
                  <a:pt x="482" y="3454"/>
                </a:lnTo>
                <a:lnTo>
                  <a:pt x="473" y="3522"/>
                </a:lnTo>
                <a:lnTo>
                  <a:pt x="467" y="3596"/>
                </a:lnTo>
                <a:lnTo>
                  <a:pt x="465" y="3680"/>
                </a:lnTo>
                <a:lnTo>
                  <a:pt x="465" y="3773"/>
                </a:lnTo>
                <a:lnTo>
                  <a:pt x="469" y="3876"/>
                </a:lnTo>
                <a:lnTo>
                  <a:pt x="382" y="3873"/>
                </a:lnTo>
                <a:lnTo>
                  <a:pt x="291" y="3865"/>
                </a:lnTo>
                <a:lnTo>
                  <a:pt x="200" y="3862"/>
                </a:lnTo>
                <a:lnTo>
                  <a:pt x="107" y="3862"/>
                </a:lnTo>
                <a:lnTo>
                  <a:pt x="16" y="3869"/>
                </a:lnTo>
                <a:lnTo>
                  <a:pt x="16" y="3840"/>
                </a:lnTo>
                <a:lnTo>
                  <a:pt x="11" y="3793"/>
                </a:lnTo>
                <a:lnTo>
                  <a:pt x="5" y="3740"/>
                </a:lnTo>
                <a:lnTo>
                  <a:pt x="2" y="3682"/>
                </a:lnTo>
                <a:lnTo>
                  <a:pt x="0" y="3618"/>
                </a:lnTo>
                <a:lnTo>
                  <a:pt x="0" y="3553"/>
                </a:lnTo>
                <a:lnTo>
                  <a:pt x="4" y="3484"/>
                </a:lnTo>
                <a:lnTo>
                  <a:pt x="9" y="3413"/>
                </a:lnTo>
                <a:lnTo>
                  <a:pt x="16" y="3342"/>
                </a:lnTo>
                <a:lnTo>
                  <a:pt x="29" y="3269"/>
                </a:lnTo>
                <a:lnTo>
                  <a:pt x="44" y="3196"/>
                </a:lnTo>
                <a:lnTo>
                  <a:pt x="64" y="3125"/>
                </a:lnTo>
                <a:lnTo>
                  <a:pt x="85" y="3056"/>
                </a:lnTo>
                <a:lnTo>
                  <a:pt x="113" y="2989"/>
                </a:lnTo>
                <a:lnTo>
                  <a:pt x="145" y="2925"/>
                </a:lnTo>
                <a:lnTo>
                  <a:pt x="182" y="2867"/>
                </a:lnTo>
                <a:lnTo>
                  <a:pt x="224" y="2813"/>
                </a:lnTo>
                <a:lnTo>
                  <a:pt x="271" y="2765"/>
                </a:lnTo>
                <a:lnTo>
                  <a:pt x="324" y="2724"/>
                </a:lnTo>
                <a:lnTo>
                  <a:pt x="382" y="2689"/>
                </a:lnTo>
                <a:lnTo>
                  <a:pt x="429" y="2667"/>
                </a:lnTo>
                <a:lnTo>
                  <a:pt x="474" y="2654"/>
                </a:lnTo>
                <a:lnTo>
                  <a:pt x="516" y="2649"/>
                </a:lnTo>
                <a:lnTo>
                  <a:pt x="556" y="2647"/>
                </a:lnTo>
                <a:lnTo>
                  <a:pt x="594" y="2653"/>
                </a:lnTo>
                <a:lnTo>
                  <a:pt x="633" y="2662"/>
                </a:lnTo>
                <a:lnTo>
                  <a:pt x="673" y="2673"/>
                </a:lnTo>
                <a:lnTo>
                  <a:pt x="714" y="2684"/>
                </a:lnTo>
                <a:lnTo>
                  <a:pt x="758" y="2698"/>
                </a:lnTo>
                <a:lnTo>
                  <a:pt x="805" y="2709"/>
                </a:lnTo>
                <a:lnTo>
                  <a:pt x="856" y="2720"/>
                </a:lnTo>
                <a:lnTo>
                  <a:pt x="971" y="2734"/>
                </a:lnTo>
                <a:lnTo>
                  <a:pt x="1082" y="2738"/>
                </a:lnTo>
                <a:lnTo>
                  <a:pt x="1189" y="2733"/>
                </a:lnTo>
                <a:lnTo>
                  <a:pt x="1291" y="2718"/>
                </a:lnTo>
                <a:lnTo>
                  <a:pt x="1387" y="2694"/>
                </a:lnTo>
                <a:lnTo>
                  <a:pt x="1478" y="2664"/>
                </a:lnTo>
                <a:lnTo>
                  <a:pt x="1562" y="2625"/>
                </a:lnTo>
                <a:lnTo>
                  <a:pt x="1640" y="2580"/>
                </a:lnTo>
                <a:lnTo>
                  <a:pt x="1711" y="2527"/>
                </a:lnTo>
                <a:lnTo>
                  <a:pt x="1773" y="2471"/>
                </a:lnTo>
                <a:lnTo>
                  <a:pt x="1827" y="2409"/>
                </a:lnTo>
                <a:lnTo>
                  <a:pt x="1873" y="2342"/>
                </a:lnTo>
                <a:lnTo>
                  <a:pt x="1909" y="2273"/>
                </a:lnTo>
                <a:lnTo>
                  <a:pt x="1931" y="2213"/>
                </a:lnTo>
                <a:lnTo>
                  <a:pt x="1947" y="2149"/>
                </a:lnTo>
                <a:lnTo>
                  <a:pt x="1962" y="2084"/>
                </a:lnTo>
                <a:lnTo>
                  <a:pt x="1973" y="1993"/>
                </a:lnTo>
                <a:lnTo>
                  <a:pt x="1971" y="1904"/>
                </a:lnTo>
                <a:lnTo>
                  <a:pt x="1962" y="1818"/>
                </a:lnTo>
                <a:lnTo>
                  <a:pt x="1942" y="1736"/>
                </a:lnTo>
                <a:lnTo>
                  <a:pt x="1916" y="1658"/>
                </a:lnTo>
                <a:lnTo>
                  <a:pt x="1884" y="1585"/>
                </a:lnTo>
                <a:lnTo>
                  <a:pt x="1845" y="1518"/>
                </a:lnTo>
                <a:lnTo>
                  <a:pt x="1804" y="1458"/>
                </a:lnTo>
                <a:lnTo>
                  <a:pt x="1760" y="1404"/>
                </a:lnTo>
                <a:lnTo>
                  <a:pt x="1714" y="1356"/>
                </a:lnTo>
                <a:lnTo>
                  <a:pt x="1669" y="1316"/>
                </a:lnTo>
                <a:lnTo>
                  <a:pt x="1618" y="1278"/>
                </a:lnTo>
                <a:lnTo>
                  <a:pt x="1564" y="1238"/>
                </a:lnTo>
                <a:lnTo>
                  <a:pt x="1513" y="1198"/>
                </a:lnTo>
                <a:lnTo>
                  <a:pt x="1464" y="1156"/>
                </a:lnTo>
                <a:lnTo>
                  <a:pt x="1422" y="1107"/>
                </a:lnTo>
                <a:lnTo>
                  <a:pt x="1387" y="1056"/>
                </a:lnTo>
                <a:lnTo>
                  <a:pt x="1358" y="1000"/>
                </a:lnTo>
                <a:lnTo>
                  <a:pt x="1334" y="938"/>
                </a:lnTo>
                <a:lnTo>
                  <a:pt x="1316" y="874"/>
                </a:lnTo>
                <a:lnTo>
                  <a:pt x="1300" y="807"/>
                </a:lnTo>
                <a:lnTo>
                  <a:pt x="1285" y="736"/>
                </a:lnTo>
                <a:lnTo>
                  <a:pt x="1273" y="664"/>
                </a:lnTo>
                <a:lnTo>
                  <a:pt x="1262" y="589"/>
                </a:lnTo>
                <a:lnTo>
                  <a:pt x="1260" y="585"/>
                </a:lnTo>
                <a:lnTo>
                  <a:pt x="1258" y="574"/>
                </a:lnTo>
                <a:lnTo>
                  <a:pt x="1256" y="553"/>
                </a:lnTo>
                <a:lnTo>
                  <a:pt x="1253" y="522"/>
                </a:lnTo>
                <a:lnTo>
                  <a:pt x="1251" y="485"/>
                </a:lnTo>
                <a:lnTo>
                  <a:pt x="1247" y="442"/>
                </a:lnTo>
                <a:lnTo>
                  <a:pt x="1244" y="394"/>
                </a:lnTo>
                <a:lnTo>
                  <a:pt x="1240" y="345"/>
                </a:lnTo>
                <a:lnTo>
                  <a:pt x="1236" y="293"/>
                </a:lnTo>
                <a:lnTo>
                  <a:pt x="1234" y="238"/>
                </a:lnTo>
                <a:lnTo>
                  <a:pt x="1234" y="185"/>
                </a:lnTo>
                <a:lnTo>
                  <a:pt x="1234" y="134"/>
                </a:lnTo>
                <a:lnTo>
                  <a:pt x="1236" y="85"/>
                </a:lnTo>
                <a:lnTo>
                  <a:pt x="1240" y="40"/>
                </a:lnTo>
                <a:lnTo>
                  <a:pt x="1245" y="0"/>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pPr algn="r" rtl="1"/>
            <a:endParaRPr lang="ko-KR" altLang="en-US" sz="2701" dirty="0">
              <a:cs typeface="B Nazanin" panose="00000400000000000000" pitchFamily="2" charset="-78"/>
            </a:endParaRPr>
          </a:p>
        </p:txBody>
      </p:sp>
      <p:cxnSp>
        <p:nvCxnSpPr>
          <p:cNvPr id="48" name="Straight Connector 47">
            <a:extLst>
              <a:ext uri="{FF2B5EF4-FFF2-40B4-BE49-F238E27FC236}">
                <a16:creationId xmlns:a16="http://schemas.microsoft.com/office/drawing/2014/main" id="{A4B7E1B0-4F10-47B0-83B4-C9096A4A20B3}"/>
              </a:ext>
            </a:extLst>
          </p:cNvPr>
          <p:cNvCxnSpPr>
            <a:cxnSpLocks/>
            <a:stCxn id="57" idx="0"/>
            <a:endCxn id="39" idx="4"/>
          </p:cNvCxnSpPr>
          <p:nvPr/>
        </p:nvCxnSpPr>
        <p:spPr>
          <a:xfrm flipH="1" flipV="1">
            <a:off x="9362814" y="2429306"/>
            <a:ext cx="2" cy="1507405"/>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DBDD90D-4A09-4C2C-8530-40087F44568F}"/>
              </a:ext>
            </a:extLst>
          </p:cNvPr>
          <p:cNvCxnSpPr>
            <a:cxnSpLocks/>
            <a:stCxn id="57" idx="0"/>
          </p:cNvCxnSpPr>
          <p:nvPr/>
        </p:nvCxnSpPr>
        <p:spPr>
          <a:xfrm flipH="1" flipV="1">
            <a:off x="8928016" y="3209456"/>
            <a:ext cx="434801" cy="72725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F31A5CB-FE82-4BEE-B156-041DD2E3D66D}"/>
              </a:ext>
            </a:extLst>
          </p:cNvPr>
          <p:cNvCxnSpPr>
            <a:cxnSpLocks/>
            <a:stCxn id="57" idx="0"/>
          </p:cNvCxnSpPr>
          <p:nvPr/>
        </p:nvCxnSpPr>
        <p:spPr>
          <a:xfrm flipV="1">
            <a:off x="9362817" y="3231122"/>
            <a:ext cx="430509" cy="705592"/>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449CD95-9EE1-4FE4-914F-E89345183F10}"/>
              </a:ext>
            </a:extLst>
          </p:cNvPr>
          <p:cNvCxnSpPr>
            <a:cxnSpLocks/>
            <a:stCxn id="57" idx="0"/>
            <a:endCxn id="42" idx="2"/>
          </p:cNvCxnSpPr>
          <p:nvPr/>
        </p:nvCxnSpPr>
        <p:spPr>
          <a:xfrm flipV="1">
            <a:off x="9362814" y="3034995"/>
            <a:ext cx="1118210" cy="90171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Freeform 81">
            <a:extLst>
              <a:ext uri="{FF2B5EF4-FFF2-40B4-BE49-F238E27FC236}">
                <a16:creationId xmlns:a16="http://schemas.microsoft.com/office/drawing/2014/main" id="{77AF96D6-D047-4767-B218-C75F86177A80}"/>
              </a:ext>
            </a:extLst>
          </p:cNvPr>
          <p:cNvSpPr/>
          <p:nvPr/>
        </p:nvSpPr>
        <p:spPr>
          <a:xfrm>
            <a:off x="8720130" y="2343757"/>
            <a:ext cx="611784" cy="1566250"/>
          </a:xfrm>
          <a:custGeom>
            <a:avLst/>
            <a:gdLst>
              <a:gd name="connsiteX0" fmla="*/ 506994 w 506994"/>
              <a:gd name="connsiteY0" fmla="*/ 1566249 h 1566249"/>
              <a:gd name="connsiteX1" fmla="*/ 321398 w 506994"/>
              <a:gd name="connsiteY1" fmla="*/ 113168 h 1566249"/>
              <a:gd name="connsiteX2" fmla="*/ 0 w 506994"/>
              <a:gd name="connsiteY2" fmla="*/ 0 h 1566249"/>
              <a:gd name="connsiteX3" fmla="*/ 0 w 506994"/>
              <a:gd name="connsiteY3" fmla="*/ 0 h 1566249"/>
            </a:gdLst>
            <a:ahLst/>
            <a:cxnLst>
              <a:cxn ang="0">
                <a:pos x="connsiteX0" y="connsiteY0"/>
              </a:cxn>
              <a:cxn ang="0">
                <a:pos x="connsiteX1" y="connsiteY1"/>
              </a:cxn>
              <a:cxn ang="0">
                <a:pos x="connsiteX2" y="connsiteY2"/>
              </a:cxn>
              <a:cxn ang="0">
                <a:pos x="connsiteX3" y="connsiteY3"/>
              </a:cxn>
            </a:cxnLst>
            <a:rect l="l" t="t" r="r" b="b"/>
            <a:pathLst>
              <a:path w="506994" h="1566249">
                <a:moveTo>
                  <a:pt x="506994" y="1566249"/>
                </a:moveTo>
                <a:lnTo>
                  <a:pt x="321398" y="113168"/>
                </a:lnTo>
                <a:lnTo>
                  <a:pt x="0" y="0"/>
                </a:lnTo>
                <a:lnTo>
                  <a:pt x="0" y="0"/>
                </a:lnTo>
              </a:path>
            </a:pathLst>
          </a:cu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ko-KR" altLang="en-US" sz="2701">
              <a:cs typeface="B Nazanin" panose="00000400000000000000" pitchFamily="2" charset="-78"/>
            </a:endParaRPr>
          </a:p>
        </p:txBody>
      </p:sp>
      <p:sp>
        <p:nvSpPr>
          <p:cNvPr id="53" name="Freeform 114">
            <a:extLst>
              <a:ext uri="{FF2B5EF4-FFF2-40B4-BE49-F238E27FC236}">
                <a16:creationId xmlns:a16="http://schemas.microsoft.com/office/drawing/2014/main" id="{F3B3682D-DDCA-4FF9-8B05-5C18A57AF90C}"/>
              </a:ext>
            </a:extLst>
          </p:cNvPr>
          <p:cNvSpPr/>
          <p:nvPr/>
        </p:nvSpPr>
        <p:spPr>
          <a:xfrm flipH="1">
            <a:off x="9400241" y="2343757"/>
            <a:ext cx="611784" cy="1566250"/>
          </a:xfrm>
          <a:custGeom>
            <a:avLst/>
            <a:gdLst>
              <a:gd name="connsiteX0" fmla="*/ 506994 w 506994"/>
              <a:gd name="connsiteY0" fmla="*/ 1566249 h 1566249"/>
              <a:gd name="connsiteX1" fmla="*/ 321398 w 506994"/>
              <a:gd name="connsiteY1" fmla="*/ 113168 h 1566249"/>
              <a:gd name="connsiteX2" fmla="*/ 0 w 506994"/>
              <a:gd name="connsiteY2" fmla="*/ 0 h 1566249"/>
              <a:gd name="connsiteX3" fmla="*/ 0 w 506994"/>
              <a:gd name="connsiteY3" fmla="*/ 0 h 1566249"/>
            </a:gdLst>
            <a:ahLst/>
            <a:cxnLst>
              <a:cxn ang="0">
                <a:pos x="connsiteX0" y="connsiteY0"/>
              </a:cxn>
              <a:cxn ang="0">
                <a:pos x="connsiteX1" y="connsiteY1"/>
              </a:cxn>
              <a:cxn ang="0">
                <a:pos x="connsiteX2" y="connsiteY2"/>
              </a:cxn>
              <a:cxn ang="0">
                <a:pos x="connsiteX3" y="connsiteY3"/>
              </a:cxn>
            </a:cxnLst>
            <a:rect l="l" t="t" r="r" b="b"/>
            <a:pathLst>
              <a:path w="506994" h="1566249">
                <a:moveTo>
                  <a:pt x="506994" y="1566249"/>
                </a:moveTo>
                <a:lnTo>
                  <a:pt x="321398" y="113168"/>
                </a:lnTo>
                <a:lnTo>
                  <a:pt x="0" y="0"/>
                </a:lnTo>
                <a:lnTo>
                  <a:pt x="0" y="0"/>
                </a:lnTo>
              </a:path>
            </a:pathLst>
          </a:cu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ko-KR" altLang="en-US" sz="2701" dirty="0">
              <a:cs typeface="B Nazanin" panose="00000400000000000000" pitchFamily="2" charset="-78"/>
            </a:endParaRPr>
          </a:p>
        </p:txBody>
      </p:sp>
      <p:cxnSp>
        <p:nvCxnSpPr>
          <p:cNvPr id="54" name="Straight Connector 53">
            <a:extLst>
              <a:ext uri="{FF2B5EF4-FFF2-40B4-BE49-F238E27FC236}">
                <a16:creationId xmlns:a16="http://schemas.microsoft.com/office/drawing/2014/main" id="{FC2A709B-E795-4BA4-82B4-0B680153B14D}"/>
              </a:ext>
            </a:extLst>
          </p:cNvPr>
          <p:cNvCxnSpPr>
            <a:cxnSpLocks/>
            <a:stCxn id="38" idx="6"/>
            <a:endCxn id="57" idx="0"/>
          </p:cNvCxnSpPr>
          <p:nvPr/>
        </p:nvCxnSpPr>
        <p:spPr>
          <a:xfrm>
            <a:off x="8244605" y="3034995"/>
            <a:ext cx="1118211" cy="90171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8A4974-0A65-4CD8-A215-E83983D6B24E}"/>
              </a:ext>
            </a:extLst>
          </p:cNvPr>
          <p:cNvCxnSpPr>
            <a:stCxn id="57" idx="0"/>
            <a:endCxn id="60" idx="7"/>
          </p:cNvCxnSpPr>
          <p:nvPr/>
        </p:nvCxnSpPr>
        <p:spPr>
          <a:xfrm flipH="1" flipV="1">
            <a:off x="8630445" y="3461990"/>
            <a:ext cx="732370" cy="47472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1CF1DD8-738D-4BCA-AF7D-6F87E0D77ADB}"/>
              </a:ext>
            </a:extLst>
          </p:cNvPr>
          <p:cNvCxnSpPr>
            <a:cxnSpLocks/>
            <a:stCxn id="57" idx="0"/>
            <a:endCxn id="58" idx="1"/>
          </p:cNvCxnSpPr>
          <p:nvPr/>
        </p:nvCxnSpPr>
        <p:spPr>
          <a:xfrm flipV="1">
            <a:off x="9362814" y="3461990"/>
            <a:ext cx="732370" cy="47472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4DA27D8E-31F2-47E7-95AB-A9920B24A859}"/>
              </a:ext>
            </a:extLst>
          </p:cNvPr>
          <p:cNvSpPr/>
          <p:nvPr/>
        </p:nvSpPr>
        <p:spPr>
          <a:xfrm>
            <a:off x="9255482" y="3936714"/>
            <a:ext cx="214669" cy="2146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58" name="Oval 57">
            <a:extLst>
              <a:ext uri="{FF2B5EF4-FFF2-40B4-BE49-F238E27FC236}">
                <a16:creationId xmlns:a16="http://schemas.microsoft.com/office/drawing/2014/main" id="{8B9711DF-9F8B-4C59-ACC4-F0FB85446BBE}"/>
              </a:ext>
            </a:extLst>
          </p:cNvPr>
          <p:cNvSpPr/>
          <p:nvPr/>
        </p:nvSpPr>
        <p:spPr>
          <a:xfrm>
            <a:off x="10000278" y="3367084"/>
            <a:ext cx="648072" cy="648072"/>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59" name="Freeform 18">
            <a:extLst>
              <a:ext uri="{FF2B5EF4-FFF2-40B4-BE49-F238E27FC236}">
                <a16:creationId xmlns:a16="http://schemas.microsoft.com/office/drawing/2014/main" id="{1A1FB581-E794-44F6-A656-07933BB88501}"/>
              </a:ext>
            </a:extLst>
          </p:cNvPr>
          <p:cNvSpPr>
            <a:spLocks/>
          </p:cNvSpPr>
          <p:nvPr/>
        </p:nvSpPr>
        <p:spPr bwMode="auto">
          <a:xfrm>
            <a:off x="10152158" y="3512140"/>
            <a:ext cx="346341" cy="394856"/>
          </a:xfrm>
          <a:custGeom>
            <a:avLst/>
            <a:gdLst/>
            <a:ahLst/>
            <a:cxnLst/>
            <a:rect l="l" t="t" r="r" b="b"/>
            <a:pathLst>
              <a:path w="3384376" h="3858469">
                <a:moveTo>
                  <a:pt x="1740934" y="236685"/>
                </a:moveTo>
                <a:lnTo>
                  <a:pt x="1571200" y="249050"/>
                </a:lnTo>
                <a:lnTo>
                  <a:pt x="1377859" y="294013"/>
                </a:lnTo>
                <a:lnTo>
                  <a:pt x="1316035" y="316494"/>
                </a:lnTo>
                <a:lnTo>
                  <a:pt x="1250839" y="341224"/>
                </a:lnTo>
                <a:lnTo>
                  <a:pt x="1187891" y="369326"/>
                </a:lnTo>
                <a:lnTo>
                  <a:pt x="1123819" y="403048"/>
                </a:lnTo>
                <a:lnTo>
                  <a:pt x="1063119" y="439018"/>
                </a:lnTo>
                <a:lnTo>
                  <a:pt x="1003544" y="478360"/>
                </a:lnTo>
                <a:lnTo>
                  <a:pt x="948464" y="523323"/>
                </a:lnTo>
                <a:lnTo>
                  <a:pt x="896757" y="571658"/>
                </a:lnTo>
                <a:lnTo>
                  <a:pt x="850670" y="625614"/>
                </a:lnTo>
                <a:lnTo>
                  <a:pt x="809079" y="680693"/>
                </a:lnTo>
                <a:lnTo>
                  <a:pt x="776481" y="741393"/>
                </a:lnTo>
                <a:lnTo>
                  <a:pt x="749504" y="807713"/>
                </a:lnTo>
                <a:lnTo>
                  <a:pt x="733767" y="876282"/>
                </a:lnTo>
                <a:lnTo>
                  <a:pt x="725898" y="952718"/>
                </a:lnTo>
                <a:lnTo>
                  <a:pt x="729270" y="1005550"/>
                </a:lnTo>
                <a:lnTo>
                  <a:pt x="743883" y="1055009"/>
                </a:lnTo>
                <a:lnTo>
                  <a:pt x="764117" y="1099972"/>
                </a:lnTo>
                <a:lnTo>
                  <a:pt x="793342" y="1140438"/>
                </a:lnTo>
                <a:lnTo>
                  <a:pt x="823692" y="1178657"/>
                </a:lnTo>
                <a:lnTo>
                  <a:pt x="858539" y="1212379"/>
                </a:lnTo>
                <a:lnTo>
                  <a:pt x="893385" y="1238232"/>
                </a:lnTo>
                <a:lnTo>
                  <a:pt x="929355" y="1262962"/>
                </a:lnTo>
                <a:lnTo>
                  <a:pt x="976566" y="1280947"/>
                </a:lnTo>
                <a:lnTo>
                  <a:pt x="1028273" y="1293312"/>
                </a:lnTo>
                <a:lnTo>
                  <a:pt x="1085601" y="1302304"/>
                </a:lnTo>
                <a:lnTo>
                  <a:pt x="1146301" y="1307925"/>
                </a:lnTo>
                <a:lnTo>
                  <a:pt x="1210373" y="1312421"/>
                </a:lnTo>
                <a:lnTo>
                  <a:pt x="1273321" y="1313545"/>
                </a:lnTo>
                <a:lnTo>
                  <a:pt x="1338517" y="1313545"/>
                </a:lnTo>
                <a:lnTo>
                  <a:pt x="1403713" y="1315793"/>
                </a:lnTo>
                <a:lnTo>
                  <a:pt x="1465537" y="1320290"/>
                </a:lnTo>
                <a:lnTo>
                  <a:pt x="1522865" y="1324786"/>
                </a:lnTo>
                <a:lnTo>
                  <a:pt x="1575696" y="1332654"/>
                </a:lnTo>
                <a:lnTo>
                  <a:pt x="1625155" y="1345019"/>
                </a:lnTo>
                <a:lnTo>
                  <a:pt x="1665622" y="1360756"/>
                </a:lnTo>
                <a:lnTo>
                  <a:pt x="1695971" y="1383238"/>
                </a:lnTo>
                <a:lnTo>
                  <a:pt x="1720701" y="1407967"/>
                </a:lnTo>
                <a:lnTo>
                  <a:pt x="1743182" y="1437193"/>
                </a:lnTo>
                <a:lnTo>
                  <a:pt x="1760043" y="1465295"/>
                </a:lnTo>
                <a:lnTo>
                  <a:pt x="1775780" y="1497893"/>
                </a:lnTo>
                <a:lnTo>
                  <a:pt x="1788145" y="1528243"/>
                </a:lnTo>
                <a:lnTo>
                  <a:pt x="1800510" y="1560841"/>
                </a:lnTo>
                <a:lnTo>
                  <a:pt x="1812875" y="1594563"/>
                </a:lnTo>
                <a:lnTo>
                  <a:pt x="1827488" y="1624913"/>
                </a:lnTo>
                <a:lnTo>
                  <a:pt x="1840977" y="1655263"/>
                </a:lnTo>
                <a:lnTo>
                  <a:pt x="1857838" y="1684489"/>
                </a:lnTo>
                <a:lnTo>
                  <a:pt x="1875823" y="1710342"/>
                </a:lnTo>
                <a:lnTo>
                  <a:pt x="1898304" y="1735072"/>
                </a:lnTo>
                <a:lnTo>
                  <a:pt x="1925282" y="1755305"/>
                </a:lnTo>
                <a:lnTo>
                  <a:pt x="1957880" y="1772166"/>
                </a:lnTo>
                <a:lnTo>
                  <a:pt x="1997222" y="1785655"/>
                </a:lnTo>
                <a:lnTo>
                  <a:pt x="2039937" y="1794647"/>
                </a:lnTo>
                <a:lnTo>
                  <a:pt x="2090520" y="1798020"/>
                </a:lnTo>
                <a:lnTo>
                  <a:pt x="2152344" y="1796896"/>
                </a:lnTo>
                <a:lnTo>
                  <a:pt x="2178198" y="1837362"/>
                </a:lnTo>
                <a:lnTo>
                  <a:pt x="2209672" y="1880077"/>
                </a:lnTo>
                <a:lnTo>
                  <a:pt x="2245642" y="1925040"/>
                </a:lnTo>
                <a:lnTo>
                  <a:pt x="2287233" y="1967754"/>
                </a:lnTo>
                <a:lnTo>
                  <a:pt x="2329947" y="2009345"/>
                </a:lnTo>
                <a:lnTo>
                  <a:pt x="2372662" y="2039695"/>
                </a:lnTo>
                <a:lnTo>
                  <a:pt x="2415377" y="2062176"/>
                </a:lnTo>
                <a:lnTo>
                  <a:pt x="2452471" y="2072293"/>
                </a:lnTo>
                <a:lnTo>
                  <a:pt x="2495186" y="2074541"/>
                </a:lnTo>
                <a:lnTo>
                  <a:pt x="2542397" y="2072293"/>
                </a:lnTo>
                <a:lnTo>
                  <a:pt x="2591856" y="2067797"/>
                </a:lnTo>
                <a:lnTo>
                  <a:pt x="2642439" y="2057680"/>
                </a:lnTo>
                <a:lnTo>
                  <a:pt x="2691898" y="2045315"/>
                </a:lnTo>
                <a:lnTo>
                  <a:pt x="2740233" y="2031826"/>
                </a:lnTo>
                <a:lnTo>
                  <a:pt x="2784072" y="2014965"/>
                </a:lnTo>
                <a:lnTo>
                  <a:pt x="2824539" y="1999228"/>
                </a:lnTo>
                <a:lnTo>
                  <a:pt x="2854888" y="1982367"/>
                </a:lnTo>
                <a:lnTo>
                  <a:pt x="2879618" y="1967754"/>
                </a:lnTo>
                <a:lnTo>
                  <a:pt x="2916712" y="1939653"/>
                </a:lnTo>
                <a:lnTo>
                  <a:pt x="2952683" y="1907055"/>
                </a:lnTo>
                <a:lnTo>
                  <a:pt x="2987529" y="1872208"/>
                </a:lnTo>
                <a:lnTo>
                  <a:pt x="3022375" y="1835114"/>
                </a:lnTo>
                <a:lnTo>
                  <a:pt x="3054973" y="1792399"/>
                </a:lnTo>
                <a:lnTo>
                  <a:pt x="3084199" y="1747437"/>
                </a:lnTo>
                <a:lnTo>
                  <a:pt x="3110053" y="1697977"/>
                </a:lnTo>
                <a:lnTo>
                  <a:pt x="3132534" y="1642898"/>
                </a:lnTo>
                <a:lnTo>
                  <a:pt x="3149395" y="1585570"/>
                </a:lnTo>
                <a:lnTo>
                  <a:pt x="3161760" y="1520374"/>
                </a:lnTo>
                <a:lnTo>
                  <a:pt x="3166256" y="1452930"/>
                </a:lnTo>
                <a:lnTo>
                  <a:pt x="3164008" y="1377617"/>
                </a:lnTo>
                <a:lnTo>
                  <a:pt x="3153891" y="1297808"/>
                </a:lnTo>
                <a:lnTo>
                  <a:pt x="3129162" y="1178657"/>
                </a:lnTo>
                <a:lnTo>
                  <a:pt x="3098812" y="1068498"/>
                </a:lnTo>
                <a:lnTo>
                  <a:pt x="3059469" y="962835"/>
                </a:lnTo>
                <a:lnTo>
                  <a:pt x="3012258" y="863917"/>
                </a:lnTo>
                <a:lnTo>
                  <a:pt x="2959427" y="772867"/>
                </a:lnTo>
                <a:lnTo>
                  <a:pt x="2896479" y="686314"/>
                </a:lnTo>
                <a:lnTo>
                  <a:pt x="2829035" y="608753"/>
                </a:lnTo>
                <a:lnTo>
                  <a:pt x="2750350" y="539060"/>
                </a:lnTo>
                <a:lnTo>
                  <a:pt x="2669417" y="473864"/>
                </a:lnTo>
                <a:lnTo>
                  <a:pt x="2577243" y="418785"/>
                </a:lnTo>
                <a:lnTo>
                  <a:pt x="2479449" y="369326"/>
                </a:lnTo>
                <a:lnTo>
                  <a:pt x="2374910" y="326611"/>
                </a:lnTo>
                <a:lnTo>
                  <a:pt x="2262503" y="294013"/>
                </a:lnTo>
                <a:lnTo>
                  <a:pt x="2142228" y="268159"/>
                </a:lnTo>
                <a:lnTo>
                  <a:pt x="2017456" y="249050"/>
                </a:lnTo>
                <a:lnTo>
                  <a:pt x="1882567" y="238933"/>
                </a:lnTo>
                <a:close/>
                <a:moveTo>
                  <a:pt x="1743955" y="0"/>
                </a:moveTo>
                <a:lnTo>
                  <a:pt x="1891201" y="1188"/>
                </a:lnTo>
                <a:lnTo>
                  <a:pt x="2029245" y="11883"/>
                </a:lnTo>
                <a:lnTo>
                  <a:pt x="2160387" y="29708"/>
                </a:lnTo>
                <a:lnTo>
                  <a:pt x="2285777" y="55851"/>
                </a:lnTo>
                <a:lnTo>
                  <a:pt x="2405415" y="87936"/>
                </a:lnTo>
                <a:lnTo>
                  <a:pt x="2515850" y="129527"/>
                </a:lnTo>
                <a:lnTo>
                  <a:pt x="2622834" y="174683"/>
                </a:lnTo>
                <a:lnTo>
                  <a:pt x="2720615" y="228157"/>
                </a:lnTo>
                <a:lnTo>
                  <a:pt x="2812644" y="288761"/>
                </a:lnTo>
                <a:lnTo>
                  <a:pt x="2901222" y="356496"/>
                </a:lnTo>
                <a:lnTo>
                  <a:pt x="2980598" y="428983"/>
                </a:lnTo>
                <a:lnTo>
                  <a:pt x="3053071" y="509789"/>
                </a:lnTo>
                <a:lnTo>
                  <a:pt x="3120942" y="594159"/>
                </a:lnTo>
                <a:lnTo>
                  <a:pt x="3180761" y="684471"/>
                </a:lnTo>
                <a:lnTo>
                  <a:pt x="3235979" y="779537"/>
                </a:lnTo>
                <a:lnTo>
                  <a:pt x="3272791" y="859154"/>
                </a:lnTo>
                <a:lnTo>
                  <a:pt x="3305001" y="948278"/>
                </a:lnTo>
                <a:lnTo>
                  <a:pt x="3333760" y="1045720"/>
                </a:lnTo>
                <a:lnTo>
                  <a:pt x="3356767" y="1151480"/>
                </a:lnTo>
                <a:lnTo>
                  <a:pt x="3374023" y="1259617"/>
                </a:lnTo>
                <a:lnTo>
                  <a:pt x="3382075" y="1371319"/>
                </a:lnTo>
                <a:lnTo>
                  <a:pt x="3384376" y="1485398"/>
                </a:lnTo>
                <a:lnTo>
                  <a:pt x="3377474" y="1598288"/>
                </a:lnTo>
                <a:lnTo>
                  <a:pt x="3363669" y="1708802"/>
                </a:lnTo>
                <a:lnTo>
                  <a:pt x="3338361" y="1816939"/>
                </a:lnTo>
                <a:lnTo>
                  <a:pt x="3305001" y="1909627"/>
                </a:lnTo>
                <a:lnTo>
                  <a:pt x="3264738" y="1996375"/>
                </a:lnTo>
                <a:lnTo>
                  <a:pt x="3216423" y="2075992"/>
                </a:lnTo>
                <a:lnTo>
                  <a:pt x="3166957" y="2153233"/>
                </a:lnTo>
                <a:lnTo>
                  <a:pt x="3111739" y="2229285"/>
                </a:lnTo>
                <a:lnTo>
                  <a:pt x="3057672" y="2300584"/>
                </a:lnTo>
                <a:lnTo>
                  <a:pt x="3003605" y="2374260"/>
                </a:lnTo>
                <a:lnTo>
                  <a:pt x="2950688" y="2447935"/>
                </a:lnTo>
                <a:lnTo>
                  <a:pt x="2915027" y="2507351"/>
                </a:lnTo>
                <a:lnTo>
                  <a:pt x="2886268" y="2575085"/>
                </a:lnTo>
                <a:lnTo>
                  <a:pt x="2863260" y="2646385"/>
                </a:lnTo>
                <a:lnTo>
                  <a:pt x="2844855" y="2723625"/>
                </a:lnTo>
                <a:lnTo>
                  <a:pt x="2842554" y="2760463"/>
                </a:lnTo>
                <a:lnTo>
                  <a:pt x="2844855" y="2804431"/>
                </a:lnTo>
                <a:lnTo>
                  <a:pt x="2850606" y="2857905"/>
                </a:lnTo>
                <a:lnTo>
                  <a:pt x="2858659" y="2913756"/>
                </a:lnTo>
                <a:lnTo>
                  <a:pt x="2871313" y="2974360"/>
                </a:lnTo>
                <a:lnTo>
                  <a:pt x="2886268" y="3034965"/>
                </a:lnTo>
                <a:lnTo>
                  <a:pt x="2901222" y="3093192"/>
                </a:lnTo>
                <a:lnTo>
                  <a:pt x="2917328" y="3149043"/>
                </a:lnTo>
                <a:lnTo>
                  <a:pt x="2932282" y="3198952"/>
                </a:lnTo>
                <a:lnTo>
                  <a:pt x="2947237" y="3242920"/>
                </a:lnTo>
                <a:lnTo>
                  <a:pt x="2959891" y="3275005"/>
                </a:lnTo>
                <a:lnTo>
                  <a:pt x="2978297" y="3322538"/>
                </a:lnTo>
                <a:lnTo>
                  <a:pt x="2995552" y="3380765"/>
                </a:lnTo>
                <a:lnTo>
                  <a:pt x="3013958" y="3446123"/>
                </a:lnTo>
                <a:lnTo>
                  <a:pt x="3032364" y="3512668"/>
                </a:lnTo>
                <a:lnTo>
                  <a:pt x="3053071" y="3573273"/>
                </a:lnTo>
                <a:lnTo>
                  <a:pt x="3074928" y="3626747"/>
                </a:lnTo>
                <a:lnTo>
                  <a:pt x="2878215" y="3692105"/>
                </a:lnTo>
                <a:lnTo>
                  <a:pt x="2687254" y="3747955"/>
                </a:lnTo>
                <a:lnTo>
                  <a:pt x="2505497" y="3793112"/>
                </a:lnTo>
                <a:lnTo>
                  <a:pt x="2328340" y="3826384"/>
                </a:lnTo>
                <a:lnTo>
                  <a:pt x="2155785" y="3850151"/>
                </a:lnTo>
                <a:lnTo>
                  <a:pt x="1988983" y="3858469"/>
                </a:lnTo>
                <a:lnTo>
                  <a:pt x="1825631" y="3856092"/>
                </a:lnTo>
                <a:lnTo>
                  <a:pt x="1666880" y="3840644"/>
                </a:lnTo>
                <a:lnTo>
                  <a:pt x="1510430" y="3813313"/>
                </a:lnTo>
                <a:lnTo>
                  <a:pt x="1503528" y="3774098"/>
                </a:lnTo>
                <a:lnTo>
                  <a:pt x="1495476" y="3728942"/>
                </a:lnTo>
                <a:lnTo>
                  <a:pt x="1485122" y="3674280"/>
                </a:lnTo>
                <a:lnTo>
                  <a:pt x="1477070" y="3616052"/>
                </a:lnTo>
                <a:lnTo>
                  <a:pt x="1465566" y="3553071"/>
                </a:lnTo>
                <a:lnTo>
                  <a:pt x="1454062" y="3488902"/>
                </a:lnTo>
                <a:lnTo>
                  <a:pt x="1441408" y="3425921"/>
                </a:lnTo>
                <a:lnTo>
                  <a:pt x="1426454" y="3365317"/>
                </a:lnTo>
                <a:lnTo>
                  <a:pt x="1411499" y="3307089"/>
                </a:lnTo>
                <a:lnTo>
                  <a:pt x="1393093" y="3255992"/>
                </a:lnTo>
                <a:lnTo>
                  <a:pt x="1373537" y="3212024"/>
                </a:lnTo>
                <a:lnTo>
                  <a:pt x="1352830" y="3177563"/>
                </a:lnTo>
                <a:lnTo>
                  <a:pt x="1329823" y="3156173"/>
                </a:lnTo>
                <a:lnTo>
                  <a:pt x="1304515" y="3145478"/>
                </a:lnTo>
                <a:lnTo>
                  <a:pt x="1275756" y="3140725"/>
                </a:lnTo>
                <a:lnTo>
                  <a:pt x="1242395" y="3143102"/>
                </a:lnTo>
                <a:lnTo>
                  <a:pt x="1209035" y="3147855"/>
                </a:lnTo>
                <a:lnTo>
                  <a:pt x="1177975" y="3156173"/>
                </a:lnTo>
                <a:lnTo>
                  <a:pt x="1148065" y="3164491"/>
                </a:lnTo>
                <a:lnTo>
                  <a:pt x="1120456" y="3172809"/>
                </a:lnTo>
                <a:lnTo>
                  <a:pt x="1099750" y="3179939"/>
                </a:lnTo>
                <a:lnTo>
                  <a:pt x="1050284" y="3196576"/>
                </a:lnTo>
                <a:lnTo>
                  <a:pt x="993916" y="3212024"/>
                </a:lnTo>
                <a:lnTo>
                  <a:pt x="930646" y="3225095"/>
                </a:lnTo>
                <a:lnTo>
                  <a:pt x="863925" y="3233414"/>
                </a:lnTo>
                <a:lnTo>
                  <a:pt x="797204" y="3240544"/>
                </a:lnTo>
                <a:lnTo>
                  <a:pt x="729332" y="3242920"/>
                </a:lnTo>
                <a:lnTo>
                  <a:pt x="664912" y="3238167"/>
                </a:lnTo>
                <a:lnTo>
                  <a:pt x="603942" y="3227472"/>
                </a:lnTo>
                <a:lnTo>
                  <a:pt x="570582" y="3219154"/>
                </a:lnTo>
                <a:lnTo>
                  <a:pt x="537221" y="3203706"/>
                </a:lnTo>
                <a:lnTo>
                  <a:pt x="503860" y="3185881"/>
                </a:lnTo>
                <a:lnTo>
                  <a:pt x="475101" y="3164491"/>
                </a:lnTo>
                <a:lnTo>
                  <a:pt x="445192" y="3138348"/>
                </a:lnTo>
                <a:lnTo>
                  <a:pt x="422184" y="3111017"/>
                </a:lnTo>
                <a:lnTo>
                  <a:pt x="406079" y="3076556"/>
                </a:lnTo>
                <a:lnTo>
                  <a:pt x="393425" y="3037341"/>
                </a:lnTo>
                <a:lnTo>
                  <a:pt x="388824" y="2994562"/>
                </a:lnTo>
                <a:lnTo>
                  <a:pt x="393425" y="2947029"/>
                </a:lnTo>
                <a:lnTo>
                  <a:pt x="399177" y="2913756"/>
                </a:lnTo>
                <a:lnTo>
                  <a:pt x="407230" y="2876918"/>
                </a:lnTo>
                <a:lnTo>
                  <a:pt x="416433" y="2838892"/>
                </a:lnTo>
                <a:lnTo>
                  <a:pt x="419884" y="2802054"/>
                </a:lnTo>
                <a:lnTo>
                  <a:pt x="419884" y="2762840"/>
                </a:lnTo>
                <a:lnTo>
                  <a:pt x="409530" y="2728379"/>
                </a:lnTo>
                <a:lnTo>
                  <a:pt x="399177" y="2709365"/>
                </a:lnTo>
                <a:lnTo>
                  <a:pt x="380771" y="2691541"/>
                </a:lnTo>
                <a:lnTo>
                  <a:pt x="361215" y="2678469"/>
                </a:lnTo>
                <a:lnTo>
                  <a:pt x="340508" y="2667774"/>
                </a:lnTo>
                <a:lnTo>
                  <a:pt x="319802" y="2652326"/>
                </a:lnTo>
                <a:lnTo>
                  <a:pt x="303697" y="2635690"/>
                </a:lnTo>
                <a:lnTo>
                  <a:pt x="291043" y="2614300"/>
                </a:lnTo>
                <a:lnTo>
                  <a:pt x="286441" y="2590534"/>
                </a:lnTo>
                <a:lnTo>
                  <a:pt x="288742" y="2566767"/>
                </a:lnTo>
                <a:lnTo>
                  <a:pt x="296794" y="2544189"/>
                </a:lnTo>
                <a:lnTo>
                  <a:pt x="307148" y="2525176"/>
                </a:lnTo>
                <a:lnTo>
                  <a:pt x="314050" y="2506163"/>
                </a:lnTo>
                <a:lnTo>
                  <a:pt x="280689" y="2482397"/>
                </a:lnTo>
                <a:lnTo>
                  <a:pt x="257682" y="2458630"/>
                </a:lnTo>
                <a:lnTo>
                  <a:pt x="245028" y="2434864"/>
                </a:lnTo>
                <a:lnTo>
                  <a:pt x="242727" y="2408721"/>
                </a:lnTo>
                <a:lnTo>
                  <a:pt x="246178" y="2384955"/>
                </a:lnTo>
                <a:lnTo>
                  <a:pt x="255381" y="2358812"/>
                </a:lnTo>
                <a:lnTo>
                  <a:pt x="268035" y="2332669"/>
                </a:lnTo>
                <a:lnTo>
                  <a:pt x="281840" y="2306526"/>
                </a:lnTo>
                <a:lnTo>
                  <a:pt x="294494" y="2279194"/>
                </a:lnTo>
                <a:lnTo>
                  <a:pt x="307148" y="2253051"/>
                </a:lnTo>
                <a:lnTo>
                  <a:pt x="314050" y="2224532"/>
                </a:lnTo>
                <a:lnTo>
                  <a:pt x="291043" y="2203142"/>
                </a:lnTo>
                <a:lnTo>
                  <a:pt x="258832" y="2186505"/>
                </a:lnTo>
                <a:lnTo>
                  <a:pt x="223171" y="2171057"/>
                </a:lnTo>
                <a:lnTo>
                  <a:pt x="186359" y="2157986"/>
                </a:lnTo>
                <a:lnTo>
                  <a:pt x="148397" y="2144914"/>
                </a:lnTo>
                <a:lnTo>
                  <a:pt x="110435" y="2131843"/>
                </a:lnTo>
                <a:lnTo>
                  <a:pt x="74774" y="2116395"/>
                </a:lnTo>
                <a:lnTo>
                  <a:pt x="46015" y="2099758"/>
                </a:lnTo>
                <a:lnTo>
                  <a:pt x="20707" y="2075992"/>
                </a:lnTo>
                <a:lnTo>
                  <a:pt x="5752" y="2047472"/>
                </a:lnTo>
                <a:lnTo>
                  <a:pt x="0" y="2017764"/>
                </a:lnTo>
                <a:lnTo>
                  <a:pt x="4602" y="1989245"/>
                </a:lnTo>
                <a:lnTo>
                  <a:pt x="14955" y="1963102"/>
                </a:lnTo>
                <a:lnTo>
                  <a:pt x="31060" y="1941712"/>
                </a:lnTo>
                <a:lnTo>
                  <a:pt x="50616" y="1920322"/>
                </a:lnTo>
                <a:lnTo>
                  <a:pt x="69022" y="1902497"/>
                </a:lnTo>
                <a:lnTo>
                  <a:pt x="83977" y="1888238"/>
                </a:lnTo>
                <a:lnTo>
                  <a:pt x="127691" y="1835952"/>
                </a:lnTo>
                <a:lnTo>
                  <a:pt x="173705" y="1788419"/>
                </a:lnTo>
                <a:lnTo>
                  <a:pt x="219720" y="1740886"/>
                </a:lnTo>
                <a:lnTo>
                  <a:pt x="263434" y="1688600"/>
                </a:lnTo>
                <a:lnTo>
                  <a:pt x="304847" y="1637503"/>
                </a:lnTo>
                <a:lnTo>
                  <a:pt x="342809" y="1579275"/>
                </a:lnTo>
                <a:lnTo>
                  <a:pt x="373869" y="1516294"/>
                </a:lnTo>
                <a:lnTo>
                  <a:pt x="391124" y="1464008"/>
                </a:lnTo>
                <a:lnTo>
                  <a:pt x="396876" y="1412910"/>
                </a:lnTo>
                <a:lnTo>
                  <a:pt x="396876" y="1358248"/>
                </a:lnTo>
                <a:lnTo>
                  <a:pt x="395726" y="1300020"/>
                </a:lnTo>
                <a:lnTo>
                  <a:pt x="393425" y="1241793"/>
                </a:lnTo>
                <a:lnTo>
                  <a:pt x="395726" y="1178812"/>
                </a:lnTo>
                <a:lnTo>
                  <a:pt x="401478" y="1112266"/>
                </a:lnTo>
                <a:lnTo>
                  <a:pt x="465898" y="837764"/>
                </a:lnTo>
                <a:lnTo>
                  <a:pt x="506161" y="737946"/>
                </a:lnTo>
                <a:lnTo>
                  <a:pt x="554476" y="645257"/>
                </a:lnTo>
                <a:lnTo>
                  <a:pt x="610844" y="558510"/>
                </a:lnTo>
                <a:lnTo>
                  <a:pt x="675265" y="476516"/>
                </a:lnTo>
                <a:lnTo>
                  <a:pt x="746588" y="401652"/>
                </a:lnTo>
                <a:lnTo>
                  <a:pt x="823662" y="332729"/>
                </a:lnTo>
                <a:lnTo>
                  <a:pt x="907639" y="269748"/>
                </a:lnTo>
                <a:lnTo>
                  <a:pt x="995067" y="213897"/>
                </a:lnTo>
                <a:lnTo>
                  <a:pt x="1089397" y="163988"/>
                </a:lnTo>
                <a:lnTo>
                  <a:pt x="1186027" y="122397"/>
                </a:lnTo>
                <a:lnTo>
                  <a:pt x="1283808" y="85559"/>
                </a:lnTo>
                <a:lnTo>
                  <a:pt x="1612813" y="1069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r" rtl="1"/>
            <a:endParaRPr lang="ko-KR" altLang="en-US" sz="2701">
              <a:cs typeface="B Nazanin" panose="00000400000000000000" pitchFamily="2" charset="-78"/>
            </a:endParaRPr>
          </a:p>
        </p:txBody>
      </p:sp>
      <p:sp>
        <p:nvSpPr>
          <p:cNvPr id="60" name="Oval 59">
            <a:extLst>
              <a:ext uri="{FF2B5EF4-FFF2-40B4-BE49-F238E27FC236}">
                <a16:creationId xmlns:a16="http://schemas.microsoft.com/office/drawing/2014/main" id="{01584A79-DD76-4B00-8EC6-5C2204BEE971}"/>
              </a:ext>
            </a:extLst>
          </p:cNvPr>
          <p:cNvSpPr/>
          <p:nvPr/>
        </p:nvSpPr>
        <p:spPr>
          <a:xfrm>
            <a:off x="8077282" y="3367084"/>
            <a:ext cx="648072" cy="648072"/>
          </a:xfrm>
          <a:prstGeom prst="ellipse">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61" name="Freeform 9">
            <a:extLst>
              <a:ext uri="{FF2B5EF4-FFF2-40B4-BE49-F238E27FC236}">
                <a16:creationId xmlns:a16="http://schemas.microsoft.com/office/drawing/2014/main" id="{85E4D291-B6F5-4946-8F5C-3D9B2A15788C}"/>
              </a:ext>
            </a:extLst>
          </p:cNvPr>
          <p:cNvSpPr>
            <a:spLocks noEditPoints="1"/>
          </p:cNvSpPr>
          <p:nvPr/>
        </p:nvSpPr>
        <p:spPr bwMode="auto">
          <a:xfrm>
            <a:off x="8234469" y="3497030"/>
            <a:ext cx="347424" cy="388181"/>
          </a:xfrm>
          <a:custGeom>
            <a:avLst/>
            <a:gdLst>
              <a:gd name="T0" fmla="*/ 2069 w 3657"/>
              <a:gd name="T1" fmla="*/ 2744 h 4086"/>
              <a:gd name="T2" fmla="*/ 1988 w 3657"/>
              <a:gd name="T3" fmla="*/ 3306 h 4086"/>
              <a:gd name="T4" fmla="*/ 1926 w 3657"/>
              <a:gd name="T5" fmla="*/ 3584 h 4086"/>
              <a:gd name="T6" fmla="*/ 1591 w 3657"/>
              <a:gd name="T7" fmla="*/ 3678 h 4086"/>
              <a:gd name="T8" fmla="*/ 1193 w 3657"/>
              <a:gd name="T9" fmla="*/ 3775 h 4086"/>
              <a:gd name="T10" fmla="*/ 520 w 3657"/>
              <a:gd name="T11" fmla="*/ 4064 h 4086"/>
              <a:gd name="T12" fmla="*/ 226 w 3657"/>
              <a:gd name="T13" fmla="*/ 4068 h 4086"/>
              <a:gd name="T14" fmla="*/ 117 w 3657"/>
              <a:gd name="T15" fmla="*/ 3860 h 4086"/>
              <a:gd name="T16" fmla="*/ 160 w 3657"/>
              <a:gd name="T17" fmla="*/ 3584 h 4086"/>
              <a:gd name="T18" fmla="*/ 89 w 3657"/>
              <a:gd name="T19" fmla="*/ 3368 h 4086"/>
              <a:gd name="T20" fmla="*/ 477 w 3657"/>
              <a:gd name="T21" fmla="*/ 3340 h 4086"/>
              <a:gd name="T22" fmla="*/ 746 w 3657"/>
              <a:gd name="T23" fmla="*/ 3320 h 4086"/>
              <a:gd name="T24" fmla="*/ 1097 w 3657"/>
              <a:gd name="T25" fmla="*/ 3288 h 4086"/>
              <a:gd name="T26" fmla="*/ 1202 w 3657"/>
              <a:gd name="T27" fmla="*/ 3084 h 4086"/>
              <a:gd name="T28" fmla="*/ 1166 w 3657"/>
              <a:gd name="T29" fmla="*/ 2715 h 4086"/>
              <a:gd name="T30" fmla="*/ 1386 w 3657"/>
              <a:gd name="T31" fmla="*/ 2597 h 4086"/>
              <a:gd name="T32" fmla="*/ 1580 w 3657"/>
              <a:gd name="T33" fmla="*/ 2793 h 4086"/>
              <a:gd name="T34" fmla="*/ 1822 w 3657"/>
              <a:gd name="T35" fmla="*/ 2777 h 4086"/>
              <a:gd name="T36" fmla="*/ 413 w 3657"/>
              <a:gd name="T37" fmla="*/ 1677 h 4086"/>
              <a:gd name="T38" fmla="*/ 264 w 3657"/>
              <a:gd name="T39" fmla="*/ 1762 h 4086"/>
              <a:gd name="T40" fmla="*/ 337 w 3657"/>
              <a:gd name="T41" fmla="*/ 1973 h 4086"/>
              <a:gd name="T42" fmla="*/ 382 w 3657"/>
              <a:gd name="T43" fmla="*/ 2137 h 4086"/>
              <a:gd name="T44" fmla="*/ 422 w 3657"/>
              <a:gd name="T45" fmla="*/ 2282 h 4086"/>
              <a:gd name="T46" fmla="*/ 684 w 3657"/>
              <a:gd name="T47" fmla="*/ 2191 h 4086"/>
              <a:gd name="T48" fmla="*/ 766 w 3657"/>
              <a:gd name="T49" fmla="*/ 1906 h 4086"/>
              <a:gd name="T50" fmla="*/ 535 w 3657"/>
              <a:gd name="T51" fmla="*/ 1689 h 4086"/>
              <a:gd name="T52" fmla="*/ 2260 w 3657"/>
              <a:gd name="T53" fmla="*/ 28 h 4086"/>
              <a:gd name="T54" fmla="*/ 2949 w 3657"/>
              <a:gd name="T55" fmla="*/ 258 h 4086"/>
              <a:gd name="T56" fmla="*/ 3400 w 3657"/>
              <a:gd name="T57" fmla="*/ 766 h 4086"/>
              <a:gd name="T58" fmla="*/ 3646 w 3657"/>
              <a:gd name="T59" fmla="*/ 1468 h 4086"/>
              <a:gd name="T60" fmla="*/ 3557 w 3657"/>
              <a:gd name="T61" fmla="*/ 2180 h 4086"/>
              <a:gd name="T62" fmla="*/ 3113 w 3657"/>
              <a:gd name="T63" fmla="*/ 2711 h 4086"/>
              <a:gd name="T64" fmla="*/ 2695 w 3657"/>
              <a:gd name="T65" fmla="*/ 2897 h 4086"/>
              <a:gd name="T66" fmla="*/ 2440 w 3657"/>
              <a:gd name="T67" fmla="*/ 2840 h 4086"/>
              <a:gd name="T68" fmla="*/ 2269 w 3657"/>
              <a:gd name="T69" fmla="*/ 2600 h 4086"/>
              <a:gd name="T70" fmla="*/ 1911 w 3657"/>
              <a:gd name="T71" fmla="*/ 2473 h 4086"/>
              <a:gd name="T72" fmla="*/ 1382 w 3657"/>
              <a:gd name="T73" fmla="*/ 2513 h 4086"/>
              <a:gd name="T74" fmla="*/ 982 w 3657"/>
              <a:gd name="T75" fmla="*/ 2664 h 4086"/>
              <a:gd name="T76" fmla="*/ 689 w 3657"/>
              <a:gd name="T77" fmla="*/ 2731 h 4086"/>
              <a:gd name="T78" fmla="*/ 526 w 3657"/>
              <a:gd name="T79" fmla="*/ 2584 h 4086"/>
              <a:gd name="T80" fmla="*/ 437 w 3657"/>
              <a:gd name="T81" fmla="*/ 2433 h 4086"/>
              <a:gd name="T82" fmla="*/ 498 w 3657"/>
              <a:gd name="T83" fmla="*/ 2693 h 4086"/>
              <a:gd name="T84" fmla="*/ 729 w 3657"/>
              <a:gd name="T85" fmla="*/ 2806 h 4086"/>
              <a:gd name="T86" fmla="*/ 1017 w 3657"/>
              <a:gd name="T87" fmla="*/ 2728 h 4086"/>
              <a:gd name="T88" fmla="*/ 957 w 3657"/>
              <a:gd name="T89" fmla="*/ 3040 h 4086"/>
              <a:gd name="T90" fmla="*/ 657 w 3657"/>
              <a:gd name="T91" fmla="*/ 3080 h 4086"/>
              <a:gd name="T92" fmla="*/ 293 w 3657"/>
              <a:gd name="T93" fmla="*/ 3015 h 4086"/>
              <a:gd name="T94" fmla="*/ 60 w 3657"/>
              <a:gd name="T95" fmla="*/ 2966 h 4086"/>
              <a:gd name="T96" fmla="*/ 109 w 3657"/>
              <a:gd name="T97" fmla="*/ 2780 h 4086"/>
              <a:gd name="T98" fmla="*/ 244 w 3657"/>
              <a:gd name="T99" fmla="*/ 2578 h 4086"/>
              <a:gd name="T100" fmla="*/ 246 w 3657"/>
              <a:gd name="T101" fmla="*/ 2397 h 4086"/>
              <a:gd name="T102" fmla="*/ 58 w 3657"/>
              <a:gd name="T103" fmla="*/ 2204 h 4086"/>
              <a:gd name="T104" fmla="*/ 28 w 3657"/>
              <a:gd name="T105" fmla="*/ 2044 h 4086"/>
              <a:gd name="T106" fmla="*/ 200 w 3657"/>
              <a:gd name="T107" fmla="*/ 1904 h 4086"/>
              <a:gd name="T108" fmla="*/ 171 w 3657"/>
              <a:gd name="T109" fmla="*/ 1700 h 4086"/>
              <a:gd name="T110" fmla="*/ 173 w 3657"/>
              <a:gd name="T111" fmla="*/ 1388 h 4086"/>
              <a:gd name="T112" fmla="*/ 329 w 3657"/>
              <a:gd name="T113" fmla="*/ 820 h 4086"/>
              <a:gd name="T114" fmla="*/ 717 w 3657"/>
              <a:gd name="T115" fmla="*/ 360 h 4086"/>
              <a:gd name="T116" fmla="*/ 1566 w 3657"/>
              <a:gd name="T117" fmla="*/ 17 h 4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57" h="4086">
                <a:moveTo>
                  <a:pt x="1329" y="2660"/>
                </a:moveTo>
                <a:lnTo>
                  <a:pt x="1326" y="2668"/>
                </a:lnTo>
                <a:lnTo>
                  <a:pt x="1333" y="2660"/>
                </a:lnTo>
                <a:lnTo>
                  <a:pt x="1329" y="2660"/>
                </a:lnTo>
                <a:close/>
                <a:moveTo>
                  <a:pt x="1993" y="2577"/>
                </a:moveTo>
                <a:lnTo>
                  <a:pt x="2133" y="2617"/>
                </a:lnTo>
                <a:lnTo>
                  <a:pt x="2069" y="2744"/>
                </a:lnTo>
                <a:lnTo>
                  <a:pt x="1993" y="3008"/>
                </a:lnTo>
                <a:lnTo>
                  <a:pt x="1984" y="3058"/>
                </a:lnTo>
                <a:lnTo>
                  <a:pt x="1980" y="3109"/>
                </a:lnTo>
                <a:lnTo>
                  <a:pt x="1980" y="3160"/>
                </a:lnTo>
                <a:lnTo>
                  <a:pt x="1982" y="3209"/>
                </a:lnTo>
                <a:lnTo>
                  <a:pt x="1984" y="3258"/>
                </a:lnTo>
                <a:lnTo>
                  <a:pt x="1988" y="3306"/>
                </a:lnTo>
                <a:lnTo>
                  <a:pt x="1989" y="3353"/>
                </a:lnTo>
                <a:lnTo>
                  <a:pt x="1989" y="3397"/>
                </a:lnTo>
                <a:lnTo>
                  <a:pt x="1988" y="3440"/>
                </a:lnTo>
                <a:lnTo>
                  <a:pt x="1980" y="3480"/>
                </a:lnTo>
                <a:lnTo>
                  <a:pt x="1969" y="3518"/>
                </a:lnTo>
                <a:lnTo>
                  <a:pt x="1951" y="3553"/>
                </a:lnTo>
                <a:lnTo>
                  <a:pt x="1926" y="3584"/>
                </a:lnTo>
                <a:lnTo>
                  <a:pt x="1893" y="3613"/>
                </a:lnTo>
                <a:lnTo>
                  <a:pt x="1851" y="3635"/>
                </a:lnTo>
                <a:lnTo>
                  <a:pt x="1806" y="3653"/>
                </a:lnTo>
                <a:lnTo>
                  <a:pt x="1757" y="3664"/>
                </a:lnTo>
                <a:lnTo>
                  <a:pt x="1702" y="3671"/>
                </a:lnTo>
                <a:lnTo>
                  <a:pt x="1648" y="3675"/>
                </a:lnTo>
                <a:lnTo>
                  <a:pt x="1591" y="3678"/>
                </a:lnTo>
                <a:lnTo>
                  <a:pt x="1535" y="3682"/>
                </a:lnTo>
                <a:lnTo>
                  <a:pt x="1477" y="3686"/>
                </a:lnTo>
                <a:lnTo>
                  <a:pt x="1422" y="3691"/>
                </a:lnTo>
                <a:lnTo>
                  <a:pt x="1368" y="3702"/>
                </a:lnTo>
                <a:lnTo>
                  <a:pt x="1317" y="3717"/>
                </a:lnTo>
                <a:lnTo>
                  <a:pt x="1253" y="3742"/>
                </a:lnTo>
                <a:lnTo>
                  <a:pt x="1193" y="3775"/>
                </a:lnTo>
                <a:lnTo>
                  <a:pt x="1133" y="3811"/>
                </a:lnTo>
                <a:lnTo>
                  <a:pt x="1077" y="3849"/>
                </a:lnTo>
                <a:lnTo>
                  <a:pt x="1018" y="3888"/>
                </a:lnTo>
                <a:lnTo>
                  <a:pt x="962" y="3924"/>
                </a:lnTo>
                <a:lnTo>
                  <a:pt x="902" y="3957"/>
                </a:lnTo>
                <a:lnTo>
                  <a:pt x="840" y="3984"/>
                </a:lnTo>
                <a:lnTo>
                  <a:pt x="520" y="4064"/>
                </a:lnTo>
                <a:lnTo>
                  <a:pt x="482" y="4073"/>
                </a:lnTo>
                <a:lnTo>
                  <a:pt x="438" y="4080"/>
                </a:lnTo>
                <a:lnTo>
                  <a:pt x="395" y="4084"/>
                </a:lnTo>
                <a:lnTo>
                  <a:pt x="351" y="4086"/>
                </a:lnTo>
                <a:lnTo>
                  <a:pt x="308" y="4084"/>
                </a:lnTo>
                <a:lnTo>
                  <a:pt x="264" y="4078"/>
                </a:lnTo>
                <a:lnTo>
                  <a:pt x="226" y="4068"/>
                </a:lnTo>
                <a:lnTo>
                  <a:pt x="191" y="4053"/>
                </a:lnTo>
                <a:lnTo>
                  <a:pt x="160" y="4031"/>
                </a:lnTo>
                <a:lnTo>
                  <a:pt x="137" y="4004"/>
                </a:lnTo>
                <a:lnTo>
                  <a:pt x="122" y="3973"/>
                </a:lnTo>
                <a:lnTo>
                  <a:pt x="115" y="3938"/>
                </a:lnTo>
                <a:lnTo>
                  <a:pt x="113" y="3900"/>
                </a:lnTo>
                <a:lnTo>
                  <a:pt x="117" y="3860"/>
                </a:lnTo>
                <a:lnTo>
                  <a:pt x="124" y="3817"/>
                </a:lnTo>
                <a:lnTo>
                  <a:pt x="133" y="3775"/>
                </a:lnTo>
                <a:lnTo>
                  <a:pt x="142" y="3731"/>
                </a:lnTo>
                <a:lnTo>
                  <a:pt x="151" y="3691"/>
                </a:lnTo>
                <a:lnTo>
                  <a:pt x="158" y="3651"/>
                </a:lnTo>
                <a:lnTo>
                  <a:pt x="162" y="3617"/>
                </a:lnTo>
                <a:lnTo>
                  <a:pt x="160" y="3584"/>
                </a:lnTo>
                <a:lnTo>
                  <a:pt x="153" y="3551"/>
                </a:lnTo>
                <a:lnTo>
                  <a:pt x="140" y="3520"/>
                </a:lnTo>
                <a:lnTo>
                  <a:pt x="124" y="3489"/>
                </a:lnTo>
                <a:lnTo>
                  <a:pt x="108" y="3460"/>
                </a:lnTo>
                <a:lnTo>
                  <a:pt x="93" y="3429"/>
                </a:lnTo>
                <a:lnTo>
                  <a:pt x="88" y="3398"/>
                </a:lnTo>
                <a:lnTo>
                  <a:pt x="89" y="3368"/>
                </a:lnTo>
                <a:lnTo>
                  <a:pt x="142" y="3378"/>
                </a:lnTo>
                <a:lnTo>
                  <a:pt x="153" y="3340"/>
                </a:lnTo>
                <a:lnTo>
                  <a:pt x="277" y="3360"/>
                </a:lnTo>
                <a:lnTo>
                  <a:pt x="297" y="3406"/>
                </a:lnTo>
                <a:lnTo>
                  <a:pt x="337" y="3408"/>
                </a:lnTo>
                <a:lnTo>
                  <a:pt x="366" y="3348"/>
                </a:lnTo>
                <a:lnTo>
                  <a:pt x="477" y="3340"/>
                </a:lnTo>
                <a:lnTo>
                  <a:pt x="509" y="3404"/>
                </a:lnTo>
                <a:lnTo>
                  <a:pt x="535" y="3402"/>
                </a:lnTo>
                <a:lnTo>
                  <a:pt x="553" y="3340"/>
                </a:lnTo>
                <a:lnTo>
                  <a:pt x="686" y="3324"/>
                </a:lnTo>
                <a:lnTo>
                  <a:pt x="708" y="3378"/>
                </a:lnTo>
                <a:lnTo>
                  <a:pt x="720" y="3377"/>
                </a:lnTo>
                <a:lnTo>
                  <a:pt x="746" y="3320"/>
                </a:lnTo>
                <a:lnTo>
                  <a:pt x="849" y="3308"/>
                </a:lnTo>
                <a:lnTo>
                  <a:pt x="866" y="3346"/>
                </a:lnTo>
                <a:lnTo>
                  <a:pt x="924" y="3333"/>
                </a:lnTo>
                <a:lnTo>
                  <a:pt x="933" y="3288"/>
                </a:lnTo>
                <a:lnTo>
                  <a:pt x="1060" y="3268"/>
                </a:lnTo>
                <a:lnTo>
                  <a:pt x="1062" y="3298"/>
                </a:lnTo>
                <a:lnTo>
                  <a:pt x="1097" y="3288"/>
                </a:lnTo>
                <a:lnTo>
                  <a:pt x="1128" y="3273"/>
                </a:lnTo>
                <a:lnTo>
                  <a:pt x="1155" y="3258"/>
                </a:lnTo>
                <a:lnTo>
                  <a:pt x="1175" y="3238"/>
                </a:lnTo>
                <a:lnTo>
                  <a:pt x="1189" y="3217"/>
                </a:lnTo>
                <a:lnTo>
                  <a:pt x="1198" y="3177"/>
                </a:lnTo>
                <a:lnTo>
                  <a:pt x="1202" y="3133"/>
                </a:lnTo>
                <a:lnTo>
                  <a:pt x="1202" y="3084"/>
                </a:lnTo>
                <a:lnTo>
                  <a:pt x="1197" y="3031"/>
                </a:lnTo>
                <a:lnTo>
                  <a:pt x="1189" y="2978"/>
                </a:lnTo>
                <a:lnTo>
                  <a:pt x="1182" y="2922"/>
                </a:lnTo>
                <a:lnTo>
                  <a:pt x="1173" y="2868"/>
                </a:lnTo>
                <a:lnTo>
                  <a:pt x="1168" y="2813"/>
                </a:lnTo>
                <a:lnTo>
                  <a:pt x="1164" y="2762"/>
                </a:lnTo>
                <a:lnTo>
                  <a:pt x="1166" y="2715"/>
                </a:lnTo>
                <a:lnTo>
                  <a:pt x="1173" y="2671"/>
                </a:lnTo>
                <a:lnTo>
                  <a:pt x="1206" y="2664"/>
                </a:lnTo>
                <a:lnTo>
                  <a:pt x="1240" y="2651"/>
                </a:lnTo>
                <a:lnTo>
                  <a:pt x="1277" y="2637"/>
                </a:lnTo>
                <a:lnTo>
                  <a:pt x="1313" y="2620"/>
                </a:lnTo>
                <a:lnTo>
                  <a:pt x="1349" y="2608"/>
                </a:lnTo>
                <a:lnTo>
                  <a:pt x="1386" y="2597"/>
                </a:lnTo>
                <a:lnTo>
                  <a:pt x="1420" y="2591"/>
                </a:lnTo>
                <a:lnTo>
                  <a:pt x="1453" y="2591"/>
                </a:lnTo>
                <a:lnTo>
                  <a:pt x="1473" y="2649"/>
                </a:lnTo>
                <a:lnTo>
                  <a:pt x="1495" y="2697"/>
                </a:lnTo>
                <a:lnTo>
                  <a:pt x="1520" y="2737"/>
                </a:lnTo>
                <a:lnTo>
                  <a:pt x="1549" y="2768"/>
                </a:lnTo>
                <a:lnTo>
                  <a:pt x="1580" y="2793"/>
                </a:lnTo>
                <a:lnTo>
                  <a:pt x="1613" y="2809"/>
                </a:lnTo>
                <a:lnTo>
                  <a:pt x="1646" y="2818"/>
                </a:lnTo>
                <a:lnTo>
                  <a:pt x="1682" y="2822"/>
                </a:lnTo>
                <a:lnTo>
                  <a:pt x="1717" y="2818"/>
                </a:lnTo>
                <a:lnTo>
                  <a:pt x="1753" y="2809"/>
                </a:lnTo>
                <a:lnTo>
                  <a:pt x="1788" y="2795"/>
                </a:lnTo>
                <a:lnTo>
                  <a:pt x="1822" y="2777"/>
                </a:lnTo>
                <a:lnTo>
                  <a:pt x="1857" y="2751"/>
                </a:lnTo>
                <a:lnTo>
                  <a:pt x="1888" y="2724"/>
                </a:lnTo>
                <a:lnTo>
                  <a:pt x="1918" y="2691"/>
                </a:lnTo>
                <a:lnTo>
                  <a:pt x="1946" y="2657"/>
                </a:lnTo>
                <a:lnTo>
                  <a:pt x="1971" y="2617"/>
                </a:lnTo>
                <a:lnTo>
                  <a:pt x="1993" y="2577"/>
                </a:lnTo>
                <a:close/>
                <a:moveTo>
                  <a:pt x="413" y="1677"/>
                </a:moveTo>
                <a:lnTo>
                  <a:pt x="389" y="1686"/>
                </a:lnTo>
                <a:lnTo>
                  <a:pt x="364" y="1693"/>
                </a:lnTo>
                <a:lnTo>
                  <a:pt x="338" y="1700"/>
                </a:lnTo>
                <a:lnTo>
                  <a:pt x="315" y="1709"/>
                </a:lnTo>
                <a:lnTo>
                  <a:pt x="293" y="1720"/>
                </a:lnTo>
                <a:lnTo>
                  <a:pt x="277" y="1737"/>
                </a:lnTo>
                <a:lnTo>
                  <a:pt x="264" y="1762"/>
                </a:lnTo>
                <a:lnTo>
                  <a:pt x="260" y="1789"/>
                </a:lnTo>
                <a:lnTo>
                  <a:pt x="264" y="1818"/>
                </a:lnTo>
                <a:lnTo>
                  <a:pt x="273" y="1849"/>
                </a:lnTo>
                <a:lnTo>
                  <a:pt x="286" y="1882"/>
                </a:lnTo>
                <a:lnTo>
                  <a:pt x="302" y="1913"/>
                </a:lnTo>
                <a:lnTo>
                  <a:pt x="318" y="1944"/>
                </a:lnTo>
                <a:lnTo>
                  <a:pt x="337" y="1973"/>
                </a:lnTo>
                <a:lnTo>
                  <a:pt x="351" y="2000"/>
                </a:lnTo>
                <a:lnTo>
                  <a:pt x="364" y="2024"/>
                </a:lnTo>
                <a:lnTo>
                  <a:pt x="373" y="2044"/>
                </a:lnTo>
                <a:lnTo>
                  <a:pt x="377" y="2064"/>
                </a:lnTo>
                <a:lnTo>
                  <a:pt x="380" y="2088"/>
                </a:lnTo>
                <a:lnTo>
                  <a:pt x="382" y="2111"/>
                </a:lnTo>
                <a:lnTo>
                  <a:pt x="382" y="2137"/>
                </a:lnTo>
                <a:lnTo>
                  <a:pt x="382" y="2162"/>
                </a:lnTo>
                <a:lnTo>
                  <a:pt x="384" y="2188"/>
                </a:lnTo>
                <a:lnTo>
                  <a:pt x="388" y="2211"/>
                </a:lnTo>
                <a:lnTo>
                  <a:pt x="391" y="2233"/>
                </a:lnTo>
                <a:lnTo>
                  <a:pt x="398" y="2253"/>
                </a:lnTo>
                <a:lnTo>
                  <a:pt x="409" y="2269"/>
                </a:lnTo>
                <a:lnTo>
                  <a:pt x="422" y="2282"/>
                </a:lnTo>
                <a:lnTo>
                  <a:pt x="440" y="2289"/>
                </a:lnTo>
                <a:lnTo>
                  <a:pt x="464" y="2291"/>
                </a:lnTo>
                <a:lnTo>
                  <a:pt x="493" y="2288"/>
                </a:lnTo>
                <a:lnTo>
                  <a:pt x="551" y="2271"/>
                </a:lnTo>
                <a:lnTo>
                  <a:pt x="602" y="2249"/>
                </a:lnTo>
                <a:lnTo>
                  <a:pt x="646" y="2222"/>
                </a:lnTo>
                <a:lnTo>
                  <a:pt x="684" y="2191"/>
                </a:lnTo>
                <a:lnTo>
                  <a:pt x="715" y="2155"/>
                </a:lnTo>
                <a:lnTo>
                  <a:pt x="740" y="2117"/>
                </a:lnTo>
                <a:lnTo>
                  <a:pt x="758" y="2075"/>
                </a:lnTo>
                <a:lnTo>
                  <a:pt x="769" y="2033"/>
                </a:lnTo>
                <a:lnTo>
                  <a:pt x="775" y="1991"/>
                </a:lnTo>
                <a:lnTo>
                  <a:pt x="773" y="1948"/>
                </a:lnTo>
                <a:lnTo>
                  <a:pt x="766" y="1906"/>
                </a:lnTo>
                <a:lnTo>
                  <a:pt x="751" y="1864"/>
                </a:lnTo>
                <a:lnTo>
                  <a:pt x="731" y="1826"/>
                </a:lnTo>
                <a:lnTo>
                  <a:pt x="704" y="1789"/>
                </a:lnTo>
                <a:lnTo>
                  <a:pt x="671" y="1757"/>
                </a:lnTo>
                <a:lnTo>
                  <a:pt x="633" y="1729"/>
                </a:lnTo>
                <a:lnTo>
                  <a:pt x="586" y="1706"/>
                </a:lnTo>
                <a:lnTo>
                  <a:pt x="535" y="1689"/>
                </a:lnTo>
                <a:lnTo>
                  <a:pt x="477" y="1678"/>
                </a:lnTo>
                <a:lnTo>
                  <a:pt x="413" y="1677"/>
                </a:lnTo>
                <a:close/>
                <a:moveTo>
                  <a:pt x="1700" y="0"/>
                </a:moveTo>
                <a:lnTo>
                  <a:pt x="1855" y="0"/>
                </a:lnTo>
                <a:lnTo>
                  <a:pt x="1998" y="4"/>
                </a:lnTo>
                <a:lnTo>
                  <a:pt x="2135" y="13"/>
                </a:lnTo>
                <a:lnTo>
                  <a:pt x="2260" y="28"/>
                </a:lnTo>
                <a:lnTo>
                  <a:pt x="2380" y="46"/>
                </a:lnTo>
                <a:lnTo>
                  <a:pt x="2491" y="68"/>
                </a:lnTo>
                <a:lnTo>
                  <a:pt x="2595" y="97"/>
                </a:lnTo>
                <a:lnTo>
                  <a:pt x="2693" y="129"/>
                </a:lnTo>
                <a:lnTo>
                  <a:pt x="2784" y="168"/>
                </a:lnTo>
                <a:lnTo>
                  <a:pt x="2869" y="211"/>
                </a:lnTo>
                <a:lnTo>
                  <a:pt x="2949" y="258"/>
                </a:lnTo>
                <a:lnTo>
                  <a:pt x="3026" y="313"/>
                </a:lnTo>
                <a:lnTo>
                  <a:pt x="3097" y="375"/>
                </a:lnTo>
                <a:lnTo>
                  <a:pt x="3164" y="440"/>
                </a:lnTo>
                <a:lnTo>
                  <a:pt x="3228" y="513"/>
                </a:lnTo>
                <a:lnTo>
                  <a:pt x="3288" y="591"/>
                </a:lnTo>
                <a:lnTo>
                  <a:pt x="3344" y="675"/>
                </a:lnTo>
                <a:lnTo>
                  <a:pt x="3400" y="766"/>
                </a:lnTo>
                <a:lnTo>
                  <a:pt x="3453" y="864"/>
                </a:lnTo>
                <a:lnTo>
                  <a:pt x="3506" y="968"/>
                </a:lnTo>
                <a:lnTo>
                  <a:pt x="3546" y="1062"/>
                </a:lnTo>
                <a:lnTo>
                  <a:pt x="3580" y="1158"/>
                </a:lnTo>
                <a:lnTo>
                  <a:pt x="3608" y="1258"/>
                </a:lnTo>
                <a:lnTo>
                  <a:pt x="3631" y="1362"/>
                </a:lnTo>
                <a:lnTo>
                  <a:pt x="3646" y="1468"/>
                </a:lnTo>
                <a:lnTo>
                  <a:pt x="3655" y="1573"/>
                </a:lnTo>
                <a:lnTo>
                  <a:pt x="3657" y="1678"/>
                </a:lnTo>
                <a:lnTo>
                  <a:pt x="3651" y="1782"/>
                </a:lnTo>
                <a:lnTo>
                  <a:pt x="3638" y="1886"/>
                </a:lnTo>
                <a:lnTo>
                  <a:pt x="3618" y="1988"/>
                </a:lnTo>
                <a:lnTo>
                  <a:pt x="3591" y="2086"/>
                </a:lnTo>
                <a:lnTo>
                  <a:pt x="3557" y="2180"/>
                </a:lnTo>
                <a:lnTo>
                  <a:pt x="3515" y="2271"/>
                </a:lnTo>
                <a:lnTo>
                  <a:pt x="3466" y="2357"/>
                </a:lnTo>
                <a:lnTo>
                  <a:pt x="3408" y="2437"/>
                </a:lnTo>
                <a:lnTo>
                  <a:pt x="3342" y="2513"/>
                </a:lnTo>
                <a:lnTo>
                  <a:pt x="3271" y="2586"/>
                </a:lnTo>
                <a:lnTo>
                  <a:pt x="3195" y="2651"/>
                </a:lnTo>
                <a:lnTo>
                  <a:pt x="3113" y="2711"/>
                </a:lnTo>
                <a:lnTo>
                  <a:pt x="3024" y="2766"/>
                </a:lnTo>
                <a:lnTo>
                  <a:pt x="2931" y="2815"/>
                </a:lnTo>
                <a:lnTo>
                  <a:pt x="2833" y="2857"/>
                </a:lnTo>
                <a:lnTo>
                  <a:pt x="2806" y="2866"/>
                </a:lnTo>
                <a:lnTo>
                  <a:pt x="2771" y="2877"/>
                </a:lnTo>
                <a:lnTo>
                  <a:pt x="2735" y="2888"/>
                </a:lnTo>
                <a:lnTo>
                  <a:pt x="2695" y="2897"/>
                </a:lnTo>
                <a:lnTo>
                  <a:pt x="2653" y="2904"/>
                </a:lnTo>
                <a:lnTo>
                  <a:pt x="2613" y="2908"/>
                </a:lnTo>
                <a:lnTo>
                  <a:pt x="2573" y="2906"/>
                </a:lnTo>
                <a:lnTo>
                  <a:pt x="2535" y="2900"/>
                </a:lnTo>
                <a:lnTo>
                  <a:pt x="2500" y="2888"/>
                </a:lnTo>
                <a:lnTo>
                  <a:pt x="2469" y="2868"/>
                </a:lnTo>
                <a:lnTo>
                  <a:pt x="2440" y="2840"/>
                </a:lnTo>
                <a:lnTo>
                  <a:pt x="2415" y="2808"/>
                </a:lnTo>
                <a:lnTo>
                  <a:pt x="2389" y="2771"/>
                </a:lnTo>
                <a:lnTo>
                  <a:pt x="2368" y="2735"/>
                </a:lnTo>
                <a:lnTo>
                  <a:pt x="2346" y="2698"/>
                </a:lnTo>
                <a:lnTo>
                  <a:pt x="2324" y="2664"/>
                </a:lnTo>
                <a:lnTo>
                  <a:pt x="2300" y="2633"/>
                </a:lnTo>
                <a:lnTo>
                  <a:pt x="2269" y="2600"/>
                </a:lnTo>
                <a:lnTo>
                  <a:pt x="2229" y="2571"/>
                </a:lnTo>
                <a:lnTo>
                  <a:pt x="2184" y="2548"/>
                </a:lnTo>
                <a:lnTo>
                  <a:pt x="2133" y="2528"/>
                </a:lnTo>
                <a:lnTo>
                  <a:pt x="2080" y="2511"/>
                </a:lnTo>
                <a:lnTo>
                  <a:pt x="2024" y="2497"/>
                </a:lnTo>
                <a:lnTo>
                  <a:pt x="1968" y="2484"/>
                </a:lnTo>
                <a:lnTo>
                  <a:pt x="1911" y="2473"/>
                </a:lnTo>
                <a:lnTo>
                  <a:pt x="1857" y="2464"/>
                </a:lnTo>
                <a:lnTo>
                  <a:pt x="1780" y="2455"/>
                </a:lnTo>
                <a:lnTo>
                  <a:pt x="1702" y="2455"/>
                </a:lnTo>
                <a:lnTo>
                  <a:pt x="1622" y="2462"/>
                </a:lnTo>
                <a:lnTo>
                  <a:pt x="1542" y="2475"/>
                </a:lnTo>
                <a:lnTo>
                  <a:pt x="1460" y="2493"/>
                </a:lnTo>
                <a:lnTo>
                  <a:pt x="1382" y="2513"/>
                </a:lnTo>
                <a:lnTo>
                  <a:pt x="1306" y="2538"/>
                </a:lnTo>
                <a:lnTo>
                  <a:pt x="1233" y="2564"/>
                </a:lnTo>
                <a:lnTo>
                  <a:pt x="1166" y="2589"/>
                </a:lnTo>
                <a:lnTo>
                  <a:pt x="1102" y="2613"/>
                </a:lnTo>
                <a:lnTo>
                  <a:pt x="1046" y="2637"/>
                </a:lnTo>
                <a:lnTo>
                  <a:pt x="1017" y="2648"/>
                </a:lnTo>
                <a:lnTo>
                  <a:pt x="982" y="2664"/>
                </a:lnTo>
                <a:lnTo>
                  <a:pt x="944" y="2680"/>
                </a:lnTo>
                <a:lnTo>
                  <a:pt x="902" y="2697"/>
                </a:lnTo>
                <a:lnTo>
                  <a:pt x="858" y="2711"/>
                </a:lnTo>
                <a:lnTo>
                  <a:pt x="815" y="2724"/>
                </a:lnTo>
                <a:lnTo>
                  <a:pt x="769" y="2733"/>
                </a:lnTo>
                <a:lnTo>
                  <a:pt x="728" y="2737"/>
                </a:lnTo>
                <a:lnTo>
                  <a:pt x="689" y="2731"/>
                </a:lnTo>
                <a:lnTo>
                  <a:pt x="649" y="2720"/>
                </a:lnTo>
                <a:lnTo>
                  <a:pt x="617" y="2704"/>
                </a:lnTo>
                <a:lnTo>
                  <a:pt x="591" y="2686"/>
                </a:lnTo>
                <a:lnTo>
                  <a:pt x="569" y="2662"/>
                </a:lnTo>
                <a:lnTo>
                  <a:pt x="551" y="2638"/>
                </a:lnTo>
                <a:lnTo>
                  <a:pt x="537" y="2611"/>
                </a:lnTo>
                <a:lnTo>
                  <a:pt x="526" y="2584"/>
                </a:lnTo>
                <a:lnTo>
                  <a:pt x="515" y="2557"/>
                </a:lnTo>
                <a:lnTo>
                  <a:pt x="506" y="2531"/>
                </a:lnTo>
                <a:lnTo>
                  <a:pt x="495" y="2506"/>
                </a:lnTo>
                <a:lnTo>
                  <a:pt x="484" y="2482"/>
                </a:lnTo>
                <a:lnTo>
                  <a:pt x="471" y="2462"/>
                </a:lnTo>
                <a:lnTo>
                  <a:pt x="457" y="2446"/>
                </a:lnTo>
                <a:lnTo>
                  <a:pt x="437" y="2433"/>
                </a:lnTo>
                <a:lnTo>
                  <a:pt x="437" y="2451"/>
                </a:lnTo>
                <a:lnTo>
                  <a:pt x="448" y="2491"/>
                </a:lnTo>
                <a:lnTo>
                  <a:pt x="455" y="2533"/>
                </a:lnTo>
                <a:lnTo>
                  <a:pt x="464" y="2575"/>
                </a:lnTo>
                <a:lnTo>
                  <a:pt x="473" y="2617"/>
                </a:lnTo>
                <a:lnTo>
                  <a:pt x="484" y="2657"/>
                </a:lnTo>
                <a:lnTo>
                  <a:pt x="498" y="2693"/>
                </a:lnTo>
                <a:lnTo>
                  <a:pt x="517" y="2724"/>
                </a:lnTo>
                <a:lnTo>
                  <a:pt x="546" y="2755"/>
                </a:lnTo>
                <a:lnTo>
                  <a:pt x="578" y="2778"/>
                </a:lnTo>
                <a:lnTo>
                  <a:pt x="613" y="2795"/>
                </a:lnTo>
                <a:lnTo>
                  <a:pt x="649" y="2804"/>
                </a:lnTo>
                <a:lnTo>
                  <a:pt x="689" y="2808"/>
                </a:lnTo>
                <a:lnTo>
                  <a:pt x="729" y="2806"/>
                </a:lnTo>
                <a:lnTo>
                  <a:pt x="771" y="2800"/>
                </a:lnTo>
                <a:lnTo>
                  <a:pt x="813" y="2791"/>
                </a:lnTo>
                <a:lnTo>
                  <a:pt x="855" y="2780"/>
                </a:lnTo>
                <a:lnTo>
                  <a:pt x="898" y="2768"/>
                </a:lnTo>
                <a:lnTo>
                  <a:pt x="938" y="2753"/>
                </a:lnTo>
                <a:lnTo>
                  <a:pt x="978" y="2740"/>
                </a:lnTo>
                <a:lnTo>
                  <a:pt x="1017" y="2728"/>
                </a:lnTo>
                <a:lnTo>
                  <a:pt x="1051" y="2717"/>
                </a:lnTo>
                <a:lnTo>
                  <a:pt x="1086" y="2708"/>
                </a:lnTo>
                <a:lnTo>
                  <a:pt x="1089" y="2713"/>
                </a:lnTo>
                <a:lnTo>
                  <a:pt x="1097" y="2968"/>
                </a:lnTo>
                <a:lnTo>
                  <a:pt x="1089" y="2969"/>
                </a:lnTo>
                <a:lnTo>
                  <a:pt x="1060" y="3020"/>
                </a:lnTo>
                <a:lnTo>
                  <a:pt x="957" y="3040"/>
                </a:lnTo>
                <a:lnTo>
                  <a:pt x="928" y="2995"/>
                </a:lnTo>
                <a:lnTo>
                  <a:pt x="873" y="3002"/>
                </a:lnTo>
                <a:lnTo>
                  <a:pt x="857" y="3040"/>
                </a:lnTo>
                <a:lnTo>
                  <a:pt x="740" y="3064"/>
                </a:lnTo>
                <a:lnTo>
                  <a:pt x="726" y="3022"/>
                </a:lnTo>
                <a:lnTo>
                  <a:pt x="678" y="3026"/>
                </a:lnTo>
                <a:lnTo>
                  <a:pt x="657" y="3080"/>
                </a:lnTo>
                <a:lnTo>
                  <a:pt x="526" y="3077"/>
                </a:lnTo>
                <a:lnTo>
                  <a:pt x="518" y="3033"/>
                </a:lnTo>
                <a:lnTo>
                  <a:pt x="493" y="3033"/>
                </a:lnTo>
                <a:lnTo>
                  <a:pt x="473" y="3080"/>
                </a:lnTo>
                <a:lnTo>
                  <a:pt x="329" y="3071"/>
                </a:lnTo>
                <a:lnTo>
                  <a:pt x="340" y="3018"/>
                </a:lnTo>
                <a:lnTo>
                  <a:pt x="293" y="3015"/>
                </a:lnTo>
                <a:lnTo>
                  <a:pt x="277" y="3064"/>
                </a:lnTo>
                <a:lnTo>
                  <a:pt x="166" y="3037"/>
                </a:lnTo>
                <a:lnTo>
                  <a:pt x="164" y="3004"/>
                </a:lnTo>
                <a:lnTo>
                  <a:pt x="133" y="2998"/>
                </a:lnTo>
                <a:lnTo>
                  <a:pt x="104" y="2991"/>
                </a:lnTo>
                <a:lnTo>
                  <a:pt x="80" y="2980"/>
                </a:lnTo>
                <a:lnTo>
                  <a:pt x="60" y="2966"/>
                </a:lnTo>
                <a:lnTo>
                  <a:pt x="46" y="2948"/>
                </a:lnTo>
                <a:lnTo>
                  <a:pt x="40" y="2924"/>
                </a:lnTo>
                <a:lnTo>
                  <a:pt x="46" y="2897"/>
                </a:lnTo>
                <a:lnTo>
                  <a:pt x="57" y="2868"/>
                </a:lnTo>
                <a:lnTo>
                  <a:pt x="71" y="2838"/>
                </a:lnTo>
                <a:lnTo>
                  <a:pt x="89" y="2809"/>
                </a:lnTo>
                <a:lnTo>
                  <a:pt x="109" y="2780"/>
                </a:lnTo>
                <a:lnTo>
                  <a:pt x="128" y="2755"/>
                </a:lnTo>
                <a:lnTo>
                  <a:pt x="142" y="2731"/>
                </a:lnTo>
                <a:lnTo>
                  <a:pt x="153" y="2713"/>
                </a:lnTo>
                <a:lnTo>
                  <a:pt x="100" y="2657"/>
                </a:lnTo>
                <a:lnTo>
                  <a:pt x="106" y="2644"/>
                </a:lnTo>
                <a:lnTo>
                  <a:pt x="209" y="2600"/>
                </a:lnTo>
                <a:lnTo>
                  <a:pt x="244" y="2578"/>
                </a:lnTo>
                <a:lnTo>
                  <a:pt x="269" y="2555"/>
                </a:lnTo>
                <a:lnTo>
                  <a:pt x="284" y="2529"/>
                </a:lnTo>
                <a:lnTo>
                  <a:pt x="289" y="2506"/>
                </a:lnTo>
                <a:lnTo>
                  <a:pt x="288" y="2478"/>
                </a:lnTo>
                <a:lnTo>
                  <a:pt x="280" y="2451"/>
                </a:lnTo>
                <a:lnTo>
                  <a:pt x="266" y="2424"/>
                </a:lnTo>
                <a:lnTo>
                  <a:pt x="246" y="2397"/>
                </a:lnTo>
                <a:lnTo>
                  <a:pt x="222" y="2368"/>
                </a:lnTo>
                <a:lnTo>
                  <a:pt x="197" y="2340"/>
                </a:lnTo>
                <a:lnTo>
                  <a:pt x="169" y="2313"/>
                </a:lnTo>
                <a:lnTo>
                  <a:pt x="140" y="2284"/>
                </a:lnTo>
                <a:lnTo>
                  <a:pt x="111" y="2257"/>
                </a:lnTo>
                <a:lnTo>
                  <a:pt x="84" y="2229"/>
                </a:lnTo>
                <a:lnTo>
                  <a:pt x="58" y="2204"/>
                </a:lnTo>
                <a:lnTo>
                  <a:pt x="37" y="2178"/>
                </a:lnTo>
                <a:lnTo>
                  <a:pt x="18" y="2155"/>
                </a:lnTo>
                <a:lnTo>
                  <a:pt x="6" y="2131"/>
                </a:lnTo>
                <a:lnTo>
                  <a:pt x="0" y="2109"/>
                </a:lnTo>
                <a:lnTo>
                  <a:pt x="0" y="2088"/>
                </a:lnTo>
                <a:lnTo>
                  <a:pt x="11" y="2064"/>
                </a:lnTo>
                <a:lnTo>
                  <a:pt x="28" y="2044"/>
                </a:lnTo>
                <a:lnTo>
                  <a:pt x="48" y="2024"/>
                </a:lnTo>
                <a:lnTo>
                  <a:pt x="73" y="2006"/>
                </a:lnTo>
                <a:lnTo>
                  <a:pt x="100" y="1988"/>
                </a:lnTo>
                <a:lnTo>
                  <a:pt x="128" y="1969"/>
                </a:lnTo>
                <a:lnTo>
                  <a:pt x="155" y="1949"/>
                </a:lnTo>
                <a:lnTo>
                  <a:pt x="180" y="1928"/>
                </a:lnTo>
                <a:lnTo>
                  <a:pt x="200" y="1904"/>
                </a:lnTo>
                <a:lnTo>
                  <a:pt x="217" y="1877"/>
                </a:lnTo>
                <a:lnTo>
                  <a:pt x="226" y="1844"/>
                </a:lnTo>
                <a:lnTo>
                  <a:pt x="226" y="1811"/>
                </a:lnTo>
                <a:lnTo>
                  <a:pt x="218" y="1780"/>
                </a:lnTo>
                <a:lnTo>
                  <a:pt x="206" y="1753"/>
                </a:lnTo>
                <a:lnTo>
                  <a:pt x="189" y="1726"/>
                </a:lnTo>
                <a:lnTo>
                  <a:pt x="171" y="1700"/>
                </a:lnTo>
                <a:lnTo>
                  <a:pt x="151" y="1675"/>
                </a:lnTo>
                <a:lnTo>
                  <a:pt x="133" y="1648"/>
                </a:lnTo>
                <a:lnTo>
                  <a:pt x="117" y="1620"/>
                </a:lnTo>
                <a:lnTo>
                  <a:pt x="106" y="1591"/>
                </a:lnTo>
                <a:lnTo>
                  <a:pt x="102" y="1557"/>
                </a:lnTo>
                <a:lnTo>
                  <a:pt x="106" y="1520"/>
                </a:lnTo>
                <a:lnTo>
                  <a:pt x="173" y="1388"/>
                </a:lnTo>
                <a:lnTo>
                  <a:pt x="273" y="1144"/>
                </a:lnTo>
                <a:lnTo>
                  <a:pt x="286" y="1095"/>
                </a:lnTo>
                <a:lnTo>
                  <a:pt x="297" y="1040"/>
                </a:lnTo>
                <a:lnTo>
                  <a:pt x="302" y="984"/>
                </a:lnTo>
                <a:lnTo>
                  <a:pt x="309" y="928"/>
                </a:lnTo>
                <a:lnTo>
                  <a:pt x="318" y="873"/>
                </a:lnTo>
                <a:lnTo>
                  <a:pt x="329" y="820"/>
                </a:lnTo>
                <a:lnTo>
                  <a:pt x="346" y="771"/>
                </a:lnTo>
                <a:lnTo>
                  <a:pt x="384" y="697"/>
                </a:lnTo>
                <a:lnTo>
                  <a:pt x="433" y="622"/>
                </a:lnTo>
                <a:lnTo>
                  <a:pt x="493" y="551"/>
                </a:lnTo>
                <a:lnTo>
                  <a:pt x="560" y="484"/>
                </a:lnTo>
                <a:lnTo>
                  <a:pt x="635" y="420"/>
                </a:lnTo>
                <a:lnTo>
                  <a:pt x="717" y="360"/>
                </a:lnTo>
                <a:lnTo>
                  <a:pt x="802" y="304"/>
                </a:lnTo>
                <a:lnTo>
                  <a:pt x="889" y="251"/>
                </a:lnTo>
                <a:lnTo>
                  <a:pt x="978" y="206"/>
                </a:lnTo>
                <a:lnTo>
                  <a:pt x="1069" y="164"/>
                </a:lnTo>
                <a:lnTo>
                  <a:pt x="1158" y="129"/>
                </a:lnTo>
                <a:lnTo>
                  <a:pt x="1246" y="100"/>
                </a:lnTo>
                <a:lnTo>
                  <a:pt x="1566" y="17"/>
                </a:lnTo>
                <a:lnTo>
                  <a:pt x="1700"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lgn="r" rtl="1"/>
            <a:endParaRPr lang="ko-KR" altLang="en-US" sz="2701">
              <a:cs typeface="B Nazanin" panose="00000400000000000000" pitchFamily="2" charset="-78"/>
            </a:endParaRPr>
          </a:p>
        </p:txBody>
      </p:sp>
      <p:sp>
        <p:nvSpPr>
          <p:cNvPr id="62" name="Oval 61">
            <a:extLst>
              <a:ext uri="{FF2B5EF4-FFF2-40B4-BE49-F238E27FC236}">
                <a16:creationId xmlns:a16="http://schemas.microsoft.com/office/drawing/2014/main" id="{765FE114-D420-4775-B469-52132D77A1B8}"/>
              </a:ext>
            </a:extLst>
          </p:cNvPr>
          <p:cNvSpPr/>
          <p:nvPr/>
        </p:nvSpPr>
        <p:spPr>
          <a:xfrm>
            <a:off x="8498209" y="2609329"/>
            <a:ext cx="648072" cy="648072"/>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63" name="Oval 62">
            <a:extLst>
              <a:ext uri="{FF2B5EF4-FFF2-40B4-BE49-F238E27FC236}">
                <a16:creationId xmlns:a16="http://schemas.microsoft.com/office/drawing/2014/main" id="{B649AAB4-2DCD-4085-9457-8976BF2A5FAD}"/>
              </a:ext>
            </a:extLst>
          </p:cNvPr>
          <p:cNvSpPr/>
          <p:nvPr/>
        </p:nvSpPr>
        <p:spPr>
          <a:xfrm>
            <a:off x="9604989" y="2609329"/>
            <a:ext cx="648072" cy="648072"/>
          </a:xfrm>
          <a:prstGeom prst="ellipse">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
        <p:nvSpPr>
          <p:cNvPr id="64" name="Freeform 9">
            <a:extLst>
              <a:ext uri="{FF2B5EF4-FFF2-40B4-BE49-F238E27FC236}">
                <a16:creationId xmlns:a16="http://schemas.microsoft.com/office/drawing/2014/main" id="{4F692D90-A670-43F0-8215-52504E8ED19A}"/>
              </a:ext>
            </a:extLst>
          </p:cNvPr>
          <p:cNvSpPr>
            <a:spLocks noEditPoints="1"/>
          </p:cNvSpPr>
          <p:nvPr/>
        </p:nvSpPr>
        <p:spPr bwMode="auto">
          <a:xfrm>
            <a:off x="8640182" y="2813709"/>
            <a:ext cx="422438" cy="306645"/>
          </a:xfrm>
          <a:custGeom>
            <a:avLst/>
            <a:gdLst>
              <a:gd name="T0" fmla="*/ 1418 w 1846"/>
              <a:gd name="T1" fmla="*/ 21 h 1340"/>
              <a:gd name="T2" fmla="*/ 1609 w 1846"/>
              <a:gd name="T3" fmla="*/ 47 h 1340"/>
              <a:gd name="T4" fmla="*/ 1771 w 1846"/>
              <a:gd name="T5" fmla="*/ 100 h 1340"/>
              <a:gd name="T6" fmla="*/ 1840 w 1846"/>
              <a:gd name="T7" fmla="*/ 191 h 1340"/>
              <a:gd name="T8" fmla="*/ 1787 w 1846"/>
              <a:gd name="T9" fmla="*/ 294 h 1340"/>
              <a:gd name="T10" fmla="*/ 1673 w 1846"/>
              <a:gd name="T11" fmla="*/ 385 h 1340"/>
              <a:gd name="T12" fmla="*/ 1560 w 1846"/>
              <a:gd name="T13" fmla="*/ 447 h 1340"/>
              <a:gd name="T14" fmla="*/ 1462 w 1846"/>
              <a:gd name="T15" fmla="*/ 498 h 1340"/>
              <a:gd name="T16" fmla="*/ 1380 w 1846"/>
              <a:gd name="T17" fmla="*/ 565 h 1340"/>
              <a:gd name="T18" fmla="*/ 1289 w 1846"/>
              <a:gd name="T19" fmla="*/ 605 h 1340"/>
              <a:gd name="T20" fmla="*/ 1198 w 1846"/>
              <a:gd name="T21" fmla="*/ 596 h 1340"/>
              <a:gd name="T22" fmla="*/ 1140 w 1846"/>
              <a:gd name="T23" fmla="*/ 527 h 1340"/>
              <a:gd name="T24" fmla="*/ 1107 w 1846"/>
              <a:gd name="T25" fmla="*/ 447 h 1340"/>
              <a:gd name="T26" fmla="*/ 1091 w 1846"/>
              <a:gd name="T27" fmla="*/ 371 h 1340"/>
              <a:gd name="T28" fmla="*/ 1091 w 1846"/>
              <a:gd name="T29" fmla="*/ 232 h 1340"/>
              <a:gd name="T30" fmla="*/ 1106 w 1846"/>
              <a:gd name="T31" fmla="*/ 129 h 1340"/>
              <a:gd name="T32" fmla="*/ 1138 w 1846"/>
              <a:gd name="T33" fmla="*/ 80 h 1340"/>
              <a:gd name="T34" fmla="*/ 1213 w 1846"/>
              <a:gd name="T35" fmla="*/ 32 h 1340"/>
              <a:gd name="T36" fmla="*/ 606 w 1846"/>
              <a:gd name="T37" fmla="*/ 0 h 1340"/>
              <a:gd name="T38" fmla="*/ 749 w 1846"/>
              <a:gd name="T39" fmla="*/ 9 h 1340"/>
              <a:gd name="T40" fmla="*/ 882 w 1846"/>
              <a:gd name="T41" fmla="*/ 45 h 1340"/>
              <a:gd name="T42" fmla="*/ 978 w 1846"/>
              <a:gd name="T43" fmla="*/ 111 h 1340"/>
              <a:gd name="T44" fmla="*/ 1018 w 1846"/>
              <a:gd name="T45" fmla="*/ 229 h 1340"/>
              <a:gd name="T46" fmla="*/ 1018 w 1846"/>
              <a:gd name="T47" fmla="*/ 401 h 1340"/>
              <a:gd name="T48" fmla="*/ 1049 w 1846"/>
              <a:gd name="T49" fmla="*/ 511 h 1340"/>
              <a:gd name="T50" fmla="*/ 1086 w 1846"/>
              <a:gd name="T51" fmla="*/ 600 h 1340"/>
              <a:gd name="T52" fmla="*/ 1071 w 1846"/>
              <a:gd name="T53" fmla="*/ 678 h 1340"/>
              <a:gd name="T54" fmla="*/ 1029 w 1846"/>
              <a:gd name="T55" fmla="*/ 731 h 1340"/>
              <a:gd name="T56" fmla="*/ 940 w 1846"/>
              <a:gd name="T57" fmla="*/ 807 h 1340"/>
              <a:gd name="T58" fmla="*/ 780 w 1846"/>
              <a:gd name="T59" fmla="*/ 907 h 1340"/>
              <a:gd name="T60" fmla="*/ 658 w 1846"/>
              <a:gd name="T61" fmla="*/ 1016 h 1340"/>
              <a:gd name="T62" fmla="*/ 564 w 1846"/>
              <a:gd name="T63" fmla="*/ 1147 h 1340"/>
              <a:gd name="T64" fmla="*/ 458 w 1846"/>
              <a:gd name="T65" fmla="*/ 1252 h 1340"/>
              <a:gd name="T66" fmla="*/ 344 w 1846"/>
              <a:gd name="T67" fmla="*/ 1320 h 1340"/>
              <a:gd name="T68" fmla="*/ 246 w 1846"/>
              <a:gd name="T69" fmla="*/ 1340 h 1340"/>
              <a:gd name="T70" fmla="*/ 169 w 1846"/>
              <a:gd name="T71" fmla="*/ 1287 h 1340"/>
              <a:gd name="T72" fmla="*/ 93 w 1846"/>
              <a:gd name="T73" fmla="*/ 1156 h 1340"/>
              <a:gd name="T74" fmla="*/ 33 w 1846"/>
              <a:gd name="T75" fmla="*/ 974 h 1340"/>
              <a:gd name="T76" fmla="*/ 2 w 1846"/>
              <a:gd name="T77" fmla="*/ 760 h 1340"/>
              <a:gd name="T78" fmla="*/ 11 w 1846"/>
              <a:gd name="T79" fmla="*/ 540 h 1340"/>
              <a:gd name="T80" fmla="*/ 77 w 1846"/>
              <a:gd name="T81" fmla="*/ 332 h 1340"/>
              <a:gd name="T82" fmla="*/ 211 w 1846"/>
              <a:gd name="T83" fmla="*/ 161 h 1340"/>
              <a:gd name="T84" fmla="*/ 364 w 1846"/>
              <a:gd name="T85" fmla="*/ 60 h 1340"/>
              <a:gd name="T86" fmla="*/ 509 w 1846"/>
              <a:gd name="T87" fmla="*/ 16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6" h="1340">
                <a:moveTo>
                  <a:pt x="1289" y="20"/>
                </a:moveTo>
                <a:lnTo>
                  <a:pt x="1353" y="20"/>
                </a:lnTo>
                <a:lnTo>
                  <a:pt x="1418" y="21"/>
                </a:lnTo>
                <a:lnTo>
                  <a:pt x="1484" y="27"/>
                </a:lnTo>
                <a:lnTo>
                  <a:pt x="1547" y="36"/>
                </a:lnTo>
                <a:lnTo>
                  <a:pt x="1609" y="47"/>
                </a:lnTo>
                <a:lnTo>
                  <a:pt x="1669" y="61"/>
                </a:lnTo>
                <a:lnTo>
                  <a:pt x="1722" y="78"/>
                </a:lnTo>
                <a:lnTo>
                  <a:pt x="1771" y="100"/>
                </a:lnTo>
                <a:lnTo>
                  <a:pt x="1813" y="123"/>
                </a:lnTo>
                <a:lnTo>
                  <a:pt x="1846" y="151"/>
                </a:lnTo>
                <a:lnTo>
                  <a:pt x="1840" y="191"/>
                </a:lnTo>
                <a:lnTo>
                  <a:pt x="1827" y="229"/>
                </a:lnTo>
                <a:lnTo>
                  <a:pt x="1809" y="263"/>
                </a:lnTo>
                <a:lnTo>
                  <a:pt x="1787" y="294"/>
                </a:lnTo>
                <a:lnTo>
                  <a:pt x="1762" y="320"/>
                </a:lnTo>
                <a:lnTo>
                  <a:pt x="1717" y="356"/>
                </a:lnTo>
                <a:lnTo>
                  <a:pt x="1673" y="385"/>
                </a:lnTo>
                <a:lnTo>
                  <a:pt x="1633" y="409"/>
                </a:lnTo>
                <a:lnTo>
                  <a:pt x="1595" y="429"/>
                </a:lnTo>
                <a:lnTo>
                  <a:pt x="1560" y="447"/>
                </a:lnTo>
                <a:lnTo>
                  <a:pt x="1526" y="463"/>
                </a:lnTo>
                <a:lnTo>
                  <a:pt x="1493" y="480"/>
                </a:lnTo>
                <a:lnTo>
                  <a:pt x="1462" y="498"/>
                </a:lnTo>
                <a:lnTo>
                  <a:pt x="1431" y="520"/>
                </a:lnTo>
                <a:lnTo>
                  <a:pt x="1402" y="547"/>
                </a:lnTo>
                <a:lnTo>
                  <a:pt x="1380" y="565"/>
                </a:lnTo>
                <a:lnTo>
                  <a:pt x="1353" y="581"/>
                </a:lnTo>
                <a:lnTo>
                  <a:pt x="1322" y="594"/>
                </a:lnTo>
                <a:lnTo>
                  <a:pt x="1289" y="605"/>
                </a:lnTo>
                <a:lnTo>
                  <a:pt x="1257" y="609"/>
                </a:lnTo>
                <a:lnTo>
                  <a:pt x="1226" y="605"/>
                </a:lnTo>
                <a:lnTo>
                  <a:pt x="1198" y="596"/>
                </a:lnTo>
                <a:lnTo>
                  <a:pt x="1177" y="578"/>
                </a:lnTo>
                <a:lnTo>
                  <a:pt x="1157" y="554"/>
                </a:lnTo>
                <a:lnTo>
                  <a:pt x="1140" y="527"/>
                </a:lnTo>
                <a:lnTo>
                  <a:pt x="1126" y="498"/>
                </a:lnTo>
                <a:lnTo>
                  <a:pt x="1115" y="471"/>
                </a:lnTo>
                <a:lnTo>
                  <a:pt x="1107" y="447"/>
                </a:lnTo>
                <a:lnTo>
                  <a:pt x="1102" y="431"/>
                </a:lnTo>
                <a:lnTo>
                  <a:pt x="1097" y="405"/>
                </a:lnTo>
                <a:lnTo>
                  <a:pt x="1091" y="371"/>
                </a:lnTo>
                <a:lnTo>
                  <a:pt x="1089" y="327"/>
                </a:lnTo>
                <a:lnTo>
                  <a:pt x="1089" y="281"/>
                </a:lnTo>
                <a:lnTo>
                  <a:pt x="1091" y="232"/>
                </a:lnTo>
                <a:lnTo>
                  <a:pt x="1095" y="183"/>
                </a:lnTo>
                <a:lnTo>
                  <a:pt x="1102" y="140"/>
                </a:lnTo>
                <a:lnTo>
                  <a:pt x="1106" y="129"/>
                </a:lnTo>
                <a:lnTo>
                  <a:pt x="1113" y="114"/>
                </a:lnTo>
                <a:lnTo>
                  <a:pt x="1124" y="98"/>
                </a:lnTo>
                <a:lnTo>
                  <a:pt x="1138" y="80"/>
                </a:lnTo>
                <a:lnTo>
                  <a:pt x="1158" y="63"/>
                </a:lnTo>
                <a:lnTo>
                  <a:pt x="1184" y="47"/>
                </a:lnTo>
                <a:lnTo>
                  <a:pt x="1213" y="32"/>
                </a:lnTo>
                <a:lnTo>
                  <a:pt x="1249" y="23"/>
                </a:lnTo>
                <a:lnTo>
                  <a:pt x="1289" y="20"/>
                </a:lnTo>
                <a:close/>
                <a:moveTo>
                  <a:pt x="606" y="0"/>
                </a:moveTo>
                <a:lnTo>
                  <a:pt x="653" y="0"/>
                </a:lnTo>
                <a:lnTo>
                  <a:pt x="702" y="3"/>
                </a:lnTo>
                <a:lnTo>
                  <a:pt x="749" y="9"/>
                </a:lnTo>
                <a:lnTo>
                  <a:pt x="797" y="18"/>
                </a:lnTo>
                <a:lnTo>
                  <a:pt x="840" y="31"/>
                </a:lnTo>
                <a:lnTo>
                  <a:pt x="882" y="45"/>
                </a:lnTo>
                <a:lnTo>
                  <a:pt x="918" y="63"/>
                </a:lnTo>
                <a:lnTo>
                  <a:pt x="951" y="85"/>
                </a:lnTo>
                <a:lnTo>
                  <a:pt x="978" y="111"/>
                </a:lnTo>
                <a:lnTo>
                  <a:pt x="998" y="138"/>
                </a:lnTo>
                <a:lnTo>
                  <a:pt x="1009" y="171"/>
                </a:lnTo>
                <a:lnTo>
                  <a:pt x="1018" y="229"/>
                </a:lnTo>
                <a:lnTo>
                  <a:pt x="1020" y="289"/>
                </a:lnTo>
                <a:lnTo>
                  <a:pt x="1018" y="345"/>
                </a:lnTo>
                <a:lnTo>
                  <a:pt x="1018" y="401"/>
                </a:lnTo>
                <a:lnTo>
                  <a:pt x="1026" y="456"/>
                </a:lnTo>
                <a:lnTo>
                  <a:pt x="1035" y="481"/>
                </a:lnTo>
                <a:lnTo>
                  <a:pt x="1049" y="511"/>
                </a:lnTo>
                <a:lnTo>
                  <a:pt x="1064" y="540"/>
                </a:lnTo>
                <a:lnTo>
                  <a:pt x="1077" y="569"/>
                </a:lnTo>
                <a:lnTo>
                  <a:pt x="1086" y="600"/>
                </a:lnTo>
                <a:lnTo>
                  <a:pt x="1087" y="631"/>
                </a:lnTo>
                <a:lnTo>
                  <a:pt x="1078" y="663"/>
                </a:lnTo>
                <a:lnTo>
                  <a:pt x="1071" y="678"/>
                </a:lnTo>
                <a:lnTo>
                  <a:pt x="1060" y="694"/>
                </a:lnTo>
                <a:lnTo>
                  <a:pt x="1047" y="712"/>
                </a:lnTo>
                <a:lnTo>
                  <a:pt x="1029" y="731"/>
                </a:lnTo>
                <a:lnTo>
                  <a:pt x="1007" y="754"/>
                </a:lnTo>
                <a:lnTo>
                  <a:pt x="977" y="778"/>
                </a:lnTo>
                <a:lnTo>
                  <a:pt x="940" y="807"/>
                </a:lnTo>
                <a:lnTo>
                  <a:pt x="895" y="840"/>
                </a:lnTo>
                <a:lnTo>
                  <a:pt x="833" y="874"/>
                </a:lnTo>
                <a:lnTo>
                  <a:pt x="780" y="907"/>
                </a:lnTo>
                <a:lnTo>
                  <a:pt x="735" y="941"/>
                </a:lnTo>
                <a:lnTo>
                  <a:pt x="695" y="978"/>
                </a:lnTo>
                <a:lnTo>
                  <a:pt x="658" y="1016"/>
                </a:lnTo>
                <a:lnTo>
                  <a:pt x="624" y="1060"/>
                </a:lnTo>
                <a:lnTo>
                  <a:pt x="589" y="1107"/>
                </a:lnTo>
                <a:lnTo>
                  <a:pt x="564" y="1147"/>
                </a:lnTo>
                <a:lnTo>
                  <a:pt x="531" y="1185"/>
                </a:lnTo>
                <a:lnTo>
                  <a:pt x="497" y="1221"/>
                </a:lnTo>
                <a:lnTo>
                  <a:pt x="458" y="1252"/>
                </a:lnTo>
                <a:lnTo>
                  <a:pt x="420" y="1280"/>
                </a:lnTo>
                <a:lnTo>
                  <a:pt x="382" y="1303"/>
                </a:lnTo>
                <a:lnTo>
                  <a:pt x="344" y="1320"/>
                </a:lnTo>
                <a:lnTo>
                  <a:pt x="307" y="1332"/>
                </a:lnTo>
                <a:lnTo>
                  <a:pt x="275" y="1340"/>
                </a:lnTo>
                <a:lnTo>
                  <a:pt x="246" y="1340"/>
                </a:lnTo>
                <a:lnTo>
                  <a:pt x="220" y="1331"/>
                </a:lnTo>
                <a:lnTo>
                  <a:pt x="195" y="1314"/>
                </a:lnTo>
                <a:lnTo>
                  <a:pt x="169" y="1287"/>
                </a:lnTo>
                <a:lnTo>
                  <a:pt x="144" y="1251"/>
                </a:lnTo>
                <a:lnTo>
                  <a:pt x="118" y="1207"/>
                </a:lnTo>
                <a:lnTo>
                  <a:pt x="93" y="1156"/>
                </a:lnTo>
                <a:lnTo>
                  <a:pt x="71" y="1100"/>
                </a:lnTo>
                <a:lnTo>
                  <a:pt x="51" y="1040"/>
                </a:lnTo>
                <a:lnTo>
                  <a:pt x="33" y="974"/>
                </a:lnTo>
                <a:lnTo>
                  <a:pt x="18" y="905"/>
                </a:lnTo>
                <a:lnTo>
                  <a:pt x="7" y="832"/>
                </a:lnTo>
                <a:lnTo>
                  <a:pt x="2" y="760"/>
                </a:lnTo>
                <a:lnTo>
                  <a:pt x="0" y="687"/>
                </a:lnTo>
                <a:lnTo>
                  <a:pt x="4" y="612"/>
                </a:lnTo>
                <a:lnTo>
                  <a:pt x="11" y="540"/>
                </a:lnTo>
                <a:lnTo>
                  <a:pt x="27" y="467"/>
                </a:lnTo>
                <a:lnTo>
                  <a:pt x="49" y="398"/>
                </a:lnTo>
                <a:lnTo>
                  <a:pt x="77" y="332"/>
                </a:lnTo>
                <a:lnTo>
                  <a:pt x="113" y="271"/>
                </a:lnTo>
                <a:lnTo>
                  <a:pt x="158" y="214"/>
                </a:lnTo>
                <a:lnTo>
                  <a:pt x="211" y="161"/>
                </a:lnTo>
                <a:lnTo>
                  <a:pt x="264" y="120"/>
                </a:lnTo>
                <a:lnTo>
                  <a:pt x="313" y="85"/>
                </a:lnTo>
                <a:lnTo>
                  <a:pt x="364" y="60"/>
                </a:lnTo>
                <a:lnTo>
                  <a:pt x="413" y="41"/>
                </a:lnTo>
                <a:lnTo>
                  <a:pt x="460" y="27"/>
                </a:lnTo>
                <a:lnTo>
                  <a:pt x="509" y="16"/>
                </a:lnTo>
                <a:lnTo>
                  <a:pt x="558" y="7"/>
                </a:lnTo>
                <a:lnTo>
                  <a:pt x="606" y="0"/>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pPr algn="r" rtl="1"/>
            <a:endParaRPr lang="ko-KR" altLang="en-US" sz="2701">
              <a:cs typeface="B Nazanin" panose="00000400000000000000" pitchFamily="2" charset="-78"/>
            </a:endParaRPr>
          </a:p>
        </p:txBody>
      </p:sp>
      <p:sp>
        <p:nvSpPr>
          <p:cNvPr id="65" name="Oval 1">
            <a:extLst>
              <a:ext uri="{FF2B5EF4-FFF2-40B4-BE49-F238E27FC236}">
                <a16:creationId xmlns:a16="http://schemas.microsoft.com/office/drawing/2014/main" id="{59983C89-3C8D-4A5B-B0A8-7EA3FCF7CC02}"/>
              </a:ext>
            </a:extLst>
          </p:cNvPr>
          <p:cNvSpPr/>
          <p:nvPr/>
        </p:nvSpPr>
        <p:spPr>
          <a:xfrm>
            <a:off x="9753613" y="2762686"/>
            <a:ext cx="352758" cy="379334"/>
          </a:xfrm>
          <a:custGeom>
            <a:avLst/>
            <a:gdLst/>
            <a:ahLst/>
            <a:cxnLst/>
            <a:rect l="l" t="t" r="r" b="b"/>
            <a:pathLst>
              <a:path w="4669637" h="5021437">
                <a:moveTo>
                  <a:pt x="3221000" y="0"/>
                </a:moveTo>
                <a:cubicBezTo>
                  <a:pt x="3362423" y="0"/>
                  <a:pt x="3491529" y="52734"/>
                  <a:pt x="3588254" y="141276"/>
                </a:cubicBezTo>
                <a:cubicBezTo>
                  <a:pt x="3684978" y="52735"/>
                  <a:pt x="3814082" y="3"/>
                  <a:pt x="3955503" y="3"/>
                </a:cubicBezTo>
                <a:cubicBezTo>
                  <a:pt x="4262962" y="3"/>
                  <a:pt x="4512207" y="249248"/>
                  <a:pt x="4512207" y="556707"/>
                </a:cubicBezTo>
                <a:cubicBezTo>
                  <a:pt x="4512207" y="669790"/>
                  <a:pt x="4478490" y="774998"/>
                  <a:pt x="4420089" y="862515"/>
                </a:cubicBezTo>
                <a:cubicBezTo>
                  <a:pt x="4570580" y="961849"/>
                  <a:pt x="4669637" y="1132542"/>
                  <a:pt x="4669637" y="1326370"/>
                </a:cubicBezTo>
                <a:cubicBezTo>
                  <a:pt x="4669637" y="1487821"/>
                  <a:pt x="4600910" y="1633219"/>
                  <a:pt x="4490000" y="1733701"/>
                </a:cubicBezTo>
                <a:cubicBezTo>
                  <a:pt x="4600910" y="1834183"/>
                  <a:pt x="4669637" y="1979581"/>
                  <a:pt x="4669637" y="2141032"/>
                </a:cubicBezTo>
                <a:cubicBezTo>
                  <a:pt x="4669637" y="2302483"/>
                  <a:pt x="4600910" y="2447881"/>
                  <a:pt x="4490000" y="2548363"/>
                </a:cubicBezTo>
                <a:cubicBezTo>
                  <a:pt x="4600910" y="2648845"/>
                  <a:pt x="4669637" y="2794244"/>
                  <a:pt x="4669637" y="2955694"/>
                </a:cubicBezTo>
                <a:cubicBezTo>
                  <a:pt x="4669637" y="3224895"/>
                  <a:pt x="4478563" y="3449467"/>
                  <a:pt x="4224627" y="3501139"/>
                </a:cubicBezTo>
                <a:cubicBezTo>
                  <a:pt x="4173492" y="3755645"/>
                  <a:pt x="3948659" y="3947273"/>
                  <a:pt x="3679069" y="3947273"/>
                </a:cubicBezTo>
                <a:cubicBezTo>
                  <a:pt x="3559167" y="3947273"/>
                  <a:pt x="3448117" y="3909367"/>
                  <a:pt x="3357878" y="3844002"/>
                </a:cubicBezTo>
                <a:cubicBezTo>
                  <a:pt x="3259607" y="3937451"/>
                  <a:pt x="3126492" y="3993881"/>
                  <a:pt x="2980197" y="3993881"/>
                </a:cubicBezTo>
                <a:cubicBezTo>
                  <a:pt x="2931818" y="3993881"/>
                  <a:pt x="2884880" y="3987710"/>
                  <a:pt x="2841084" y="3972961"/>
                </a:cubicBezTo>
                <a:cubicBezTo>
                  <a:pt x="2832044" y="4069054"/>
                  <a:pt x="2794874" y="4156856"/>
                  <a:pt x="2737231" y="4227693"/>
                </a:cubicBezTo>
                <a:cubicBezTo>
                  <a:pt x="2806079" y="4310086"/>
                  <a:pt x="2846234" y="4416407"/>
                  <a:pt x="2846234" y="4532107"/>
                </a:cubicBezTo>
                <a:cubicBezTo>
                  <a:pt x="2846234" y="4802356"/>
                  <a:pt x="2627153" y="5021437"/>
                  <a:pt x="2356904" y="5021437"/>
                </a:cubicBezTo>
                <a:cubicBezTo>
                  <a:pt x="2086655" y="5021437"/>
                  <a:pt x="1867574" y="4802356"/>
                  <a:pt x="1867574" y="4532107"/>
                </a:cubicBezTo>
                <a:cubicBezTo>
                  <a:pt x="1867574" y="4416078"/>
                  <a:pt x="1907958" y="4309481"/>
                  <a:pt x="1977158" y="4226990"/>
                </a:cubicBezTo>
                <a:cubicBezTo>
                  <a:pt x="1907958" y="4144498"/>
                  <a:pt x="1867574" y="4037901"/>
                  <a:pt x="1867574" y="3921872"/>
                </a:cubicBezTo>
                <a:lnTo>
                  <a:pt x="1870634" y="3891520"/>
                </a:lnTo>
                <a:cubicBezTo>
                  <a:pt x="1824903" y="3813479"/>
                  <a:pt x="1800200" y="3722456"/>
                  <a:pt x="1800200" y="3625662"/>
                </a:cubicBezTo>
                <a:cubicBezTo>
                  <a:pt x="1800200" y="3318203"/>
                  <a:pt x="2049445" y="3068958"/>
                  <a:pt x="2356904" y="3068958"/>
                </a:cubicBezTo>
                <a:cubicBezTo>
                  <a:pt x="2420773" y="3068958"/>
                  <a:pt x="2482129" y="3079714"/>
                  <a:pt x="2538468" y="3101802"/>
                </a:cubicBezTo>
                <a:cubicBezTo>
                  <a:pt x="2638465" y="2966803"/>
                  <a:pt x="2799249" y="2880473"/>
                  <a:pt x="2980197" y="2880473"/>
                </a:cubicBezTo>
                <a:cubicBezTo>
                  <a:pt x="3100008" y="2880473"/>
                  <a:pt x="3210978" y="2918321"/>
                  <a:pt x="3301190" y="2983581"/>
                </a:cubicBezTo>
                <a:cubicBezTo>
                  <a:pt x="3373807" y="2914346"/>
                  <a:pt x="3465808" y="2865716"/>
                  <a:pt x="3567959" y="2845066"/>
                </a:cubicBezTo>
                <a:cubicBezTo>
                  <a:pt x="3590854" y="2728399"/>
                  <a:pt x="3651016" y="2625236"/>
                  <a:pt x="3735867" y="2548363"/>
                </a:cubicBezTo>
                <a:cubicBezTo>
                  <a:pt x="3624957" y="2447881"/>
                  <a:pt x="3556229" y="2302483"/>
                  <a:pt x="3556229" y="2141032"/>
                </a:cubicBezTo>
                <a:cubicBezTo>
                  <a:pt x="3556229" y="1979581"/>
                  <a:pt x="3624957" y="1834183"/>
                  <a:pt x="3735867" y="1733701"/>
                </a:cubicBezTo>
                <a:cubicBezTo>
                  <a:pt x="3624957" y="1633219"/>
                  <a:pt x="3556229" y="1487821"/>
                  <a:pt x="3556229" y="1326370"/>
                </a:cubicBezTo>
                <a:cubicBezTo>
                  <a:pt x="3556229" y="1213287"/>
                  <a:pt x="3589946" y="1108079"/>
                  <a:pt x="3648347" y="1020561"/>
                </a:cubicBezTo>
                <a:cubicBezTo>
                  <a:pt x="3626565" y="1006627"/>
                  <a:pt x="3606074" y="990873"/>
                  <a:pt x="3588250" y="972135"/>
                </a:cubicBezTo>
                <a:cubicBezTo>
                  <a:pt x="3491526" y="1060675"/>
                  <a:pt x="3362421" y="1113408"/>
                  <a:pt x="3221000" y="1113408"/>
                </a:cubicBezTo>
                <a:cubicBezTo>
                  <a:pt x="3065923" y="1113408"/>
                  <a:pt x="2925655" y="1049999"/>
                  <a:pt x="2824957" y="947451"/>
                </a:cubicBezTo>
                <a:cubicBezTo>
                  <a:pt x="2724258" y="1050000"/>
                  <a:pt x="2583990" y="1113409"/>
                  <a:pt x="2428912" y="1113409"/>
                </a:cubicBezTo>
                <a:cubicBezTo>
                  <a:pt x="2253449" y="1113409"/>
                  <a:pt x="2096946" y="1032234"/>
                  <a:pt x="1996865" y="903815"/>
                </a:cubicBezTo>
                <a:cubicBezTo>
                  <a:pt x="1896784" y="1032234"/>
                  <a:pt x="1740280" y="1113410"/>
                  <a:pt x="1564816" y="1113410"/>
                </a:cubicBezTo>
                <a:cubicBezTo>
                  <a:pt x="1377378" y="1113410"/>
                  <a:pt x="1211575" y="1020776"/>
                  <a:pt x="1111593" y="878151"/>
                </a:cubicBezTo>
                <a:cubicBezTo>
                  <a:pt x="1080053" y="927774"/>
                  <a:pt x="1038222" y="969598"/>
                  <a:pt x="990563" y="1003955"/>
                </a:cubicBezTo>
                <a:cubicBezTo>
                  <a:pt x="1068182" y="1097494"/>
                  <a:pt x="1113408" y="1217901"/>
                  <a:pt x="1113408" y="1348870"/>
                </a:cubicBezTo>
                <a:cubicBezTo>
                  <a:pt x="1113408" y="1503969"/>
                  <a:pt x="1049982" y="1644253"/>
                  <a:pt x="947405" y="1744951"/>
                </a:cubicBezTo>
                <a:cubicBezTo>
                  <a:pt x="1049982" y="1845649"/>
                  <a:pt x="1113408" y="1985934"/>
                  <a:pt x="1113408" y="2141033"/>
                </a:cubicBezTo>
                <a:cubicBezTo>
                  <a:pt x="1113408" y="2296132"/>
                  <a:pt x="1049982" y="2436417"/>
                  <a:pt x="947405" y="2537115"/>
                </a:cubicBezTo>
                <a:cubicBezTo>
                  <a:pt x="1049982" y="2637813"/>
                  <a:pt x="1113408" y="2778098"/>
                  <a:pt x="1113408" y="2933196"/>
                </a:cubicBezTo>
                <a:cubicBezTo>
                  <a:pt x="1113408" y="3160411"/>
                  <a:pt x="977287" y="3355833"/>
                  <a:pt x="781802" y="3441590"/>
                </a:cubicBezTo>
                <a:cubicBezTo>
                  <a:pt x="781802" y="3467025"/>
                  <a:pt x="781802" y="3492460"/>
                  <a:pt x="781802" y="3517895"/>
                </a:cubicBezTo>
                <a:cubicBezTo>
                  <a:pt x="781802" y="3642214"/>
                  <a:pt x="681021" y="3742995"/>
                  <a:pt x="556702" y="3742995"/>
                </a:cubicBezTo>
                <a:lnTo>
                  <a:pt x="556703" y="3742994"/>
                </a:lnTo>
                <a:cubicBezTo>
                  <a:pt x="432384" y="3742994"/>
                  <a:pt x="331603" y="3642213"/>
                  <a:pt x="331603" y="3517894"/>
                </a:cubicBezTo>
                <a:lnTo>
                  <a:pt x="331603" y="3441589"/>
                </a:lnTo>
                <a:cubicBezTo>
                  <a:pt x="136120" y="3355831"/>
                  <a:pt x="0" y="3160410"/>
                  <a:pt x="0" y="2933196"/>
                </a:cubicBezTo>
                <a:cubicBezTo>
                  <a:pt x="0" y="2778098"/>
                  <a:pt x="63426" y="2637813"/>
                  <a:pt x="166003" y="2537115"/>
                </a:cubicBezTo>
                <a:cubicBezTo>
                  <a:pt x="63426" y="2436417"/>
                  <a:pt x="0" y="2296132"/>
                  <a:pt x="0" y="2141033"/>
                </a:cubicBezTo>
                <a:cubicBezTo>
                  <a:pt x="0" y="1985934"/>
                  <a:pt x="63426" y="1845649"/>
                  <a:pt x="166003" y="1744951"/>
                </a:cubicBezTo>
                <a:cubicBezTo>
                  <a:pt x="63426" y="1644253"/>
                  <a:pt x="0" y="1503969"/>
                  <a:pt x="0" y="1348870"/>
                </a:cubicBezTo>
                <a:cubicBezTo>
                  <a:pt x="0" y="1164802"/>
                  <a:pt x="89333" y="1001598"/>
                  <a:pt x="228018" y="901622"/>
                </a:cubicBezTo>
                <a:cubicBezTo>
                  <a:pt x="150398" y="808082"/>
                  <a:pt x="105172" y="687676"/>
                  <a:pt x="105172" y="556707"/>
                </a:cubicBezTo>
                <a:cubicBezTo>
                  <a:pt x="105172" y="249248"/>
                  <a:pt x="354417" y="3"/>
                  <a:pt x="661876" y="3"/>
                </a:cubicBezTo>
                <a:cubicBezTo>
                  <a:pt x="848326" y="3"/>
                  <a:pt x="1013368" y="91662"/>
                  <a:pt x="1113346" y="233137"/>
                </a:cubicBezTo>
                <a:cubicBezTo>
                  <a:pt x="1213323" y="91662"/>
                  <a:pt x="1378365" y="2"/>
                  <a:pt x="1564816" y="2"/>
                </a:cubicBezTo>
                <a:cubicBezTo>
                  <a:pt x="1740279" y="2"/>
                  <a:pt x="1896783" y="81177"/>
                  <a:pt x="1996864" y="209596"/>
                </a:cubicBezTo>
                <a:cubicBezTo>
                  <a:pt x="2096945" y="81176"/>
                  <a:pt x="2253449" y="1"/>
                  <a:pt x="2428912" y="1"/>
                </a:cubicBezTo>
                <a:cubicBezTo>
                  <a:pt x="2583990" y="1"/>
                  <a:pt x="2724257" y="63410"/>
                  <a:pt x="2824956" y="165958"/>
                </a:cubicBezTo>
                <a:cubicBezTo>
                  <a:pt x="2925654" y="63409"/>
                  <a:pt x="3065922" y="0"/>
                  <a:pt x="322100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1">
              <a:cs typeface="B Nazanin" panose="00000400000000000000" pitchFamily="2" charset="-78"/>
            </a:endParaRPr>
          </a:p>
        </p:txBody>
      </p:sp>
    </p:spTree>
    <p:extLst>
      <p:ext uri="{BB962C8B-B14F-4D97-AF65-F5344CB8AC3E}">
        <p14:creationId xmlns:p14="http://schemas.microsoft.com/office/powerpoint/2010/main" val="4184600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pPr rtl="1"/>
            <a:r>
              <a:rPr lang="fa-IR" dirty="0">
                <a:cs typeface="B Nazanin" panose="00000400000000000000" pitchFamily="2" charset="-78"/>
              </a:rPr>
              <a:t>سبک اینفوگرافیک</a:t>
            </a:r>
            <a:endParaRPr lang="en-US" dirty="0">
              <a:cs typeface="B Nazanin" panose="00000400000000000000" pitchFamily="2" charset="-78"/>
            </a:endParaRPr>
          </a:p>
        </p:txBody>
      </p:sp>
      <p:grpSp>
        <p:nvGrpSpPr>
          <p:cNvPr id="3" name="Group 2">
            <a:extLst>
              <a:ext uri="{FF2B5EF4-FFF2-40B4-BE49-F238E27FC236}">
                <a16:creationId xmlns:a16="http://schemas.microsoft.com/office/drawing/2014/main" id="{C3BC64FB-D338-4B0F-BF4D-6CBD6E3BDE17}"/>
              </a:ext>
            </a:extLst>
          </p:cNvPr>
          <p:cNvGrpSpPr/>
          <p:nvPr/>
        </p:nvGrpSpPr>
        <p:grpSpPr>
          <a:xfrm>
            <a:off x="915437" y="1574812"/>
            <a:ext cx="3023516" cy="4387258"/>
            <a:chOff x="928131" y="447675"/>
            <a:chExt cx="4082018" cy="5923193"/>
          </a:xfrm>
        </p:grpSpPr>
        <p:grpSp>
          <p:nvGrpSpPr>
            <p:cNvPr id="4" name="Group 3">
              <a:extLst>
                <a:ext uri="{FF2B5EF4-FFF2-40B4-BE49-F238E27FC236}">
                  <a16:creationId xmlns:a16="http://schemas.microsoft.com/office/drawing/2014/main" id="{9B8307BD-8E4D-4A41-9E22-85FC6018256D}"/>
                </a:ext>
              </a:extLst>
            </p:cNvPr>
            <p:cNvGrpSpPr/>
            <p:nvPr/>
          </p:nvGrpSpPr>
          <p:grpSpPr>
            <a:xfrm flipH="1">
              <a:off x="928131" y="447675"/>
              <a:ext cx="4082018" cy="5923193"/>
              <a:chOff x="3730139" y="0"/>
              <a:chExt cx="4725732" cy="6857251"/>
            </a:xfrm>
          </p:grpSpPr>
          <p:sp>
            <p:nvSpPr>
              <p:cNvPr id="6" name="Freeform: Shape 5">
                <a:extLst>
                  <a:ext uri="{FF2B5EF4-FFF2-40B4-BE49-F238E27FC236}">
                    <a16:creationId xmlns:a16="http://schemas.microsoft.com/office/drawing/2014/main" id="{C6A05B1E-993F-45AF-9F16-770265AC328D}"/>
                  </a:ext>
                </a:extLst>
              </p:cNvPr>
              <p:cNvSpPr/>
              <p:nvPr/>
            </p:nvSpPr>
            <p:spPr>
              <a:xfrm>
                <a:off x="3730139" y="366857"/>
                <a:ext cx="4490643" cy="6490394"/>
              </a:xfrm>
              <a:custGeom>
                <a:avLst/>
                <a:gdLst>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304718 w 4490643"/>
                  <a:gd name="connsiteY41" fmla="*/ 3600450 h 6490394"/>
                  <a:gd name="connsiteX42" fmla="*/ 3460446 w 4490643"/>
                  <a:gd name="connsiteY42" fmla="*/ 2852509 h 6490394"/>
                  <a:gd name="connsiteX43" fmla="*/ 3272524 w 4490643"/>
                  <a:gd name="connsiteY43" fmla="*/ 1888196 h 6490394"/>
                  <a:gd name="connsiteX44" fmla="*/ 1953332 w 4490643"/>
                  <a:gd name="connsiteY44" fmla="*/ 2999252 h 6490394"/>
                  <a:gd name="connsiteX45" fmla="*/ 1119292 w 4490643"/>
                  <a:gd name="connsiteY45" fmla="*/ 2052159 h 6490394"/>
                  <a:gd name="connsiteX46" fmla="*/ 3507613 w 4490643"/>
                  <a:gd name="connsiteY46"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460446 w 4490643"/>
                  <a:gd name="connsiteY41" fmla="*/ 285250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460446 w 4490643"/>
                  <a:gd name="connsiteY41" fmla="*/ 285250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460446 w 4490643"/>
                  <a:gd name="connsiteY41" fmla="*/ 285250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460446 w 4490643"/>
                  <a:gd name="connsiteY41" fmla="*/ 285250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460446 w 4490643"/>
                  <a:gd name="connsiteY41" fmla="*/ 285250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479496 w 4490643"/>
                  <a:gd name="connsiteY41" fmla="*/ 3204934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479496 w 4490643"/>
                  <a:gd name="connsiteY41" fmla="*/ 3204934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603321 w 4490643"/>
                  <a:gd name="connsiteY41" fmla="*/ 287155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603321 w 4490643"/>
                  <a:gd name="connsiteY41" fmla="*/ 287155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603321 w 4490643"/>
                  <a:gd name="connsiteY41" fmla="*/ 287155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603321 w 4490643"/>
                  <a:gd name="connsiteY41" fmla="*/ 287155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90643" h="6490394">
                    <a:moveTo>
                      <a:pt x="3271027" y="4794611"/>
                    </a:moveTo>
                    <a:cubicBezTo>
                      <a:pt x="3189420" y="4793862"/>
                      <a:pt x="3119792" y="4848516"/>
                      <a:pt x="3107812" y="4921888"/>
                    </a:cubicBezTo>
                    <a:cubicBezTo>
                      <a:pt x="3095085" y="4999752"/>
                      <a:pt x="3145996" y="5073872"/>
                      <a:pt x="3226854" y="5093338"/>
                    </a:cubicBezTo>
                    <a:cubicBezTo>
                      <a:pt x="3312205" y="5114301"/>
                      <a:pt x="3399802" y="5070129"/>
                      <a:pt x="3426754" y="4993762"/>
                    </a:cubicBezTo>
                    <a:cubicBezTo>
                      <a:pt x="3460446" y="4894935"/>
                      <a:pt x="3382582" y="4794611"/>
                      <a:pt x="3271027" y="4794611"/>
                    </a:cubicBezTo>
                    <a:close/>
                    <a:moveTo>
                      <a:pt x="3507613" y="0"/>
                    </a:moveTo>
                    <a:lnTo>
                      <a:pt x="4341654" y="947093"/>
                    </a:lnTo>
                    <a:lnTo>
                      <a:pt x="3959073" y="1284003"/>
                    </a:lnTo>
                    <a:cubicBezTo>
                      <a:pt x="4099827" y="1409783"/>
                      <a:pt x="4263041" y="1555778"/>
                      <a:pt x="4349141" y="1721238"/>
                    </a:cubicBezTo>
                    <a:cubicBezTo>
                      <a:pt x="4400052" y="1819317"/>
                      <a:pt x="4438235" y="1922636"/>
                      <a:pt x="4472675" y="2031945"/>
                    </a:cubicBezTo>
                    <a:cubicBezTo>
                      <a:pt x="4441978" y="2028950"/>
                      <a:pt x="4412779" y="2027452"/>
                      <a:pt x="4384329" y="2023709"/>
                    </a:cubicBezTo>
                    <a:cubicBezTo>
                      <a:pt x="4099078" y="1990767"/>
                      <a:pt x="3852759" y="2223609"/>
                      <a:pt x="3870728" y="2509609"/>
                    </a:cubicBezTo>
                    <a:cubicBezTo>
                      <a:pt x="3882706" y="2709509"/>
                      <a:pt x="4042926" y="2884702"/>
                      <a:pt x="4246570" y="2922886"/>
                    </a:cubicBezTo>
                    <a:cubicBezTo>
                      <a:pt x="4316198" y="2936362"/>
                      <a:pt x="4434491" y="2942352"/>
                      <a:pt x="4490643" y="2931870"/>
                    </a:cubicBezTo>
                    <a:lnTo>
                      <a:pt x="4484111" y="2945016"/>
                    </a:lnTo>
                    <a:lnTo>
                      <a:pt x="4483898" y="3077270"/>
                    </a:lnTo>
                    <a:cubicBezTo>
                      <a:pt x="4462836" y="3680986"/>
                      <a:pt x="4182579" y="4244546"/>
                      <a:pt x="3719396" y="4625553"/>
                    </a:cubicBezTo>
                    <a:lnTo>
                      <a:pt x="3650168" y="4675183"/>
                    </a:lnTo>
                    <a:lnTo>
                      <a:pt x="3674204" y="4787179"/>
                    </a:lnTo>
                    <a:cubicBezTo>
                      <a:pt x="3754833" y="5162861"/>
                      <a:pt x="3877092" y="5732720"/>
                      <a:pt x="3979288" y="6214875"/>
                    </a:cubicBezTo>
                    <a:cubicBezTo>
                      <a:pt x="3984529" y="6238834"/>
                      <a:pt x="3994261" y="6245572"/>
                      <a:pt x="4017471" y="6244823"/>
                    </a:cubicBezTo>
                    <a:cubicBezTo>
                      <a:pt x="4095335" y="6243326"/>
                      <a:pt x="4267533" y="6244074"/>
                      <a:pt x="4278764" y="6244074"/>
                    </a:cubicBezTo>
                    <a:lnTo>
                      <a:pt x="4278764" y="6490394"/>
                    </a:lnTo>
                    <a:lnTo>
                      <a:pt x="0" y="6490394"/>
                    </a:lnTo>
                    <a:lnTo>
                      <a:pt x="0" y="6245572"/>
                    </a:lnTo>
                    <a:cubicBezTo>
                      <a:pt x="9733" y="6244823"/>
                      <a:pt x="624408" y="6244074"/>
                      <a:pt x="637135" y="6244074"/>
                    </a:cubicBezTo>
                    <a:lnTo>
                      <a:pt x="637135" y="5897431"/>
                    </a:lnTo>
                    <a:lnTo>
                      <a:pt x="1056402" y="5897431"/>
                    </a:lnTo>
                    <a:cubicBezTo>
                      <a:pt x="1057150" y="5895185"/>
                      <a:pt x="635638" y="5708013"/>
                      <a:pt x="422261" y="5615175"/>
                    </a:cubicBezTo>
                    <a:cubicBezTo>
                      <a:pt x="451460" y="5548541"/>
                      <a:pt x="479162" y="5483406"/>
                      <a:pt x="508361" y="5416024"/>
                    </a:cubicBezTo>
                    <a:lnTo>
                      <a:pt x="1826055" y="5987274"/>
                    </a:lnTo>
                    <a:lnTo>
                      <a:pt x="1739207" y="6187174"/>
                    </a:lnTo>
                    <a:lnTo>
                      <a:pt x="1466684" y="6068881"/>
                    </a:lnTo>
                    <a:lnTo>
                      <a:pt x="1466684" y="6244074"/>
                    </a:lnTo>
                    <a:lnTo>
                      <a:pt x="1492888" y="6244074"/>
                    </a:lnTo>
                    <a:lnTo>
                      <a:pt x="2514850" y="6244823"/>
                    </a:lnTo>
                    <a:cubicBezTo>
                      <a:pt x="2535065" y="6244823"/>
                      <a:pt x="2818069" y="4949589"/>
                      <a:pt x="2819567" y="4940605"/>
                    </a:cubicBezTo>
                    <a:lnTo>
                      <a:pt x="246319" y="4940605"/>
                    </a:lnTo>
                    <a:lnTo>
                      <a:pt x="246319" y="4545297"/>
                    </a:lnTo>
                    <a:lnTo>
                      <a:pt x="2603195" y="4522088"/>
                    </a:lnTo>
                    <a:cubicBezTo>
                      <a:pt x="2714750" y="4515349"/>
                      <a:pt x="2772399" y="4486151"/>
                      <a:pt x="2798603" y="4474920"/>
                    </a:cubicBezTo>
                    <a:cubicBezTo>
                      <a:pt x="3170078" y="4291907"/>
                      <a:pt x="3505284" y="3712255"/>
                      <a:pt x="3603321" y="2871559"/>
                    </a:cubicBezTo>
                    <a:cubicBezTo>
                      <a:pt x="3669330" y="2428251"/>
                      <a:pt x="3282257" y="1911405"/>
                      <a:pt x="3272524" y="1888196"/>
                    </a:cubicBezTo>
                    <a:cubicBezTo>
                      <a:pt x="2826305" y="2280510"/>
                      <a:pt x="2457949" y="2555279"/>
                      <a:pt x="1953332" y="2999252"/>
                    </a:cubicBezTo>
                    <a:lnTo>
                      <a:pt x="1119292" y="2052159"/>
                    </a:lnTo>
                    <a:cubicBezTo>
                      <a:pt x="1950338" y="1320689"/>
                      <a:pt x="2675818" y="732219"/>
                      <a:pt x="3507613" y="0"/>
                    </a:cubicBezTo>
                    <a:close/>
                  </a:path>
                </a:pathLst>
              </a:custGeom>
              <a:solidFill>
                <a:schemeClr val="accent1"/>
              </a:solidFill>
              <a:ln w="7475" cap="flat">
                <a:noFill/>
                <a:prstDash val="solid"/>
                <a:miter/>
              </a:ln>
            </p:spPr>
            <p:txBody>
              <a:bodyPr rtlCol="0" anchor="ctr"/>
              <a:lstStyle/>
              <a:p>
                <a:pPr algn="r" rtl="1"/>
                <a:endParaRPr lang="en-US" dirty="0">
                  <a:cs typeface="B Nazanin" panose="00000400000000000000" pitchFamily="2" charset="-78"/>
                </a:endParaRPr>
              </a:p>
            </p:txBody>
          </p:sp>
          <p:sp>
            <p:nvSpPr>
              <p:cNvPr id="7" name="Freeform: Shape 6">
                <a:extLst>
                  <a:ext uri="{FF2B5EF4-FFF2-40B4-BE49-F238E27FC236}">
                    <a16:creationId xmlns:a16="http://schemas.microsoft.com/office/drawing/2014/main" id="{B285A10E-4E96-437C-88C0-F2C43DE6D4FD}"/>
                  </a:ext>
                </a:extLst>
              </p:cNvPr>
              <p:cNvSpPr/>
              <p:nvPr/>
            </p:nvSpPr>
            <p:spPr>
              <a:xfrm>
                <a:off x="4412196" y="2470677"/>
                <a:ext cx="1205391" cy="1272773"/>
              </a:xfrm>
              <a:custGeom>
                <a:avLst/>
                <a:gdLst>
                  <a:gd name="connsiteX0" fmla="*/ 491889 w 1205390"/>
                  <a:gd name="connsiteY0" fmla="*/ 1275019 h 1272772"/>
                  <a:gd name="connsiteX1" fmla="*/ 459696 w 1205390"/>
                  <a:gd name="connsiteY1" fmla="*/ 1050412 h 1272772"/>
                  <a:gd name="connsiteX2" fmla="*/ 295733 w 1205390"/>
                  <a:gd name="connsiteY2" fmla="*/ 1194161 h 1272772"/>
                  <a:gd name="connsiteX3" fmla="*/ 17969 w 1205390"/>
                  <a:gd name="connsiteY3" fmla="*/ 878213 h 1272772"/>
                  <a:gd name="connsiteX4" fmla="*/ 233591 w 1205390"/>
                  <a:gd name="connsiteY4" fmla="*/ 688046 h 1272772"/>
                  <a:gd name="connsiteX5" fmla="*/ 0 w 1205390"/>
                  <a:gd name="connsiteY5" fmla="*/ 631146 h 1272772"/>
                  <a:gd name="connsiteX6" fmla="*/ 98827 w 1205390"/>
                  <a:gd name="connsiteY6" fmla="*/ 222361 h 1272772"/>
                  <a:gd name="connsiteX7" fmla="*/ 472423 w 1205390"/>
                  <a:gd name="connsiteY7" fmla="*/ 312204 h 1272772"/>
                  <a:gd name="connsiteX8" fmla="*/ 475418 w 1205390"/>
                  <a:gd name="connsiteY8" fmla="*/ 308460 h 1272772"/>
                  <a:gd name="connsiteX9" fmla="*/ 280010 w 1205390"/>
                  <a:gd name="connsiteY9" fmla="*/ 86099 h 1272772"/>
                  <a:gd name="connsiteX10" fmla="*/ 378089 w 1205390"/>
                  <a:gd name="connsiteY10" fmla="*/ 0 h 1272772"/>
                  <a:gd name="connsiteX11" fmla="*/ 1212129 w 1205390"/>
                  <a:gd name="connsiteY11" fmla="*/ 947093 h 1272772"/>
                  <a:gd name="connsiteX12" fmla="*/ 1114051 w 1205390"/>
                  <a:gd name="connsiteY12" fmla="*/ 1033192 h 1272772"/>
                  <a:gd name="connsiteX13" fmla="*/ 894685 w 1205390"/>
                  <a:gd name="connsiteY13" fmla="*/ 783879 h 1272772"/>
                  <a:gd name="connsiteX14" fmla="*/ 890192 w 1205390"/>
                  <a:gd name="connsiteY14" fmla="*/ 786124 h 1272772"/>
                  <a:gd name="connsiteX15" fmla="*/ 954580 w 1205390"/>
                  <a:gd name="connsiteY15" fmla="*/ 1238333 h 1272772"/>
                  <a:gd name="connsiteX16" fmla="*/ 491889 w 1205390"/>
                  <a:gd name="connsiteY16" fmla="*/ 1275019 h 127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5390" h="1272772">
                    <a:moveTo>
                      <a:pt x="491889" y="1275019"/>
                    </a:moveTo>
                    <a:cubicBezTo>
                      <a:pt x="480659" y="1200150"/>
                      <a:pt x="470926" y="1128276"/>
                      <a:pt x="459696" y="1050412"/>
                    </a:cubicBezTo>
                    <a:cubicBezTo>
                      <a:pt x="404293" y="1099077"/>
                      <a:pt x="351136" y="1145496"/>
                      <a:pt x="295733" y="1194161"/>
                    </a:cubicBezTo>
                    <a:cubicBezTo>
                      <a:pt x="202895" y="1088595"/>
                      <a:pt x="110806" y="984527"/>
                      <a:pt x="17969" y="878213"/>
                    </a:cubicBezTo>
                    <a:cubicBezTo>
                      <a:pt x="89843" y="815323"/>
                      <a:pt x="159471" y="753182"/>
                      <a:pt x="233591" y="688046"/>
                    </a:cubicBezTo>
                    <a:cubicBezTo>
                      <a:pt x="153481" y="668580"/>
                      <a:pt x="77864" y="649863"/>
                      <a:pt x="0" y="631146"/>
                    </a:cubicBezTo>
                    <a:cubicBezTo>
                      <a:pt x="32942" y="494884"/>
                      <a:pt x="65136" y="360120"/>
                      <a:pt x="98827" y="222361"/>
                    </a:cubicBezTo>
                    <a:cubicBezTo>
                      <a:pt x="224607" y="252309"/>
                      <a:pt x="348141" y="282256"/>
                      <a:pt x="472423" y="312204"/>
                    </a:cubicBezTo>
                    <a:cubicBezTo>
                      <a:pt x="473172" y="310706"/>
                      <a:pt x="474670" y="309958"/>
                      <a:pt x="475418" y="308460"/>
                    </a:cubicBezTo>
                    <a:cubicBezTo>
                      <a:pt x="411031" y="235089"/>
                      <a:pt x="346643" y="161717"/>
                      <a:pt x="280010" y="86099"/>
                    </a:cubicBezTo>
                    <a:cubicBezTo>
                      <a:pt x="312204" y="57649"/>
                      <a:pt x="343649" y="29948"/>
                      <a:pt x="378089" y="0"/>
                    </a:cubicBezTo>
                    <a:cubicBezTo>
                      <a:pt x="655852" y="315947"/>
                      <a:pt x="932868" y="630397"/>
                      <a:pt x="1212129" y="947093"/>
                    </a:cubicBezTo>
                    <a:cubicBezTo>
                      <a:pt x="1179936" y="975543"/>
                      <a:pt x="1147742" y="1003993"/>
                      <a:pt x="1114051" y="1033192"/>
                    </a:cubicBezTo>
                    <a:cubicBezTo>
                      <a:pt x="1040679" y="950088"/>
                      <a:pt x="967308" y="866983"/>
                      <a:pt x="894685" y="783879"/>
                    </a:cubicBezTo>
                    <a:cubicBezTo>
                      <a:pt x="893187" y="784627"/>
                      <a:pt x="891690" y="785376"/>
                      <a:pt x="890192" y="786124"/>
                    </a:cubicBezTo>
                    <a:cubicBezTo>
                      <a:pt x="911904" y="935862"/>
                      <a:pt x="932868" y="1085600"/>
                      <a:pt x="954580" y="1238333"/>
                    </a:cubicBezTo>
                    <a:cubicBezTo>
                      <a:pt x="800350" y="1251061"/>
                      <a:pt x="647617" y="1263040"/>
                      <a:pt x="491889" y="1275019"/>
                    </a:cubicBezTo>
                    <a:close/>
                  </a:path>
                </a:pathLst>
              </a:custGeom>
              <a:solidFill>
                <a:schemeClr val="accent2"/>
              </a:solidFill>
              <a:ln w="7475" cap="flat">
                <a:noFill/>
                <a:prstDash val="solid"/>
                <a:miter/>
              </a:ln>
            </p:spPr>
            <p:txBody>
              <a:bodyPr rtlCol="0" anchor="ctr"/>
              <a:lstStyle/>
              <a:p>
                <a:pPr algn="r" rtl="1"/>
                <a:endParaRPr lang="en-US">
                  <a:cs typeface="B Nazanin" panose="00000400000000000000" pitchFamily="2" charset="-78"/>
                </a:endParaRPr>
              </a:p>
            </p:txBody>
          </p:sp>
          <p:sp>
            <p:nvSpPr>
              <p:cNvPr id="8" name="Freeform: Shape 7">
                <a:extLst>
                  <a:ext uri="{FF2B5EF4-FFF2-40B4-BE49-F238E27FC236}">
                    <a16:creationId xmlns:a16="http://schemas.microsoft.com/office/drawing/2014/main" id="{21E6E30F-046A-416C-9FE6-EABF1C9FAA64}"/>
                  </a:ext>
                </a:extLst>
              </p:cNvPr>
              <p:cNvSpPr/>
              <p:nvPr/>
            </p:nvSpPr>
            <p:spPr>
              <a:xfrm>
                <a:off x="7448134" y="0"/>
                <a:ext cx="973297" cy="1063140"/>
              </a:xfrm>
              <a:custGeom>
                <a:avLst/>
                <a:gdLst>
                  <a:gd name="connsiteX0" fmla="*/ 238832 w 973297"/>
                  <a:gd name="connsiteY0" fmla="*/ 416272 h 1063139"/>
                  <a:gd name="connsiteX1" fmla="*/ 119790 w 973297"/>
                  <a:gd name="connsiteY1" fmla="*/ 280759 h 1063139"/>
                  <a:gd name="connsiteX2" fmla="*/ 0 w 973297"/>
                  <a:gd name="connsiteY2" fmla="*/ 144497 h 1063139"/>
                  <a:gd name="connsiteX3" fmla="*/ 162466 w 973297"/>
                  <a:gd name="connsiteY3" fmla="*/ 0 h 1063139"/>
                  <a:gd name="connsiteX4" fmla="*/ 977040 w 973297"/>
                  <a:gd name="connsiteY4" fmla="*/ 925381 h 1063139"/>
                  <a:gd name="connsiteX5" fmla="*/ 813826 w 973297"/>
                  <a:gd name="connsiteY5" fmla="*/ 1069129 h 1063139"/>
                  <a:gd name="connsiteX6" fmla="*/ 574245 w 973297"/>
                  <a:gd name="connsiteY6" fmla="*/ 797355 h 1063139"/>
                  <a:gd name="connsiteX7" fmla="*/ 399800 w 973297"/>
                  <a:gd name="connsiteY7" fmla="*/ 950088 h 1063139"/>
                  <a:gd name="connsiteX8" fmla="*/ 64387 w 973297"/>
                  <a:gd name="connsiteY8" fmla="*/ 569004 h 1063139"/>
                  <a:gd name="connsiteX9" fmla="*/ 238832 w 973297"/>
                  <a:gd name="connsiteY9" fmla="*/ 416272 h 106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297" h="1063139">
                    <a:moveTo>
                      <a:pt x="238832" y="416272"/>
                    </a:moveTo>
                    <a:cubicBezTo>
                      <a:pt x="198403" y="369853"/>
                      <a:pt x="158722" y="325680"/>
                      <a:pt x="119790" y="280759"/>
                    </a:cubicBezTo>
                    <a:cubicBezTo>
                      <a:pt x="80110" y="235837"/>
                      <a:pt x="41178" y="191665"/>
                      <a:pt x="0" y="144497"/>
                    </a:cubicBezTo>
                    <a:cubicBezTo>
                      <a:pt x="53906" y="95832"/>
                      <a:pt x="107811" y="48665"/>
                      <a:pt x="162466" y="0"/>
                    </a:cubicBezTo>
                    <a:cubicBezTo>
                      <a:pt x="434240" y="308460"/>
                      <a:pt x="705266" y="616172"/>
                      <a:pt x="977040" y="925381"/>
                    </a:cubicBezTo>
                    <a:cubicBezTo>
                      <a:pt x="922386" y="973297"/>
                      <a:pt x="868480" y="1020464"/>
                      <a:pt x="813826" y="1069129"/>
                    </a:cubicBezTo>
                    <a:cubicBezTo>
                      <a:pt x="733716" y="977789"/>
                      <a:pt x="654355" y="887946"/>
                      <a:pt x="574245" y="797355"/>
                    </a:cubicBezTo>
                    <a:cubicBezTo>
                      <a:pt x="515847" y="849014"/>
                      <a:pt x="458947" y="899177"/>
                      <a:pt x="399800" y="950088"/>
                    </a:cubicBezTo>
                    <a:cubicBezTo>
                      <a:pt x="288245" y="822810"/>
                      <a:pt x="176691" y="697030"/>
                      <a:pt x="64387" y="569004"/>
                    </a:cubicBezTo>
                    <a:cubicBezTo>
                      <a:pt x="122785" y="518093"/>
                      <a:pt x="180434" y="467183"/>
                      <a:pt x="238832" y="416272"/>
                    </a:cubicBezTo>
                    <a:close/>
                  </a:path>
                </a:pathLst>
              </a:custGeom>
              <a:solidFill>
                <a:schemeClr val="accent2"/>
              </a:solidFill>
              <a:ln w="7475" cap="flat">
                <a:noFill/>
                <a:prstDash val="solid"/>
                <a:miter/>
              </a:ln>
            </p:spPr>
            <p:txBody>
              <a:bodyPr rtlCol="0" anchor="ctr"/>
              <a:lstStyle/>
              <a:p>
                <a:pPr algn="r" rtl="1"/>
                <a:endParaRPr lang="en-US">
                  <a:cs typeface="B Nazanin" panose="00000400000000000000" pitchFamily="2" charset="-78"/>
                </a:endParaRPr>
              </a:p>
            </p:txBody>
          </p:sp>
          <p:sp>
            <p:nvSpPr>
              <p:cNvPr id="9" name="Freeform: Shape 8">
                <a:extLst>
                  <a:ext uri="{FF2B5EF4-FFF2-40B4-BE49-F238E27FC236}">
                    <a16:creationId xmlns:a16="http://schemas.microsoft.com/office/drawing/2014/main" id="{8E34219F-4F61-46BC-BF8E-2D9F91DFCFA6}"/>
                  </a:ext>
                </a:extLst>
              </p:cNvPr>
              <p:cNvSpPr/>
              <p:nvPr/>
            </p:nvSpPr>
            <p:spPr>
              <a:xfrm>
                <a:off x="7699694" y="2487897"/>
                <a:ext cx="756177" cy="741203"/>
              </a:xfrm>
              <a:custGeom>
                <a:avLst/>
                <a:gdLst>
                  <a:gd name="connsiteX0" fmla="*/ 381083 w 756176"/>
                  <a:gd name="connsiteY0" fmla="*/ 743449 h 741203"/>
                  <a:gd name="connsiteX1" fmla="*/ 0 w 756176"/>
                  <a:gd name="connsiteY1" fmla="*/ 369853 h 741203"/>
                  <a:gd name="connsiteX2" fmla="*/ 381832 w 756176"/>
                  <a:gd name="connsiteY2" fmla="*/ 0 h 741203"/>
                  <a:gd name="connsiteX3" fmla="*/ 762915 w 756176"/>
                  <a:gd name="connsiteY3" fmla="*/ 370602 h 741203"/>
                  <a:gd name="connsiteX4" fmla="*/ 381083 w 756176"/>
                  <a:gd name="connsiteY4" fmla="*/ 743449 h 741203"/>
                  <a:gd name="connsiteX5" fmla="*/ 577989 w 756176"/>
                  <a:gd name="connsiteY5" fmla="*/ 372099 h 741203"/>
                  <a:gd name="connsiteX6" fmla="*/ 381083 w 756176"/>
                  <a:gd name="connsiteY6" fmla="*/ 180434 h 741203"/>
                  <a:gd name="connsiteX7" fmla="*/ 184927 w 756176"/>
                  <a:gd name="connsiteY7" fmla="*/ 370602 h 741203"/>
                  <a:gd name="connsiteX8" fmla="*/ 380334 w 756176"/>
                  <a:gd name="connsiteY8" fmla="*/ 563015 h 741203"/>
                  <a:gd name="connsiteX9" fmla="*/ 577989 w 756176"/>
                  <a:gd name="connsiteY9" fmla="*/ 372099 h 74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176" h="741203">
                    <a:moveTo>
                      <a:pt x="381083" y="743449"/>
                    </a:moveTo>
                    <a:cubicBezTo>
                      <a:pt x="169953" y="743449"/>
                      <a:pt x="0" y="576491"/>
                      <a:pt x="0" y="369853"/>
                    </a:cubicBezTo>
                    <a:cubicBezTo>
                      <a:pt x="749" y="165461"/>
                      <a:pt x="171450" y="0"/>
                      <a:pt x="381832" y="0"/>
                    </a:cubicBezTo>
                    <a:cubicBezTo>
                      <a:pt x="591465" y="0"/>
                      <a:pt x="762166" y="166209"/>
                      <a:pt x="762915" y="370602"/>
                    </a:cubicBezTo>
                    <a:cubicBezTo>
                      <a:pt x="762915" y="576491"/>
                      <a:pt x="592214" y="743449"/>
                      <a:pt x="381083" y="743449"/>
                    </a:cubicBezTo>
                    <a:close/>
                    <a:moveTo>
                      <a:pt x="577989" y="372099"/>
                    </a:moveTo>
                    <a:cubicBezTo>
                      <a:pt x="577989" y="265785"/>
                      <a:pt x="489643" y="179686"/>
                      <a:pt x="381083" y="180434"/>
                    </a:cubicBezTo>
                    <a:cubicBezTo>
                      <a:pt x="273272" y="180434"/>
                      <a:pt x="185675" y="265785"/>
                      <a:pt x="184927" y="370602"/>
                    </a:cubicBezTo>
                    <a:cubicBezTo>
                      <a:pt x="184927" y="477664"/>
                      <a:pt x="271026" y="563015"/>
                      <a:pt x="380334" y="563015"/>
                    </a:cubicBezTo>
                    <a:cubicBezTo>
                      <a:pt x="489643" y="563764"/>
                      <a:pt x="577989" y="478413"/>
                      <a:pt x="577989" y="372099"/>
                    </a:cubicBezTo>
                    <a:close/>
                  </a:path>
                </a:pathLst>
              </a:custGeom>
              <a:solidFill>
                <a:schemeClr val="accent2"/>
              </a:solidFill>
              <a:ln w="7475" cap="flat">
                <a:noFill/>
                <a:prstDash val="solid"/>
                <a:miter/>
              </a:ln>
            </p:spPr>
            <p:txBody>
              <a:bodyPr rtlCol="0" anchor="ctr"/>
              <a:lstStyle/>
              <a:p>
                <a:pPr algn="r" rtl="1"/>
                <a:endParaRPr lang="en-US">
                  <a:cs typeface="B Nazanin" panose="00000400000000000000" pitchFamily="2" charset="-78"/>
                </a:endParaRPr>
              </a:p>
            </p:txBody>
          </p:sp>
        </p:grpSp>
        <p:sp>
          <p:nvSpPr>
            <p:cNvPr id="5" name="Rectangle 4">
              <a:extLst>
                <a:ext uri="{FF2B5EF4-FFF2-40B4-BE49-F238E27FC236}">
                  <a16:creationId xmlns:a16="http://schemas.microsoft.com/office/drawing/2014/main" id="{426078A0-929D-44EF-99B3-90D343130531}"/>
                </a:ext>
              </a:extLst>
            </p:cNvPr>
            <p:cNvSpPr/>
            <p:nvPr/>
          </p:nvSpPr>
          <p:spPr>
            <a:xfrm>
              <a:off x="3070673" y="4573635"/>
              <a:ext cx="1715646" cy="545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grpSp>
      <p:sp>
        <p:nvSpPr>
          <p:cNvPr id="11" name="Speech Bubble: Oval 10">
            <a:extLst>
              <a:ext uri="{FF2B5EF4-FFF2-40B4-BE49-F238E27FC236}">
                <a16:creationId xmlns:a16="http://schemas.microsoft.com/office/drawing/2014/main" id="{0A7E7481-8422-4B6F-920E-D051D7E4E28D}"/>
              </a:ext>
            </a:extLst>
          </p:cNvPr>
          <p:cNvSpPr/>
          <p:nvPr/>
        </p:nvSpPr>
        <p:spPr>
          <a:xfrm>
            <a:off x="3773164" y="2792437"/>
            <a:ext cx="2395122" cy="1604732"/>
          </a:xfrm>
          <a:prstGeom prst="wedgeEllipseCallout">
            <a:avLst>
              <a:gd name="adj1" fmla="val -52920"/>
              <a:gd name="adj2" fmla="val 53666"/>
            </a:avLst>
          </a:prstGeom>
          <a:solidFill>
            <a:schemeClr val="bg1"/>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grpSp>
        <p:nvGrpSpPr>
          <p:cNvPr id="12" name="Group 11">
            <a:extLst>
              <a:ext uri="{FF2B5EF4-FFF2-40B4-BE49-F238E27FC236}">
                <a16:creationId xmlns:a16="http://schemas.microsoft.com/office/drawing/2014/main" id="{FAE53DDC-9D36-4595-9B88-91AA92DBDD67}"/>
              </a:ext>
            </a:extLst>
          </p:cNvPr>
          <p:cNvGrpSpPr/>
          <p:nvPr/>
        </p:nvGrpSpPr>
        <p:grpSpPr>
          <a:xfrm>
            <a:off x="4499685" y="3013289"/>
            <a:ext cx="942080" cy="1163028"/>
            <a:chOff x="933608" y="3288154"/>
            <a:chExt cx="2493562" cy="3078384"/>
          </a:xfrm>
        </p:grpSpPr>
        <p:grpSp>
          <p:nvGrpSpPr>
            <p:cNvPr id="13" name="Group 12">
              <a:extLst>
                <a:ext uri="{FF2B5EF4-FFF2-40B4-BE49-F238E27FC236}">
                  <a16:creationId xmlns:a16="http://schemas.microsoft.com/office/drawing/2014/main" id="{5D984E6C-348A-430B-A28A-705D3833D045}"/>
                </a:ext>
              </a:extLst>
            </p:cNvPr>
            <p:cNvGrpSpPr/>
            <p:nvPr/>
          </p:nvGrpSpPr>
          <p:grpSpPr>
            <a:xfrm>
              <a:off x="933608" y="3288154"/>
              <a:ext cx="1216205" cy="3078384"/>
              <a:chOff x="4746850" y="3003949"/>
              <a:chExt cx="782755" cy="1981262"/>
            </a:xfrm>
          </p:grpSpPr>
          <p:grpSp>
            <p:nvGrpSpPr>
              <p:cNvPr id="24" name="Group 23">
                <a:extLst>
                  <a:ext uri="{FF2B5EF4-FFF2-40B4-BE49-F238E27FC236}">
                    <a16:creationId xmlns:a16="http://schemas.microsoft.com/office/drawing/2014/main" id="{2EAF7F52-D385-4485-81B3-D8D24C7A631A}"/>
                  </a:ext>
                </a:extLst>
              </p:cNvPr>
              <p:cNvGrpSpPr/>
              <p:nvPr/>
            </p:nvGrpSpPr>
            <p:grpSpPr>
              <a:xfrm>
                <a:off x="4746850" y="3864504"/>
                <a:ext cx="782755" cy="1120707"/>
                <a:chOff x="4732897" y="3907639"/>
                <a:chExt cx="782755" cy="1042651"/>
              </a:xfrm>
              <a:solidFill>
                <a:schemeClr val="accent1"/>
              </a:solidFill>
            </p:grpSpPr>
            <p:sp>
              <p:nvSpPr>
                <p:cNvPr id="31" name="Rectangle: Rounded Corners 218">
                  <a:extLst>
                    <a:ext uri="{FF2B5EF4-FFF2-40B4-BE49-F238E27FC236}">
                      <a16:creationId xmlns:a16="http://schemas.microsoft.com/office/drawing/2014/main" id="{C46E0A3E-8DA5-4A41-9C82-0DF4C261D019}"/>
                    </a:ext>
                  </a:extLst>
                </p:cNvPr>
                <p:cNvSpPr/>
                <p:nvPr/>
              </p:nvSpPr>
              <p:spPr>
                <a:xfrm>
                  <a:off x="4732897"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32" name="Rectangle: Rounded Corners 218">
                  <a:extLst>
                    <a:ext uri="{FF2B5EF4-FFF2-40B4-BE49-F238E27FC236}">
                      <a16:creationId xmlns:a16="http://schemas.microsoft.com/office/drawing/2014/main" id="{F1C1194C-E873-4914-B84C-7F5412CF23D5}"/>
                    </a:ext>
                  </a:extLst>
                </p:cNvPr>
                <p:cNvSpPr/>
                <p:nvPr/>
              </p:nvSpPr>
              <p:spPr>
                <a:xfrm flipH="1">
                  <a:off x="5099040"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grpSp>
          <p:grpSp>
            <p:nvGrpSpPr>
              <p:cNvPr id="25" name="Group 24">
                <a:extLst>
                  <a:ext uri="{FF2B5EF4-FFF2-40B4-BE49-F238E27FC236}">
                    <a16:creationId xmlns:a16="http://schemas.microsoft.com/office/drawing/2014/main" id="{2C97EFB5-8485-454A-8F27-5479E8066AD5}"/>
                  </a:ext>
                </a:extLst>
              </p:cNvPr>
              <p:cNvGrpSpPr/>
              <p:nvPr/>
            </p:nvGrpSpPr>
            <p:grpSpPr>
              <a:xfrm rot="10800000">
                <a:off x="4803981" y="3003949"/>
                <a:ext cx="668493" cy="946154"/>
                <a:chOff x="4732897" y="3907639"/>
                <a:chExt cx="782755" cy="1042651"/>
              </a:xfrm>
              <a:solidFill>
                <a:schemeClr val="accent1"/>
              </a:solidFill>
            </p:grpSpPr>
            <p:sp>
              <p:nvSpPr>
                <p:cNvPr id="29" name="Rectangle: Rounded Corners 218">
                  <a:extLst>
                    <a:ext uri="{FF2B5EF4-FFF2-40B4-BE49-F238E27FC236}">
                      <a16:creationId xmlns:a16="http://schemas.microsoft.com/office/drawing/2014/main" id="{960C06C9-6CC7-4C6A-9FE5-4FF884C00638}"/>
                    </a:ext>
                  </a:extLst>
                </p:cNvPr>
                <p:cNvSpPr/>
                <p:nvPr/>
              </p:nvSpPr>
              <p:spPr>
                <a:xfrm>
                  <a:off x="4732897"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30" name="Rectangle: Rounded Corners 218">
                  <a:extLst>
                    <a:ext uri="{FF2B5EF4-FFF2-40B4-BE49-F238E27FC236}">
                      <a16:creationId xmlns:a16="http://schemas.microsoft.com/office/drawing/2014/main" id="{E104A142-074F-45C5-8A80-A4EDAE15D257}"/>
                    </a:ext>
                  </a:extLst>
                </p:cNvPr>
                <p:cNvSpPr/>
                <p:nvPr/>
              </p:nvSpPr>
              <p:spPr>
                <a:xfrm flipH="1">
                  <a:off x="5099040"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grpSp>
          <p:grpSp>
            <p:nvGrpSpPr>
              <p:cNvPr id="26" name="Group 25">
                <a:extLst>
                  <a:ext uri="{FF2B5EF4-FFF2-40B4-BE49-F238E27FC236}">
                    <a16:creationId xmlns:a16="http://schemas.microsoft.com/office/drawing/2014/main" id="{A7DA771F-2040-48D0-BAD4-41B377B37A2C}"/>
                  </a:ext>
                </a:extLst>
              </p:cNvPr>
              <p:cNvGrpSpPr/>
              <p:nvPr/>
            </p:nvGrpSpPr>
            <p:grpSpPr>
              <a:xfrm>
                <a:off x="5032945" y="3853422"/>
                <a:ext cx="210565" cy="112942"/>
                <a:chOff x="5037299" y="3853422"/>
                <a:chExt cx="210565" cy="112942"/>
              </a:xfrm>
            </p:grpSpPr>
            <p:sp>
              <p:nvSpPr>
                <p:cNvPr id="27" name="Oval 26">
                  <a:extLst>
                    <a:ext uri="{FF2B5EF4-FFF2-40B4-BE49-F238E27FC236}">
                      <a16:creationId xmlns:a16="http://schemas.microsoft.com/office/drawing/2014/main" id="{C99F4D33-026C-44D4-B001-E61DFC0AAE04}"/>
                    </a:ext>
                  </a:extLst>
                </p:cNvPr>
                <p:cNvSpPr/>
                <p:nvPr/>
              </p:nvSpPr>
              <p:spPr>
                <a:xfrm>
                  <a:off x="5037299" y="3853422"/>
                  <a:ext cx="112942" cy="11294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28" name="Oval 27">
                  <a:extLst>
                    <a:ext uri="{FF2B5EF4-FFF2-40B4-BE49-F238E27FC236}">
                      <a16:creationId xmlns:a16="http://schemas.microsoft.com/office/drawing/2014/main" id="{DAB68466-B6D5-4F95-AEAF-7F21E8B34D82}"/>
                    </a:ext>
                  </a:extLst>
                </p:cNvPr>
                <p:cNvSpPr/>
                <p:nvPr/>
              </p:nvSpPr>
              <p:spPr>
                <a:xfrm>
                  <a:off x="5134922" y="3853422"/>
                  <a:ext cx="112942" cy="11294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grpSp>
        </p:grpSp>
        <p:grpSp>
          <p:nvGrpSpPr>
            <p:cNvPr id="14" name="Group 13">
              <a:extLst>
                <a:ext uri="{FF2B5EF4-FFF2-40B4-BE49-F238E27FC236}">
                  <a16:creationId xmlns:a16="http://schemas.microsoft.com/office/drawing/2014/main" id="{973B982C-08FE-4D48-A76C-6ECFB2F94EDB}"/>
                </a:ext>
              </a:extLst>
            </p:cNvPr>
            <p:cNvGrpSpPr/>
            <p:nvPr/>
          </p:nvGrpSpPr>
          <p:grpSpPr>
            <a:xfrm>
              <a:off x="2210965" y="3288154"/>
              <a:ext cx="1216205" cy="3078384"/>
              <a:chOff x="4746850" y="3003949"/>
              <a:chExt cx="782755" cy="1981262"/>
            </a:xfrm>
          </p:grpSpPr>
          <p:grpSp>
            <p:nvGrpSpPr>
              <p:cNvPr id="15" name="Group 14">
                <a:extLst>
                  <a:ext uri="{FF2B5EF4-FFF2-40B4-BE49-F238E27FC236}">
                    <a16:creationId xmlns:a16="http://schemas.microsoft.com/office/drawing/2014/main" id="{D1E750B3-10FC-4AA5-9D41-55F38A2F2849}"/>
                  </a:ext>
                </a:extLst>
              </p:cNvPr>
              <p:cNvGrpSpPr/>
              <p:nvPr/>
            </p:nvGrpSpPr>
            <p:grpSpPr>
              <a:xfrm>
                <a:off x="4746850" y="3864504"/>
                <a:ext cx="782755" cy="1120707"/>
                <a:chOff x="4732897" y="3907639"/>
                <a:chExt cx="782755" cy="1042651"/>
              </a:xfrm>
              <a:solidFill>
                <a:schemeClr val="accent1"/>
              </a:solidFill>
            </p:grpSpPr>
            <p:sp>
              <p:nvSpPr>
                <p:cNvPr id="22" name="Rectangle: Rounded Corners 218">
                  <a:extLst>
                    <a:ext uri="{FF2B5EF4-FFF2-40B4-BE49-F238E27FC236}">
                      <a16:creationId xmlns:a16="http://schemas.microsoft.com/office/drawing/2014/main" id="{A13BDC89-B767-4634-B0C0-411AA78B64C3}"/>
                    </a:ext>
                  </a:extLst>
                </p:cNvPr>
                <p:cNvSpPr/>
                <p:nvPr/>
              </p:nvSpPr>
              <p:spPr>
                <a:xfrm>
                  <a:off x="4732897"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23" name="Rectangle: Rounded Corners 218">
                  <a:extLst>
                    <a:ext uri="{FF2B5EF4-FFF2-40B4-BE49-F238E27FC236}">
                      <a16:creationId xmlns:a16="http://schemas.microsoft.com/office/drawing/2014/main" id="{89436C3B-1D4B-4127-869A-BDCC8A071EC2}"/>
                    </a:ext>
                  </a:extLst>
                </p:cNvPr>
                <p:cNvSpPr/>
                <p:nvPr/>
              </p:nvSpPr>
              <p:spPr>
                <a:xfrm flipH="1">
                  <a:off x="5099040"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cs typeface="B Nazanin" panose="00000400000000000000" pitchFamily="2" charset="-78"/>
                  </a:endParaRPr>
                </a:p>
              </p:txBody>
            </p:sp>
          </p:grpSp>
          <p:grpSp>
            <p:nvGrpSpPr>
              <p:cNvPr id="16" name="Group 15">
                <a:extLst>
                  <a:ext uri="{FF2B5EF4-FFF2-40B4-BE49-F238E27FC236}">
                    <a16:creationId xmlns:a16="http://schemas.microsoft.com/office/drawing/2014/main" id="{E87A9C8A-40F5-4B54-A119-50A9D5C7C641}"/>
                  </a:ext>
                </a:extLst>
              </p:cNvPr>
              <p:cNvGrpSpPr/>
              <p:nvPr/>
            </p:nvGrpSpPr>
            <p:grpSpPr>
              <a:xfrm rot="10800000">
                <a:off x="4803981" y="3003949"/>
                <a:ext cx="668493" cy="946154"/>
                <a:chOff x="4732897" y="3907639"/>
                <a:chExt cx="782755" cy="1042651"/>
              </a:xfrm>
              <a:solidFill>
                <a:schemeClr val="accent1"/>
              </a:solidFill>
            </p:grpSpPr>
            <p:sp>
              <p:nvSpPr>
                <p:cNvPr id="20" name="Rectangle: Rounded Corners 218">
                  <a:extLst>
                    <a:ext uri="{FF2B5EF4-FFF2-40B4-BE49-F238E27FC236}">
                      <a16:creationId xmlns:a16="http://schemas.microsoft.com/office/drawing/2014/main" id="{5E9A8825-A6E4-43BD-B8AE-CBEBB48138F4}"/>
                    </a:ext>
                  </a:extLst>
                </p:cNvPr>
                <p:cNvSpPr/>
                <p:nvPr/>
              </p:nvSpPr>
              <p:spPr>
                <a:xfrm>
                  <a:off x="4732897"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21" name="Rectangle: Rounded Corners 218">
                  <a:extLst>
                    <a:ext uri="{FF2B5EF4-FFF2-40B4-BE49-F238E27FC236}">
                      <a16:creationId xmlns:a16="http://schemas.microsoft.com/office/drawing/2014/main" id="{78A05838-DA43-4FC3-AC28-9B8D5B9165CD}"/>
                    </a:ext>
                  </a:extLst>
                </p:cNvPr>
                <p:cNvSpPr/>
                <p:nvPr/>
              </p:nvSpPr>
              <p:spPr>
                <a:xfrm flipH="1">
                  <a:off x="5099040"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grpSp>
          <p:grpSp>
            <p:nvGrpSpPr>
              <p:cNvPr id="17" name="Group 16">
                <a:extLst>
                  <a:ext uri="{FF2B5EF4-FFF2-40B4-BE49-F238E27FC236}">
                    <a16:creationId xmlns:a16="http://schemas.microsoft.com/office/drawing/2014/main" id="{6A87CFBC-5576-43E7-AAFC-A8E3E38C1B03}"/>
                  </a:ext>
                </a:extLst>
              </p:cNvPr>
              <p:cNvGrpSpPr/>
              <p:nvPr/>
            </p:nvGrpSpPr>
            <p:grpSpPr>
              <a:xfrm>
                <a:off x="5032945" y="3853422"/>
                <a:ext cx="210565" cy="112942"/>
                <a:chOff x="5037299" y="3853422"/>
                <a:chExt cx="210565" cy="112942"/>
              </a:xfrm>
            </p:grpSpPr>
            <p:sp>
              <p:nvSpPr>
                <p:cNvPr id="18" name="Oval 17">
                  <a:extLst>
                    <a:ext uri="{FF2B5EF4-FFF2-40B4-BE49-F238E27FC236}">
                      <a16:creationId xmlns:a16="http://schemas.microsoft.com/office/drawing/2014/main" id="{3999CCD3-7A6E-47A5-A356-84B47E8BA686}"/>
                    </a:ext>
                  </a:extLst>
                </p:cNvPr>
                <p:cNvSpPr/>
                <p:nvPr/>
              </p:nvSpPr>
              <p:spPr>
                <a:xfrm>
                  <a:off x="5037299" y="3853422"/>
                  <a:ext cx="112942" cy="11294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sp>
              <p:nvSpPr>
                <p:cNvPr id="19" name="Oval 18">
                  <a:extLst>
                    <a:ext uri="{FF2B5EF4-FFF2-40B4-BE49-F238E27FC236}">
                      <a16:creationId xmlns:a16="http://schemas.microsoft.com/office/drawing/2014/main" id="{412980DE-8EFE-433C-BF9A-2D501D62FA87}"/>
                    </a:ext>
                  </a:extLst>
                </p:cNvPr>
                <p:cNvSpPr/>
                <p:nvPr/>
              </p:nvSpPr>
              <p:spPr>
                <a:xfrm>
                  <a:off x="5134922" y="3853422"/>
                  <a:ext cx="112942" cy="11294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cs typeface="B Nazanin" panose="00000400000000000000" pitchFamily="2" charset="-78"/>
                  </a:endParaRPr>
                </a:p>
              </p:txBody>
            </p:sp>
          </p:grpSp>
        </p:grpSp>
      </p:grpSp>
      <p:grpSp>
        <p:nvGrpSpPr>
          <p:cNvPr id="43" name="Group 42">
            <a:extLst>
              <a:ext uri="{FF2B5EF4-FFF2-40B4-BE49-F238E27FC236}">
                <a16:creationId xmlns:a16="http://schemas.microsoft.com/office/drawing/2014/main" id="{82031221-02FF-43B6-97F3-856082FE019C}"/>
              </a:ext>
            </a:extLst>
          </p:cNvPr>
          <p:cNvGrpSpPr/>
          <p:nvPr/>
        </p:nvGrpSpPr>
        <p:grpSpPr>
          <a:xfrm>
            <a:off x="6804853" y="1574812"/>
            <a:ext cx="4321299" cy="775597"/>
            <a:chOff x="6804854" y="1574812"/>
            <a:chExt cx="4321299" cy="775597"/>
          </a:xfrm>
        </p:grpSpPr>
        <p:sp>
          <p:nvSpPr>
            <p:cNvPr id="34" name="TextBox 33">
              <a:extLst>
                <a:ext uri="{FF2B5EF4-FFF2-40B4-BE49-F238E27FC236}">
                  <a16:creationId xmlns:a16="http://schemas.microsoft.com/office/drawing/2014/main" id="{C559C6AB-DC47-476F-9528-77D3E26EA521}"/>
                </a:ext>
              </a:extLst>
            </p:cNvPr>
            <p:cNvSpPr txBox="1"/>
            <p:nvPr/>
          </p:nvSpPr>
          <p:spPr>
            <a:xfrm>
              <a:off x="6804854" y="1574812"/>
              <a:ext cx="4321299" cy="327782"/>
            </a:xfrm>
            <a:prstGeom prst="rect">
              <a:avLst/>
            </a:prstGeom>
            <a:noFill/>
          </p:spPr>
          <p:txBody>
            <a:bodyPr wrap="square" rtlCol="0">
              <a:spAutoFit/>
            </a:bodyPr>
            <a:lstStyle/>
            <a:p>
              <a:pPr algn="r" rtl="1">
                <a:lnSpc>
                  <a:spcPct val="80000"/>
                </a:lnSpc>
              </a:pPr>
              <a:r>
                <a:rPr lang="fa-IR" altLang="ko-KR" dirty="0">
                  <a:solidFill>
                    <a:schemeClr val="tx1">
                      <a:lumMod val="75000"/>
                      <a:lumOff val="25000"/>
                    </a:schemeClr>
                  </a:solidFill>
                  <a:cs typeface="B Nazanin" panose="00000400000000000000" pitchFamily="2" charset="-78"/>
                </a:rPr>
                <a:t>ارائه نمونه کارها ساده</a:t>
              </a:r>
              <a:endParaRPr lang="en-US" altLang="ko-KR" dirty="0">
                <a:solidFill>
                  <a:schemeClr val="tx1">
                    <a:lumMod val="75000"/>
                    <a:lumOff val="25000"/>
                  </a:schemeClr>
                </a:solidFill>
                <a:cs typeface="B Nazanin" panose="00000400000000000000" pitchFamily="2" charset="-78"/>
              </a:endParaRPr>
            </a:p>
          </p:txBody>
        </p:sp>
        <p:sp>
          <p:nvSpPr>
            <p:cNvPr id="37" name="TextBox 36">
              <a:extLst>
                <a:ext uri="{FF2B5EF4-FFF2-40B4-BE49-F238E27FC236}">
                  <a16:creationId xmlns:a16="http://schemas.microsoft.com/office/drawing/2014/main" id="{AA0522B2-B708-497C-9082-363B6AB17F9E}"/>
                </a:ext>
              </a:extLst>
            </p:cNvPr>
            <p:cNvSpPr txBox="1"/>
            <p:nvPr/>
          </p:nvSpPr>
          <p:spPr>
            <a:xfrm>
              <a:off x="7393410" y="1888744"/>
              <a:ext cx="3732743" cy="461665"/>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cs typeface="B Nazanin" panose="00000400000000000000" pitchFamily="2" charset="-78"/>
              </a:endParaRPr>
            </a:p>
          </p:txBody>
        </p:sp>
      </p:grpSp>
      <p:grpSp>
        <p:nvGrpSpPr>
          <p:cNvPr id="44" name="Group 43">
            <a:extLst>
              <a:ext uri="{FF2B5EF4-FFF2-40B4-BE49-F238E27FC236}">
                <a16:creationId xmlns:a16="http://schemas.microsoft.com/office/drawing/2014/main" id="{9A69AD05-CD48-4A14-AAF1-DF4AF44DD207}"/>
              </a:ext>
            </a:extLst>
          </p:cNvPr>
          <p:cNvGrpSpPr/>
          <p:nvPr/>
        </p:nvGrpSpPr>
        <p:grpSpPr>
          <a:xfrm>
            <a:off x="6804853" y="2594757"/>
            <a:ext cx="4321299" cy="772702"/>
            <a:chOff x="6804854" y="2780824"/>
            <a:chExt cx="4321299" cy="772702"/>
          </a:xfrm>
        </p:grpSpPr>
        <p:sp>
          <p:nvSpPr>
            <p:cNvPr id="36" name="TextBox 35">
              <a:extLst>
                <a:ext uri="{FF2B5EF4-FFF2-40B4-BE49-F238E27FC236}">
                  <a16:creationId xmlns:a16="http://schemas.microsoft.com/office/drawing/2014/main" id="{E66B7D0D-B06D-480E-AE9E-5262DD00FFCC}"/>
                </a:ext>
              </a:extLst>
            </p:cNvPr>
            <p:cNvSpPr txBox="1"/>
            <p:nvPr/>
          </p:nvSpPr>
          <p:spPr>
            <a:xfrm>
              <a:off x="6804854" y="2780824"/>
              <a:ext cx="4321299" cy="327782"/>
            </a:xfrm>
            <a:prstGeom prst="rect">
              <a:avLst/>
            </a:prstGeom>
            <a:noFill/>
          </p:spPr>
          <p:txBody>
            <a:bodyPr wrap="square" rtlCol="0">
              <a:spAutoFit/>
            </a:bodyPr>
            <a:lstStyle/>
            <a:p>
              <a:pPr algn="r" rtl="1">
                <a:lnSpc>
                  <a:spcPct val="80000"/>
                </a:lnSpc>
              </a:pPr>
              <a:r>
                <a:rPr lang="fa-IR" altLang="ko-KR" dirty="0">
                  <a:solidFill>
                    <a:schemeClr val="tx1">
                      <a:lumMod val="75000"/>
                      <a:lumOff val="25000"/>
                    </a:schemeClr>
                  </a:solidFill>
                  <a:cs typeface="B Nazanin" panose="00000400000000000000" pitchFamily="2" charset="-78"/>
                </a:rPr>
                <a:t>نمونه کارها ساده</a:t>
              </a:r>
              <a:endParaRPr lang="en-US" altLang="ko-KR" dirty="0">
                <a:solidFill>
                  <a:schemeClr val="tx1">
                    <a:lumMod val="75000"/>
                    <a:lumOff val="25000"/>
                  </a:schemeClr>
                </a:solidFill>
                <a:cs typeface="B Nazanin" panose="00000400000000000000" pitchFamily="2" charset="-78"/>
              </a:endParaRPr>
            </a:p>
          </p:txBody>
        </p:sp>
        <p:sp>
          <p:nvSpPr>
            <p:cNvPr id="38" name="TextBox 37">
              <a:extLst>
                <a:ext uri="{FF2B5EF4-FFF2-40B4-BE49-F238E27FC236}">
                  <a16:creationId xmlns:a16="http://schemas.microsoft.com/office/drawing/2014/main" id="{10DF0C06-9404-40C4-8F6A-E1EDC31558F5}"/>
                </a:ext>
              </a:extLst>
            </p:cNvPr>
            <p:cNvSpPr txBox="1"/>
            <p:nvPr/>
          </p:nvSpPr>
          <p:spPr>
            <a:xfrm>
              <a:off x="7393410" y="3091861"/>
              <a:ext cx="3732743" cy="461665"/>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cs typeface="B Nazanin" panose="00000400000000000000" pitchFamily="2" charset="-78"/>
              </a:endParaRPr>
            </a:p>
          </p:txBody>
        </p:sp>
      </p:grpSp>
      <p:grpSp>
        <p:nvGrpSpPr>
          <p:cNvPr id="45" name="Group 44">
            <a:extLst>
              <a:ext uri="{FF2B5EF4-FFF2-40B4-BE49-F238E27FC236}">
                <a16:creationId xmlns:a16="http://schemas.microsoft.com/office/drawing/2014/main" id="{DEABFA2C-62A9-44C0-8A1F-9787C5238055}"/>
              </a:ext>
            </a:extLst>
          </p:cNvPr>
          <p:cNvGrpSpPr/>
          <p:nvPr/>
        </p:nvGrpSpPr>
        <p:grpSpPr>
          <a:xfrm>
            <a:off x="6804853" y="3611807"/>
            <a:ext cx="4321299" cy="954472"/>
            <a:chOff x="6804854" y="3986836"/>
            <a:chExt cx="4321299" cy="954472"/>
          </a:xfrm>
        </p:grpSpPr>
        <p:sp>
          <p:nvSpPr>
            <p:cNvPr id="35" name="TextBox 34">
              <a:extLst>
                <a:ext uri="{FF2B5EF4-FFF2-40B4-BE49-F238E27FC236}">
                  <a16:creationId xmlns:a16="http://schemas.microsoft.com/office/drawing/2014/main" id="{61E898E3-F822-4143-9F1E-98C8FB025566}"/>
                </a:ext>
              </a:extLst>
            </p:cNvPr>
            <p:cNvSpPr txBox="1"/>
            <p:nvPr/>
          </p:nvSpPr>
          <p:spPr>
            <a:xfrm>
              <a:off x="6804854" y="3986836"/>
              <a:ext cx="4321299" cy="327782"/>
            </a:xfrm>
            <a:prstGeom prst="rect">
              <a:avLst/>
            </a:prstGeom>
            <a:noFill/>
          </p:spPr>
          <p:txBody>
            <a:bodyPr wrap="square" rtlCol="0">
              <a:spAutoFit/>
            </a:bodyPr>
            <a:lstStyle/>
            <a:p>
              <a:pPr algn="r" rtl="1">
                <a:lnSpc>
                  <a:spcPct val="80000"/>
                </a:lnSpc>
              </a:pPr>
              <a:r>
                <a:rPr lang="fa-IR" altLang="ko-KR" dirty="0">
                  <a:solidFill>
                    <a:schemeClr val="tx1">
                      <a:lumMod val="75000"/>
                      <a:lumOff val="25000"/>
                    </a:schemeClr>
                  </a:solidFill>
                  <a:cs typeface="B Nazanin" panose="00000400000000000000" pitchFamily="2" charset="-78"/>
                </a:rPr>
                <a:t>ارائه نمونه کارها</a:t>
              </a:r>
              <a:endParaRPr lang="en-US" altLang="ko-KR" dirty="0">
                <a:solidFill>
                  <a:schemeClr val="tx1">
                    <a:lumMod val="75000"/>
                    <a:lumOff val="25000"/>
                  </a:schemeClr>
                </a:solidFill>
                <a:cs typeface="B Nazanin" panose="00000400000000000000" pitchFamily="2" charset="-78"/>
              </a:endParaRPr>
            </a:p>
          </p:txBody>
        </p:sp>
        <p:sp>
          <p:nvSpPr>
            <p:cNvPr id="39" name="TextBox 38">
              <a:extLst>
                <a:ext uri="{FF2B5EF4-FFF2-40B4-BE49-F238E27FC236}">
                  <a16:creationId xmlns:a16="http://schemas.microsoft.com/office/drawing/2014/main" id="{69DDF13D-080D-42B2-9786-37DF42675EB1}"/>
                </a:ext>
              </a:extLst>
            </p:cNvPr>
            <p:cNvSpPr txBox="1"/>
            <p:nvPr/>
          </p:nvSpPr>
          <p:spPr>
            <a:xfrm>
              <a:off x="7393410" y="4294977"/>
              <a:ext cx="3732743" cy="646331"/>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a:t>
              </a:r>
              <a:endParaRPr lang="ko-KR" altLang="en-US" sz="1200" dirty="0">
                <a:solidFill>
                  <a:schemeClr val="tx1">
                    <a:lumMod val="75000"/>
                    <a:lumOff val="25000"/>
                  </a:schemeClr>
                </a:solidFill>
                <a:cs typeface="B Nazanin" panose="00000400000000000000" pitchFamily="2" charset="-78"/>
              </a:endParaRPr>
            </a:p>
          </p:txBody>
        </p:sp>
      </p:grpSp>
      <p:grpSp>
        <p:nvGrpSpPr>
          <p:cNvPr id="40" name="Group 39">
            <a:extLst>
              <a:ext uri="{FF2B5EF4-FFF2-40B4-BE49-F238E27FC236}">
                <a16:creationId xmlns:a16="http://schemas.microsoft.com/office/drawing/2014/main" id="{960AF17C-148F-4015-8F9A-9E8AFF03161D}"/>
              </a:ext>
            </a:extLst>
          </p:cNvPr>
          <p:cNvGrpSpPr/>
          <p:nvPr/>
        </p:nvGrpSpPr>
        <p:grpSpPr>
          <a:xfrm>
            <a:off x="6110127" y="4845605"/>
            <a:ext cx="5332033" cy="1325077"/>
            <a:chOff x="4980628" y="1360115"/>
            <a:chExt cx="2236570" cy="1325077"/>
          </a:xfrm>
        </p:grpSpPr>
        <p:sp>
          <p:nvSpPr>
            <p:cNvPr id="41" name="TextBox 40">
              <a:extLst>
                <a:ext uri="{FF2B5EF4-FFF2-40B4-BE49-F238E27FC236}">
                  <a16:creationId xmlns:a16="http://schemas.microsoft.com/office/drawing/2014/main" id="{119C4006-BC38-4519-A1B1-0DC0E1A3061E}"/>
                </a:ext>
              </a:extLst>
            </p:cNvPr>
            <p:cNvSpPr txBox="1"/>
            <p:nvPr/>
          </p:nvSpPr>
          <p:spPr>
            <a:xfrm>
              <a:off x="4980628" y="1669529"/>
              <a:ext cx="2236570" cy="1015663"/>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ارائه پاورپوینت مدرنی را دریافت کنید که به زیبایی طراحی شده است.</a:t>
              </a:r>
            </a:p>
            <a:p>
              <a:pPr algn="r" rtl="1"/>
              <a:endParaRPr lang="fa-IR" altLang="ko-KR" sz="1200" dirty="0">
                <a:solidFill>
                  <a:schemeClr val="tx1">
                    <a:lumMod val="75000"/>
                    <a:lumOff val="25000"/>
                  </a:schemeClr>
                </a:solidFill>
                <a:cs typeface="B Nazanin" panose="00000400000000000000" pitchFamily="2" charset="-78"/>
              </a:endParaRPr>
            </a:p>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من امیدوارم و معتقدم که این الگو زمان، پول و اعتبار شما را جلب کند. آسان برای تغییر رنگ، عکس و متن.</a:t>
              </a:r>
              <a:endParaRPr lang="en-US" altLang="ko-KR" sz="1200" dirty="0">
                <a:solidFill>
                  <a:schemeClr val="tx1">
                    <a:lumMod val="75000"/>
                    <a:lumOff val="25000"/>
                  </a:schemeClr>
                </a:solidFill>
                <a:cs typeface="B Nazanin" panose="00000400000000000000" pitchFamily="2" charset="-78"/>
              </a:endParaRPr>
            </a:p>
          </p:txBody>
        </p:sp>
        <p:sp>
          <p:nvSpPr>
            <p:cNvPr id="42" name="TextBox 41">
              <a:extLst>
                <a:ext uri="{FF2B5EF4-FFF2-40B4-BE49-F238E27FC236}">
                  <a16:creationId xmlns:a16="http://schemas.microsoft.com/office/drawing/2014/main" id="{0C2F94F5-576A-4123-9097-F6D5FAD445E6}"/>
                </a:ext>
              </a:extLst>
            </p:cNvPr>
            <p:cNvSpPr txBox="1"/>
            <p:nvPr/>
          </p:nvSpPr>
          <p:spPr>
            <a:xfrm>
              <a:off x="4980628" y="1360115"/>
              <a:ext cx="2236570" cy="307777"/>
            </a:xfrm>
            <a:prstGeom prst="rect">
              <a:avLst/>
            </a:prstGeom>
            <a:noFill/>
          </p:spPr>
          <p:txBody>
            <a:bodyPr wrap="square" rtlCol="0">
              <a:spAutoFit/>
            </a:bodyPr>
            <a:lstStyle/>
            <a:p>
              <a:pPr algn="r" rtl="1"/>
              <a:r>
                <a:rPr lang="fa-IR" altLang="ko-KR" sz="1400" b="1" dirty="0">
                  <a:solidFill>
                    <a:schemeClr val="accent2"/>
                  </a:solidFill>
                  <a:cs typeface="B Nazanin" panose="00000400000000000000" pitchFamily="2" charset="-78"/>
                </a:rPr>
                <a:t>پاورپوینت ساده</a:t>
              </a:r>
              <a:endParaRPr lang="ko-KR" altLang="en-US" sz="1400" b="1" dirty="0">
                <a:solidFill>
                  <a:schemeClr val="accent2"/>
                </a:solidFill>
                <a:cs typeface="B Nazanin" panose="00000400000000000000" pitchFamily="2" charset="-78"/>
              </a:endParaRPr>
            </a:p>
          </p:txBody>
        </p:sp>
      </p:grpSp>
    </p:spTree>
    <p:extLst>
      <p:ext uri="{BB962C8B-B14F-4D97-AF65-F5344CB8AC3E}">
        <p14:creationId xmlns:p14="http://schemas.microsoft.com/office/powerpoint/2010/main" val="184736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dirty="0">
                <a:cs typeface="B Nazanin" panose="00000400000000000000" pitchFamily="2" charset="-78"/>
              </a:rPr>
              <a:t>سبک اینفوگرافیک</a:t>
            </a:r>
            <a:endParaRPr lang="en-US" dirty="0">
              <a:cs typeface="B Nazanin" panose="00000400000000000000" pitchFamily="2" charset="-78"/>
            </a:endParaRPr>
          </a:p>
        </p:txBody>
      </p:sp>
      <p:grpSp>
        <p:nvGrpSpPr>
          <p:cNvPr id="3" name="Group 2">
            <a:extLst>
              <a:ext uri="{FF2B5EF4-FFF2-40B4-BE49-F238E27FC236}">
                <a16:creationId xmlns:a16="http://schemas.microsoft.com/office/drawing/2014/main" id="{057ED938-30F5-4699-822A-E2D673C74148}"/>
              </a:ext>
            </a:extLst>
          </p:cNvPr>
          <p:cNvGrpSpPr/>
          <p:nvPr/>
        </p:nvGrpSpPr>
        <p:grpSpPr>
          <a:xfrm>
            <a:off x="2419835" y="2267223"/>
            <a:ext cx="8697593" cy="2363900"/>
            <a:chOff x="1633635" y="1755670"/>
            <a:chExt cx="6682781" cy="1816297"/>
          </a:xfrm>
          <a:solidFill>
            <a:schemeClr val="accent6"/>
          </a:solidFill>
        </p:grpSpPr>
        <p:sp>
          <p:nvSpPr>
            <p:cNvPr id="4" name="Block Arc 3">
              <a:extLst>
                <a:ext uri="{FF2B5EF4-FFF2-40B4-BE49-F238E27FC236}">
                  <a16:creationId xmlns:a16="http://schemas.microsoft.com/office/drawing/2014/main" id="{2117B53F-C469-4AAF-8887-B099AC9AF99B}"/>
                </a:ext>
              </a:extLst>
            </p:cNvPr>
            <p:cNvSpPr/>
            <p:nvPr/>
          </p:nvSpPr>
          <p:spPr>
            <a:xfrm>
              <a:off x="6500119" y="1755670"/>
              <a:ext cx="1816297" cy="1816297"/>
            </a:xfrm>
            <a:prstGeom prst="blockArc">
              <a:avLst>
                <a:gd name="adj1" fmla="val 16127381"/>
                <a:gd name="adj2" fmla="val 5490194"/>
                <a:gd name="adj3" fmla="val 40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cs typeface="B Nazanin" panose="00000400000000000000" pitchFamily="2" charset="-78"/>
              </a:endParaRPr>
            </a:p>
          </p:txBody>
        </p:sp>
        <p:sp>
          <p:nvSpPr>
            <p:cNvPr id="5" name="Rectangle 4">
              <a:extLst>
                <a:ext uri="{FF2B5EF4-FFF2-40B4-BE49-F238E27FC236}">
                  <a16:creationId xmlns:a16="http://schemas.microsoft.com/office/drawing/2014/main" id="{825E3CAD-A400-47BC-821F-1A00D0EBE283}"/>
                </a:ext>
              </a:extLst>
            </p:cNvPr>
            <p:cNvSpPr/>
            <p:nvPr/>
          </p:nvSpPr>
          <p:spPr>
            <a:xfrm>
              <a:off x="1633635" y="1755670"/>
              <a:ext cx="5808713"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cs typeface="B Nazanin" panose="00000400000000000000" pitchFamily="2" charset="-78"/>
              </a:endParaRPr>
            </a:p>
          </p:txBody>
        </p:sp>
        <p:sp>
          <p:nvSpPr>
            <p:cNvPr id="6" name="Rectangle 5">
              <a:extLst>
                <a:ext uri="{FF2B5EF4-FFF2-40B4-BE49-F238E27FC236}">
                  <a16:creationId xmlns:a16="http://schemas.microsoft.com/office/drawing/2014/main" id="{0A1967C6-66CB-4BEF-8CB8-48AA6415A944}"/>
                </a:ext>
              </a:extLst>
            </p:cNvPr>
            <p:cNvSpPr/>
            <p:nvPr/>
          </p:nvSpPr>
          <p:spPr>
            <a:xfrm>
              <a:off x="3029770" y="3499967"/>
              <a:ext cx="4398026"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cs typeface="B Nazanin" panose="00000400000000000000" pitchFamily="2" charset="-78"/>
              </a:endParaRPr>
            </a:p>
          </p:txBody>
        </p:sp>
      </p:grpSp>
      <p:sp>
        <p:nvSpPr>
          <p:cNvPr id="7" name="Oval 6">
            <a:extLst>
              <a:ext uri="{FF2B5EF4-FFF2-40B4-BE49-F238E27FC236}">
                <a16:creationId xmlns:a16="http://schemas.microsoft.com/office/drawing/2014/main" id="{CF7996A3-4A49-4227-9A96-2BD21EBEDAEE}"/>
              </a:ext>
            </a:extLst>
          </p:cNvPr>
          <p:cNvSpPr/>
          <p:nvPr/>
        </p:nvSpPr>
        <p:spPr>
          <a:xfrm>
            <a:off x="1663750" y="1931508"/>
            <a:ext cx="756084" cy="756084"/>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cs typeface="B Nazanin" panose="00000400000000000000" pitchFamily="2" charset="-78"/>
            </a:endParaRPr>
          </a:p>
        </p:txBody>
      </p:sp>
      <p:sp>
        <p:nvSpPr>
          <p:cNvPr id="8" name="Oval 7">
            <a:extLst>
              <a:ext uri="{FF2B5EF4-FFF2-40B4-BE49-F238E27FC236}">
                <a16:creationId xmlns:a16="http://schemas.microsoft.com/office/drawing/2014/main" id="{CC44E0E2-0421-442A-A3E4-405BDAA7EAEA}"/>
              </a:ext>
            </a:extLst>
          </p:cNvPr>
          <p:cNvSpPr/>
          <p:nvPr/>
        </p:nvSpPr>
        <p:spPr>
          <a:xfrm>
            <a:off x="5283456" y="1931508"/>
            <a:ext cx="756084" cy="75608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cs typeface="B Nazanin" panose="00000400000000000000" pitchFamily="2" charset="-78"/>
            </a:endParaRPr>
          </a:p>
        </p:txBody>
      </p:sp>
      <p:sp>
        <p:nvSpPr>
          <p:cNvPr id="9" name="Oval 8">
            <a:extLst>
              <a:ext uri="{FF2B5EF4-FFF2-40B4-BE49-F238E27FC236}">
                <a16:creationId xmlns:a16="http://schemas.microsoft.com/office/drawing/2014/main" id="{A3017A05-2336-4FBA-BBC5-360D988F023C}"/>
              </a:ext>
            </a:extLst>
          </p:cNvPr>
          <p:cNvSpPr/>
          <p:nvPr/>
        </p:nvSpPr>
        <p:spPr>
          <a:xfrm>
            <a:off x="8871390" y="1931508"/>
            <a:ext cx="756084" cy="75608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cs typeface="B Nazanin" panose="00000400000000000000" pitchFamily="2" charset="-78"/>
            </a:endParaRPr>
          </a:p>
        </p:txBody>
      </p:sp>
      <p:sp>
        <p:nvSpPr>
          <p:cNvPr id="10" name="Oval 9">
            <a:extLst>
              <a:ext uri="{FF2B5EF4-FFF2-40B4-BE49-F238E27FC236}">
                <a16:creationId xmlns:a16="http://schemas.microsoft.com/office/drawing/2014/main" id="{807A8AB2-AF3C-4399-A1A5-5AAA28C20BE6}"/>
              </a:ext>
            </a:extLst>
          </p:cNvPr>
          <p:cNvSpPr/>
          <p:nvPr/>
        </p:nvSpPr>
        <p:spPr>
          <a:xfrm>
            <a:off x="3494704" y="4202336"/>
            <a:ext cx="756084" cy="756084"/>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cs typeface="B Nazanin" panose="00000400000000000000" pitchFamily="2" charset="-78"/>
            </a:endParaRPr>
          </a:p>
        </p:txBody>
      </p:sp>
      <p:sp>
        <p:nvSpPr>
          <p:cNvPr id="11" name="Oval 10">
            <a:extLst>
              <a:ext uri="{FF2B5EF4-FFF2-40B4-BE49-F238E27FC236}">
                <a16:creationId xmlns:a16="http://schemas.microsoft.com/office/drawing/2014/main" id="{25937DE2-EADD-48E0-A118-4EFEA703088B}"/>
              </a:ext>
            </a:extLst>
          </p:cNvPr>
          <p:cNvSpPr/>
          <p:nvPr/>
        </p:nvSpPr>
        <p:spPr>
          <a:xfrm>
            <a:off x="7114170" y="4202336"/>
            <a:ext cx="756084" cy="756084"/>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cs typeface="B Nazanin" panose="00000400000000000000" pitchFamily="2" charset="-78"/>
            </a:endParaRPr>
          </a:p>
        </p:txBody>
      </p:sp>
      <p:grpSp>
        <p:nvGrpSpPr>
          <p:cNvPr id="12" name="Group 11">
            <a:extLst>
              <a:ext uri="{FF2B5EF4-FFF2-40B4-BE49-F238E27FC236}">
                <a16:creationId xmlns:a16="http://schemas.microsoft.com/office/drawing/2014/main" id="{7996DC3C-2E4D-4EDD-B83B-0F8CC8760F6C}"/>
              </a:ext>
            </a:extLst>
          </p:cNvPr>
          <p:cNvGrpSpPr/>
          <p:nvPr/>
        </p:nvGrpSpPr>
        <p:grpSpPr>
          <a:xfrm>
            <a:off x="3655209" y="2092014"/>
            <a:ext cx="435077" cy="435077"/>
            <a:chOff x="1547664" y="3147814"/>
            <a:chExt cx="720080" cy="720080"/>
          </a:xfrm>
        </p:grpSpPr>
        <p:sp>
          <p:nvSpPr>
            <p:cNvPr id="13" name="Oval 12">
              <a:extLst>
                <a:ext uri="{FF2B5EF4-FFF2-40B4-BE49-F238E27FC236}">
                  <a16:creationId xmlns:a16="http://schemas.microsoft.com/office/drawing/2014/main" id="{AA03717D-D722-46F3-94A7-337244DAD42A}"/>
                </a:ext>
              </a:extLst>
            </p:cNvPr>
            <p:cNvSpPr/>
            <p:nvPr/>
          </p:nvSpPr>
          <p:spPr>
            <a:xfrm>
              <a:off x="1547664" y="3147814"/>
              <a:ext cx="720080" cy="7200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cs typeface="B Nazanin" panose="00000400000000000000" pitchFamily="2" charset="-78"/>
              </a:endParaRPr>
            </a:p>
          </p:txBody>
        </p:sp>
        <p:sp>
          <p:nvSpPr>
            <p:cNvPr id="14" name="Chevron 50">
              <a:extLst>
                <a:ext uri="{FF2B5EF4-FFF2-40B4-BE49-F238E27FC236}">
                  <a16:creationId xmlns:a16="http://schemas.microsoft.com/office/drawing/2014/main" id="{D5B48D23-12EA-4A3A-80E7-7872A101FCCE}"/>
                </a:ext>
              </a:extLst>
            </p:cNvPr>
            <p:cNvSpPr/>
            <p:nvPr/>
          </p:nvSpPr>
          <p:spPr>
            <a:xfrm>
              <a:off x="1741237" y="3312127"/>
              <a:ext cx="391455" cy="39145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cs typeface="B Nazanin" panose="00000400000000000000" pitchFamily="2" charset="-78"/>
              </a:endParaRPr>
            </a:p>
          </p:txBody>
        </p:sp>
      </p:grpSp>
      <p:grpSp>
        <p:nvGrpSpPr>
          <p:cNvPr id="15" name="Group 14">
            <a:extLst>
              <a:ext uri="{FF2B5EF4-FFF2-40B4-BE49-F238E27FC236}">
                <a16:creationId xmlns:a16="http://schemas.microsoft.com/office/drawing/2014/main" id="{6D72B5E4-9B98-4F6F-A1E4-14C7C2702509}"/>
              </a:ext>
            </a:extLst>
          </p:cNvPr>
          <p:cNvGrpSpPr/>
          <p:nvPr/>
        </p:nvGrpSpPr>
        <p:grpSpPr>
          <a:xfrm>
            <a:off x="7274675" y="2092014"/>
            <a:ext cx="435077" cy="435077"/>
            <a:chOff x="1547664" y="3147814"/>
            <a:chExt cx="720080" cy="720080"/>
          </a:xfrm>
        </p:grpSpPr>
        <p:sp>
          <p:nvSpPr>
            <p:cNvPr id="16" name="Oval 15">
              <a:extLst>
                <a:ext uri="{FF2B5EF4-FFF2-40B4-BE49-F238E27FC236}">
                  <a16:creationId xmlns:a16="http://schemas.microsoft.com/office/drawing/2014/main" id="{19BAC847-26A7-4A07-A1A9-C9472A0EE48D}"/>
                </a:ext>
              </a:extLst>
            </p:cNvPr>
            <p:cNvSpPr/>
            <p:nvPr/>
          </p:nvSpPr>
          <p:spPr>
            <a:xfrm>
              <a:off x="1547664" y="3147814"/>
              <a:ext cx="720080" cy="72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cs typeface="B Nazanin" panose="00000400000000000000" pitchFamily="2" charset="-78"/>
              </a:endParaRPr>
            </a:p>
          </p:txBody>
        </p:sp>
        <p:sp>
          <p:nvSpPr>
            <p:cNvPr id="17" name="Chevron 53">
              <a:extLst>
                <a:ext uri="{FF2B5EF4-FFF2-40B4-BE49-F238E27FC236}">
                  <a16:creationId xmlns:a16="http://schemas.microsoft.com/office/drawing/2014/main" id="{7F884186-87EB-4C08-8897-873206729109}"/>
                </a:ext>
              </a:extLst>
            </p:cNvPr>
            <p:cNvSpPr/>
            <p:nvPr/>
          </p:nvSpPr>
          <p:spPr>
            <a:xfrm>
              <a:off x="1741237" y="3312127"/>
              <a:ext cx="391455" cy="39145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cs typeface="B Nazanin" panose="00000400000000000000" pitchFamily="2" charset="-78"/>
              </a:endParaRPr>
            </a:p>
          </p:txBody>
        </p:sp>
      </p:grpSp>
      <p:grpSp>
        <p:nvGrpSpPr>
          <p:cNvPr id="18" name="Group 17">
            <a:extLst>
              <a:ext uri="{FF2B5EF4-FFF2-40B4-BE49-F238E27FC236}">
                <a16:creationId xmlns:a16="http://schemas.microsoft.com/office/drawing/2014/main" id="{16EC31BB-7BB4-4A45-98CE-752F2E283839}"/>
              </a:ext>
            </a:extLst>
          </p:cNvPr>
          <p:cNvGrpSpPr/>
          <p:nvPr/>
        </p:nvGrpSpPr>
        <p:grpSpPr>
          <a:xfrm rot="10800000">
            <a:off x="5443961" y="4362841"/>
            <a:ext cx="435077" cy="435077"/>
            <a:chOff x="1547664" y="3147814"/>
            <a:chExt cx="720080" cy="720080"/>
          </a:xfrm>
        </p:grpSpPr>
        <p:sp>
          <p:nvSpPr>
            <p:cNvPr id="19" name="Oval 18">
              <a:extLst>
                <a:ext uri="{FF2B5EF4-FFF2-40B4-BE49-F238E27FC236}">
                  <a16:creationId xmlns:a16="http://schemas.microsoft.com/office/drawing/2014/main" id="{6B805CB6-A4BE-45CA-8166-5338F3EE8B0F}"/>
                </a:ext>
              </a:extLst>
            </p:cNvPr>
            <p:cNvSpPr/>
            <p:nvPr/>
          </p:nvSpPr>
          <p:spPr>
            <a:xfrm>
              <a:off x="1547664" y="3147814"/>
              <a:ext cx="720080" cy="72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cs typeface="B Nazanin" panose="00000400000000000000" pitchFamily="2" charset="-78"/>
              </a:endParaRPr>
            </a:p>
          </p:txBody>
        </p:sp>
        <p:sp>
          <p:nvSpPr>
            <p:cNvPr id="20" name="Chevron 56">
              <a:extLst>
                <a:ext uri="{FF2B5EF4-FFF2-40B4-BE49-F238E27FC236}">
                  <a16:creationId xmlns:a16="http://schemas.microsoft.com/office/drawing/2014/main" id="{971DFFE6-C184-434B-A4D3-6AA38AC63206}"/>
                </a:ext>
              </a:extLst>
            </p:cNvPr>
            <p:cNvSpPr/>
            <p:nvPr/>
          </p:nvSpPr>
          <p:spPr>
            <a:xfrm>
              <a:off x="1741237" y="3312127"/>
              <a:ext cx="391455" cy="39145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cs typeface="B Nazanin" panose="00000400000000000000" pitchFamily="2" charset="-78"/>
              </a:endParaRPr>
            </a:p>
          </p:txBody>
        </p:sp>
      </p:grpSp>
      <p:grpSp>
        <p:nvGrpSpPr>
          <p:cNvPr id="21" name="Group 20">
            <a:extLst>
              <a:ext uri="{FF2B5EF4-FFF2-40B4-BE49-F238E27FC236}">
                <a16:creationId xmlns:a16="http://schemas.microsoft.com/office/drawing/2014/main" id="{9D67C9F5-B495-4C50-8DD5-337D563F81CC}"/>
              </a:ext>
            </a:extLst>
          </p:cNvPr>
          <p:cNvGrpSpPr/>
          <p:nvPr/>
        </p:nvGrpSpPr>
        <p:grpSpPr>
          <a:xfrm rot="5400000">
            <a:off x="10827080" y="3231637"/>
            <a:ext cx="435077" cy="435077"/>
            <a:chOff x="1547664" y="3147814"/>
            <a:chExt cx="720080" cy="720080"/>
          </a:xfrm>
        </p:grpSpPr>
        <p:sp>
          <p:nvSpPr>
            <p:cNvPr id="22" name="Oval 21">
              <a:extLst>
                <a:ext uri="{FF2B5EF4-FFF2-40B4-BE49-F238E27FC236}">
                  <a16:creationId xmlns:a16="http://schemas.microsoft.com/office/drawing/2014/main" id="{34D32F5A-C3AC-4F2B-A3A6-7C72585ADEFE}"/>
                </a:ext>
              </a:extLst>
            </p:cNvPr>
            <p:cNvSpPr/>
            <p:nvPr/>
          </p:nvSpPr>
          <p:spPr>
            <a:xfrm>
              <a:off x="1547664" y="3147814"/>
              <a:ext cx="720080" cy="72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cs typeface="B Nazanin" panose="00000400000000000000" pitchFamily="2" charset="-78"/>
              </a:endParaRPr>
            </a:p>
          </p:txBody>
        </p:sp>
        <p:sp>
          <p:nvSpPr>
            <p:cNvPr id="23" name="Chevron 59">
              <a:extLst>
                <a:ext uri="{FF2B5EF4-FFF2-40B4-BE49-F238E27FC236}">
                  <a16:creationId xmlns:a16="http://schemas.microsoft.com/office/drawing/2014/main" id="{D11A8BF0-4E3B-4650-98F5-F55F742602A4}"/>
                </a:ext>
              </a:extLst>
            </p:cNvPr>
            <p:cNvSpPr/>
            <p:nvPr/>
          </p:nvSpPr>
          <p:spPr>
            <a:xfrm>
              <a:off x="1741237" y="3312127"/>
              <a:ext cx="391455" cy="391455"/>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bg1"/>
                </a:solidFill>
                <a:cs typeface="B Nazanin" panose="00000400000000000000" pitchFamily="2" charset="-78"/>
              </a:endParaRPr>
            </a:p>
          </p:txBody>
        </p:sp>
      </p:grpSp>
      <p:grpSp>
        <p:nvGrpSpPr>
          <p:cNvPr id="24" name="Group 23">
            <a:extLst>
              <a:ext uri="{FF2B5EF4-FFF2-40B4-BE49-F238E27FC236}">
                <a16:creationId xmlns:a16="http://schemas.microsoft.com/office/drawing/2014/main" id="{A6F42646-2CE0-403F-9E9D-96F2BD9CFB95}"/>
              </a:ext>
            </a:extLst>
          </p:cNvPr>
          <p:cNvGrpSpPr/>
          <p:nvPr/>
        </p:nvGrpSpPr>
        <p:grpSpPr>
          <a:xfrm>
            <a:off x="879232" y="2878893"/>
            <a:ext cx="2378934" cy="863358"/>
            <a:chOff x="803640" y="3362835"/>
            <a:chExt cx="2059657" cy="863358"/>
          </a:xfrm>
        </p:grpSpPr>
        <p:sp>
          <p:nvSpPr>
            <p:cNvPr id="25" name="TextBox 24">
              <a:extLst>
                <a:ext uri="{FF2B5EF4-FFF2-40B4-BE49-F238E27FC236}">
                  <a16:creationId xmlns:a16="http://schemas.microsoft.com/office/drawing/2014/main" id="{256634C8-D92C-4C7F-883E-B8F396B1B07F}"/>
                </a:ext>
              </a:extLst>
            </p:cNvPr>
            <p:cNvSpPr txBox="1"/>
            <p:nvPr/>
          </p:nvSpPr>
          <p:spPr>
            <a:xfrm>
              <a:off x="803640" y="3579862"/>
              <a:ext cx="2059657" cy="646331"/>
            </a:xfrm>
            <a:prstGeom prst="rect">
              <a:avLst/>
            </a:prstGeom>
            <a:noFill/>
          </p:spPr>
          <p:txBody>
            <a:bodyPr wrap="square" rtlCol="0">
              <a:spAutoFit/>
            </a:bodyPr>
            <a:lstStyle/>
            <a:p>
              <a:pPr algn="ct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cs typeface="B Nazanin" panose="00000400000000000000" pitchFamily="2" charset="-78"/>
              </a:endParaRPr>
            </a:p>
          </p:txBody>
        </p:sp>
        <p:sp>
          <p:nvSpPr>
            <p:cNvPr id="26" name="TextBox 25">
              <a:extLst>
                <a:ext uri="{FF2B5EF4-FFF2-40B4-BE49-F238E27FC236}">
                  <a16:creationId xmlns:a16="http://schemas.microsoft.com/office/drawing/2014/main" id="{279E8B7F-D1AD-4E41-B2FE-971309AA21A0}"/>
                </a:ext>
              </a:extLst>
            </p:cNvPr>
            <p:cNvSpPr txBox="1"/>
            <p:nvPr/>
          </p:nvSpPr>
          <p:spPr>
            <a:xfrm>
              <a:off x="803640" y="3362835"/>
              <a:ext cx="2059657" cy="307777"/>
            </a:xfrm>
            <a:prstGeom prst="rect">
              <a:avLst/>
            </a:prstGeom>
            <a:noFill/>
          </p:spPr>
          <p:txBody>
            <a:bodyPr wrap="square" rtlCol="0">
              <a:spAutoFit/>
            </a:bodyPr>
            <a:lstStyle/>
            <a:p>
              <a:pPr algn="ctr"/>
              <a:r>
                <a:rPr lang="fa-IR" altLang="ko-KR" sz="1400" b="1" dirty="0">
                  <a:solidFill>
                    <a:schemeClr val="tx1">
                      <a:lumMod val="75000"/>
                      <a:lumOff val="25000"/>
                    </a:schemeClr>
                  </a:solidFill>
                  <a:cs typeface="B Nazanin" panose="00000400000000000000" pitchFamily="2" charset="-78"/>
                </a:rPr>
                <a:t>متن شما در اینجا</a:t>
              </a:r>
              <a:endParaRPr lang="ko-KR" altLang="en-US" sz="1400" b="1" dirty="0">
                <a:solidFill>
                  <a:schemeClr val="tx1">
                    <a:lumMod val="75000"/>
                    <a:lumOff val="25000"/>
                  </a:schemeClr>
                </a:solidFill>
                <a:cs typeface="B Nazanin" panose="00000400000000000000" pitchFamily="2" charset="-78"/>
              </a:endParaRPr>
            </a:p>
          </p:txBody>
        </p:sp>
      </p:grpSp>
      <p:grpSp>
        <p:nvGrpSpPr>
          <p:cNvPr id="27" name="Group 26">
            <a:extLst>
              <a:ext uri="{FF2B5EF4-FFF2-40B4-BE49-F238E27FC236}">
                <a16:creationId xmlns:a16="http://schemas.microsoft.com/office/drawing/2014/main" id="{6592F67A-37BC-475C-B2FB-9C03528322AE}"/>
              </a:ext>
            </a:extLst>
          </p:cNvPr>
          <p:cNvGrpSpPr/>
          <p:nvPr/>
        </p:nvGrpSpPr>
        <p:grpSpPr>
          <a:xfrm>
            <a:off x="4472032" y="2878893"/>
            <a:ext cx="2378934" cy="863358"/>
            <a:chOff x="803640" y="3362835"/>
            <a:chExt cx="2059657" cy="863358"/>
          </a:xfrm>
        </p:grpSpPr>
        <p:sp>
          <p:nvSpPr>
            <p:cNvPr id="28" name="TextBox 27">
              <a:extLst>
                <a:ext uri="{FF2B5EF4-FFF2-40B4-BE49-F238E27FC236}">
                  <a16:creationId xmlns:a16="http://schemas.microsoft.com/office/drawing/2014/main" id="{66984352-4022-403C-849D-0832E436C2A1}"/>
                </a:ext>
              </a:extLst>
            </p:cNvPr>
            <p:cNvSpPr txBox="1"/>
            <p:nvPr/>
          </p:nvSpPr>
          <p:spPr>
            <a:xfrm>
              <a:off x="803640" y="3579862"/>
              <a:ext cx="2059657" cy="646331"/>
            </a:xfrm>
            <a:prstGeom prst="rect">
              <a:avLst/>
            </a:prstGeom>
            <a:noFill/>
          </p:spPr>
          <p:txBody>
            <a:bodyPr wrap="square" rtlCol="0">
              <a:spAutoFit/>
            </a:bodyPr>
            <a:lstStyle/>
            <a:p>
              <a:pPr algn="ct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cs typeface="B Nazanin" panose="00000400000000000000" pitchFamily="2" charset="-78"/>
              </a:endParaRPr>
            </a:p>
          </p:txBody>
        </p:sp>
        <p:sp>
          <p:nvSpPr>
            <p:cNvPr id="29" name="TextBox 28">
              <a:extLst>
                <a:ext uri="{FF2B5EF4-FFF2-40B4-BE49-F238E27FC236}">
                  <a16:creationId xmlns:a16="http://schemas.microsoft.com/office/drawing/2014/main" id="{7B7F0431-6D95-45C5-B355-0A4C899EE846}"/>
                </a:ext>
              </a:extLst>
            </p:cNvPr>
            <p:cNvSpPr txBox="1"/>
            <p:nvPr/>
          </p:nvSpPr>
          <p:spPr>
            <a:xfrm>
              <a:off x="803640" y="3362835"/>
              <a:ext cx="2059657" cy="307777"/>
            </a:xfrm>
            <a:prstGeom prst="rect">
              <a:avLst/>
            </a:prstGeom>
            <a:noFill/>
          </p:spPr>
          <p:txBody>
            <a:bodyPr wrap="square" rtlCol="0">
              <a:spAutoFit/>
            </a:bodyPr>
            <a:lstStyle/>
            <a:p>
              <a:pPr algn="ctr"/>
              <a:r>
                <a:rPr lang="fa-IR" altLang="ko-KR" sz="1400" b="1" dirty="0">
                  <a:solidFill>
                    <a:schemeClr val="tx1">
                      <a:lumMod val="75000"/>
                      <a:lumOff val="25000"/>
                    </a:schemeClr>
                  </a:solidFill>
                  <a:cs typeface="B Nazanin" panose="00000400000000000000" pitchFamily="2" charset="-78"/>
                </a:rPr>
                <a:t>متن شما در اینجا</a:t>
              </a:r>
              <a:endParaRPr lang="ko-KR" altLang="en-US" sz="1400" b="1" dirty="0">
                <a:solidFill>
                  <a:schemeClr val="tx1">
                    <a:lumMod val="75000"/>
                    <a:lumOff val="25000"/>
                  </a:schemeClr>
                </a:solidFill>
                <a:cs typeface="B Nazanin" panose="00000400000000000000" pitchFamily="2" charset="-78"/>
              </a:endParaRPr>
            </a:p>
          </p:txBody>
        </p:sp>
      </p:grpSp>
      <p:grpSp>
        <p:nvGrpSpPr>
          <p:cNvPr id="30" name="Group 29">
            <a:extLst>
              <a:ext uri="{FF2B5EF4-FFF2-40B4-BE49-F238E27FC236}">
                <a16:creationId xmlns:a16="http://schemas.microsoft.com/office/drawing/2014/main" id="{2F70C711-DD0D-4EFC-8546-46CD2A64511C}"/>
              </a:ext>
            </a:extLst>
          </p:cNvPr>
          <p:cNvGrpSpPr/>
          <p:nvPr/>
        </p:nvGrpSpPr>
        <p:grpSpPr>
          <a:xfrm>
            <a:off x="8056048" y="2878893"/>
            <a:ext cx="2378934" cy="863358"/>
            <a:chOff x="803640" y="3362835"/>
            <a:chExt cx="2059657" cy="863358"/>
          </a:xfrm>
        </p:grpSpPr>
        <p:sp>
          <p:nvSpPr>
            <p:cNvPr id="31" name="TextBox 30">
              <a:extLst>
                <a:ext uri="{FF2B5EF4-FFF2-40B4-BE49-F238E27FC236}">
                  <a16:creationId xmlns:a16="http://schemas.microsoft.com/office/drawing/2014/main" id="{6C08727A-F79B-4FEA-A20F-988BEECECB61}"/>
                </a:ext>
              </a:extLst>
            </p:cNvPr>
            <p:cNvSpPr txBox="1"/>
            <p:nvPr/>
          </p:nvSpPr>
          <p:spPr>
            <a:xfrm>
              <a:off x="803640" y="3579862"/>
              <a:ext cx="2059657" cy="646331"/>
            </a:xfrm>
            <a:prstGeom prst="rect">
              <a:avLst/>
            </a:prstGeom>
            <a:noFill/>
          </p:spPr>
          <p:txBody>
            <a:bodyPr wrap="square" rtlCol="0">
              <a:spAutoFit/>
            </a:bodyPr>
            <a:lstStyle/>
            <a:p>
              <a:pPr algn="ct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cs typeface="B Nazanin" panose="00000400000000000000" pitchFamily="2" charset="-78"/>
              </a:endParaRPr>
            </a:p>
          </p:txBody>
        </p:sp>
        <p:sp>
          <p:nvSpPr>
            <p:cNvPr id="32" name="TextBox 31">
              <a:extLst>
                <a:ext uri="{FF2B5EF4-FFF2-40B4-BE49-F238E27FC236}">
                  <a16:creationId xmlns:a16="http://schemas.microsoft.com/office/drawing/2014/main" id="{ADB0FB4D-8F32-463C-BB9E-D0D9DDEC3D9A}"/>
                </a:ext>
              </a:extLst>
            </p:cNvPr>
            <p:cNvSpPr txBox="1"/>
            <p:nvPr/>
          </p:nvSpPr>
          <p:spPr>
            <a:xfrm>
              <a:off x="803640" y="3362835"/>
              <a:ext cx="2059657" cy="307777"/>
            </a:xfrm>
            <a:prstGeom prst="rect">
              <a:avLst/>
            </a:prstGeom>
            <a:noFill/>
          </p:spPr>
          <p:txBody>
            <a:bodyPr wrap="square" rtlCol="0">
              <a:spAutoFit/>
            </a:bodyPr>
            <a:lstStyle/>
            <a:p>
              <a:pPr algn="ctr"/>
              <a:r>
                <a:rPr lang="fa-IR" altLang="ko-KR" sz="1400" b="1" dirty="0">
                  <a:solidFill>
                    <a:schemeClr val="tx1">
                      <a:lumMod val="75000"/>
                      <a:lumOff val="25000"/>
                    </a:schemeClr>
                  </a:solidFill>
                  <a:cs typeface="B Nazanin" panose="00000400000000000000" pitchFamily="2" charset="-78"/>
                </a:rPr>
                <a:t>متن شما در اینجا</a:t>
              </a:r>
              <a:endParaRPr lang="ko-KR" altLang="en-US" sz="1400" b="1" dirty="0">
                <a:solidFill>
                  <a:schemeClr val="tx1">
                    <a:lumMod val="75000"/>
                    <a:lumOff val="25000"/>
                  </a:schemeClr>
                </a:solidFill>
                <a:cs typeface="B Nazanin" panose="00000400000000000000" pitchFamily="2" charset="-78"/>
              </a:endParaRPr>
            </a:p>
          </p:txBody>
        </p:sp>
      </p:grpSp>
      <p:grpSp>
        <p:nvGrpSpPr>
          <p:cNvPr id="33" name="Group 32">
            <a:extLst>
              <a:ext uri="{FF2B5EF4-FFF2-40B4-BE49-F238E27FC236}">
                <a16:creationId xmlns:a16="http://schemas.microsoft.com/office/drawing/2014/main" id="{46B5AB35-C2A8-4257-8F6E-123184422277}"/>
              </a:ext>
            </a:extLst>
          </p:cNvPr>
          <p:cNvGrpSpPr/>
          <p:nvPr/>
        </p:nvGrpSpPr>
        <p:grpSpPr>
          <a:xfrm>
            <a:off x="2683280" y="5042792"/>
            <a:ext cx="2378934" cy="863358"/>
            <a:chOff x="803640" y="3362835"/>
            <a:chExt cx="2059657" cy="863358"/>
          </a:xfrm>
        </p:grpSpPr>
        <p:sp>
          <p:nvSpPr>
            <p:cNvPr id="34" name="TextBox 33">
              <a:extLst>
                <a:ext uri="{FF2B5EF4-FFF2-40B4-BE49-F238E27FC236}">
                  <a16:creationId xmlns:a16="http://schemas.microsoft.com/office/drawing/2014/main" id="{A68FC785-62D2-441A-9D95-CA8EB265A466}"/>
                </a:ext>
              </a:extLst>
            </p:cNvPr>
            <p:cNvSpPr txBox="1"/>
            <p:nvPr/>
          </p:nvSpPr>
          <p:spPr>
            <a:xfrm>
              <a:off x="803640" y="3579862"/>
              <a:ext cx="2059657" cy="646331"/>
            </a:xfrm>
            <a:prstGeom prst="rect">
              <a:avLst/>
            </a:prstGeom>
            <a:noFill/>
          </p:spPr>
          <p:txBody>
            <a:bodyPr wrap="square" rtlCol="0">
              <a:spAutoFit/>
            </a:bodyPr>
            <a:lstStyle/>
            <a:p>
              <a:pPr algn="ct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cs typeface="B Nazanin" panose="00000400000000000000" pitchFamily="2" charset="-78"/>
              </a:endParaRPr>
            </a:p>
          </p:txBody>
        </p:sp>
        <p:sp>
          <p:nvSpPr>
            <p:cNvPr id="35" name="TextBox 34">
              <a:extLst>
                <a:ext uri="{FF2B5EF4-FFF2-40B4-BE49-F238E27FC236}">
                  <a16:creationId xmlns:a16="http://schemas.microsoft.com/office/drawing/2014/main" id="{44E20572-AD83-4528-89C5-039E161286BD}"/>
                </a:ext>
              </a:extLst>
            </p:cNvPr>
            <p:cNvSpPr txBox="1"/>
            <p:nvPr/>
          </p:nvSpPr>
          <p:spPr>
            <a:xfrm>
              <a:off x="803640" y="3362835"/>
              <a:ext cx="2059657" cy="307777"/>
            </a:xfrm>
            <a:prstGeom prst="rect">
              <a:avLst/>
            </a:prstGeom>
            <a:noFill/>
          </p:spPr>
          <p:txBody>
            <a:bodyPr wrap="square" rtlCol="0">
              <a:spAutoFit/>
            </a:bodyPr>
            <a:lstStyle/>
            <a:p>
              <a:pPr algn="ctr"/>
              <a:r>
                <a:rPr lang="fa-IR" altLang="ko-KR" sz="1400" b="1" dirty="0">
                  <a:solidFill>
                    <a:schemeClr val="tx1">
                      <a:lumMod val="75000"/>
                      <a:lumOff val="25000"/>
                    </a:schemeClr>
                  </a:solidFill>
                  <a:cs typeface="B Nazanin" panose="00000400000000000000" pitchFamily="2" charset="-78"/>
                </a:rPr>
                <a:t>متن شما در اینجا</a:t>
              </a:r>
              <a:endParaRPr lang="ko-KR" altLang="en-US" sz="1400" b="1" dirty="0">
                <a:solidFill>
                  <a:schemeClr val="tx1">
                    <a:lumMod val="75000"/>
                    <a:lumOff val="25000"/>
                  </a:schemeClr>
                </a:solidFill>
                <a:cs typeface="B Nazanin" panose="00000400000000000000" pitchFamily="2" charset="-78"/>
              </a:endParaRPr>
            </a:p>
          </p:txBody>
        </p:sp>
      </p:grpSp>
      <p:grpSp>
        <p:nvGrpSpPr>
          <p:cNvPr id="36" name="Group 35">
            <a:extLst>
              <a:ext uri="{FF2B5EF4-FFF2-40B4-BE49-F238E27FC236}">
                <a16:creationId xmlns:a16="http://schemas.microsoft.com/office/drawing/2014/main" id="{5872DF50-7635-481C-A622-390E90825080}"/>
              </a:ext>
            </a:extLst>
          </p:cNvPr>
          <p:cNvGrpSpPr/>
          <p:nvPr/>
        </p:nvGrpSpPr>
        <p:grpSpPr>
          <a:xfrm>
            <a:off x="6302746" y="5042792"/>
            <a:ext cx="2378934" cy="863358"/>
            <a:chOff x="803640" y="3362835"/>
            <a:chExt cx="2059657" cy="863358"/>
          </a:xfrm>
        </p:grpSpPr>
        <p:sp>
          <p:nvSpPr>
            <p:cNvPr id="37" name="TextBox 36">
              <a:extLst>
                <a:ext uri="{FF2B5EF4-FFF2-40B4-BE49-F238E27FC236}">
                  <a16:creationId xmlns:a16="http://schemas.microsoft.com/office/drawing/2014/main" id="{4147E4C3-57E8-4C0F-85C8-3C45BFF930E5}"/>
                </a:ext>
              </a:extLst>
            </p:cNvPr>
            <p:cNvSpPr txBox="1"/>
            <p:nvPr/>
          </p:nvSpPr>
          <p:spPr>
            <a:xfrm>
              <a:off x="803640" y="3579862"/>
              <a:ext cx="2059657" cy="646331"/>
            </a:xfrm>
            <a:prstGeom prst="rect">
              <a:avLst/>
            </a:prstGeom>
            <a:noFill/>
          </p:spPr>
          <p:txBody>
            <a:bodyPr wrap="square" rtlCol="0">
              <a:spAutoFit/>
            </a:bodyPr>
            <a:lstStyle/>
            <a:p>
              <a:pPr algn="ct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cs typeface="B Nazanin" panose="00000400000000000000" pitchFamily="2" charset="-78"/>
              </a:endParaRPr>
            </a:p>
          </p:txBody>
        </p:sp>
        <p:sp>
          <p:nvSpPr>
            <p:cNvPr id="38" name="TextBox 37">
              <a:extLst>
                <a:ext uri="{FF2B5EF4-FFF2-40B4-BE49-F238E27FC236}">
                  <a16:creationId xmlns:a16="http://schemas.microsoft.com/office/drawing/2014/main" id="{9DDE779A-55E9-43DA-92EA-5B9495C53A3D}"/>
                </a:ext>
              </a:extLst>
            </p:cNvPr>
            <p:cNvSpPr txBox="1"/>
            <p:nvPr/>
          </p:nvSpPr>
          <p:spPr>
            <a:xfrm>
              <a:off x="803640" y="3362835"/>
              <a:ext cx="2059657" cy="307777"/>
            </a:xfrm>
            <a:prstGeom prst="rect">
              <a:avLst/>
            </a:prstGeom>
            <a:noFill/>
          </p:spPr>
          <p:txBody>
            <a:bodyPr wrap="square" rtlCol="0">
              <a:spAutoFit/>
            </a:bodyPr>
            <a:lstStyle/>
            <a:p>
              <a:pPr algn="ctr"/>
              <a:r>
                <a:rPr lang="fa-IR" altLang="ko-KR" sz="1400" b="1" dirty="0">
                  <a:solidFill>
                    <a:schemeClr val="tx1">
                      <a:lumMod val="75000"/>
                      <a:lumOff val="25000"/>
                    </a:schemeClr>
                  </a:solidFill>
                  <a:cs typeface="B Nazanin" panose="00000400000000000000" pitchFamily="2" charset="-78"/>
                </a:rPr>
                <a:t>متن شما در اینجا</a:t>
              </a:r>
              <a:endParaRPr lang="ko-KR" altLang="en-US" sz="1400" b="1" dirty="0">
                <a:solidFill>
                  <a:schemeClr val="tx1">
                    <a:lumMod val="75000"/>
                    <a:lumOff val="25000"/>
                  </a:schemeClr>
                </a:solidFill>
                <a:cs typeface="B Nazanin" panose="00000400000000000000" pitchFamily="2" charset="-78"/>
              </a:endParaRPr>
            </a:p>
          </p:txBody>
        </p:sp>
      </p:grpSp>
      <p:sp>
        <p:nvSpPr>
          <p:cNvPr id="39" name="Isosceles Triangle 51">
            <a:extLst>
              <a:ext uri="{FF2B5EF4-FFF2-40B4-BE49-F238E27FC236}">
                <a16:creationId xmlns:a16="http://schemas.microsoft.com/office/drawing/2014/main" id="{4710A2E9-6909-42F8-AB4D-DEFF59D74F18}"/>
              </a:ext>
            </a:extLst>
          </p:cNvPr>
          <p:cNvSpPr/>
          <p:nvPr/>
        </p:nvSpPr>
        <p:spPr>
          <a:xfrm>
            <a:off x="5491039" y="2167270"/>
            <a:ext cx="353479" cy="259208"/>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cs typeface="B Nazanin" panose="00000400000000000000" pitchFamily="2" charset="-78"/>
            </a:endParaRPr>
          </a:p>
        </p:txBody>
      </p:sp>
      <p:sp>
        <p:nvSpPr>
          <p:cNvPr id="40" name="Oval 7">
            <a:extLst>
              <a:ext uri="{FF2B5EF4-FFF2-40B4-BE49-F238E27FC236}">
                <a16:creationId xmlns:a16="http://schemas.microsoft.com/office/drawing/2014/main" id="{54B9813A-C9B3-475A-BF76-E15C41943061}"/>
              </a:ext>
            </a:extLst>
          </p:cNvPr>
          <p:cNvSpPr/>
          <p:nvPr/>
        </p:nvSpPr>
        <p:spPr>
          <a:xfrm>
            <a:off x="1856152" y="2127246"/>
            <a:ext cx="383447" cy="38344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cs typeface="B Nazanin" panose="00000400000000000000" pitchFamily="2" charset="-78"/>
            </a:endParaRPr>
          </a:p>
        </p:txBody>
      </p:sp>
      <p:sp>
        <p:nvSpPr>
          <p:cNvPr id="41" name="Rounded Rectangle 27">
            <a:extLst>
              <a:ext uri="{FF2B5EF4-FFF2-40B4-BE49-F238E27FC236}">
                <a16:creationId xmlns:a16="http://schemas.microsoft.com/office/drawing/2014/main" id="{8002B7BE-BCCC-4E33-8B13-FF03FC115DEB}"/>
              </a:ext>
            </a:extLst>
          </p:cNvPr>
          <p:cNvSpPr/>
          <p:nvPr/>
        </p:nvSpPr>
        <p:spPr>
          <a:xfrm>
            <a:off x="9075338" y="2167271"/>
            <a:ext cx="367653" cy="282407"/>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cs typeface="B Nazanin" panose="00000400000000000000" pitchFamily="2" charset="-78"/>
            </a:endParaRPr>
          </a:p>
        </p:txBody>
      </p:sp>
      <p:sp>
        <p:nvSpPr>
          <p:cNvPr id="42" name="Rounded Rectangle 7">
            <a:extLst>
              <a:ext uri="{FF2B5EF4-FFF2-40B4-BE49-F238E27FC236}">
                <a16:creationId xmlns:a16="http://schemas.microsoft.com/office/drawing/2014/main" id="{33ED8803-6B1A-4DEC-9FAB-EF29432398E9}"/>
              </a:ext>
            </a:extLst>
          </p:cNvPr>
          <p:cNvSpPr/>
          <p:nvPr/>
        </p:nvSpPr>
        <p:spPr>
          <a:xfrm>
            <a:off x="3685853" y="4387216"/>
            <a:ext cx="373787" cy="322573"/>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cs typeface="B Nazanin" panose="00000400000000000000" pitchFamily="2" charset="-78"/>
            </a:endParaRPr>
          </a:p>
        </p:txBody>
      </p:sp>
      <p:sp>
        <p:nvSpPr>
          <p:cNvPr id="43" name="Round Same Side Corner Rectangle 36">
            <a:extLst>
              <a:ext uri="{FF2B5EF4-FFF2-40B4-BE49-F238E27FC236}">
                <a16:creationId xmlns:a16="http://schemas.microsoft.com/office/drawing/2014/main" id="{F3123B0C-C615-47D7-9A80-312EA02C3272}"/>
              </a:ext>
            </a:extLst>
          </p:cNvPr>
          <p:cNvSpPr/>
          <p:nvPr/>
        </p:nvSpPr>
        <p:spPr>
          <a:xfrm>
            <a:off x="7294475" y="4398367"/>
            <a:ext cx="379797" cy="300273"/>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cs typeface="B Nazanin" panose="00000400000000000000" pitchFamily="2" charset="-78"/>
            </a:endParaRPr>
          </a:p>
        </p:txBody>
      </p:sp>
    </p:spTree>
    <p:extLst>
      <p:ext uri="{BB962C8B-B14F-4D97-AF65-F5344CB8AC3E}">
        <p14:creationId xmlns:p14="http://schemas.microsoft.com/office/powerpoint/2010/main" val="2237534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fa-IR" dirty="0">
                <a:cs typeface="B Nazanin" panose="00000400000000000000" pitchFamily="2" charset="-78"/>
              </a:rPr>
              <a:t>سبک اینفوگرافیک</a:t>
            </a:r>
            <a:endParaRPr lang="en-US" dirty="0">
              <a:cs typeface="B Nazanin" panose="00000400000000000000" pitchFamily="2" charset="-78"/>
            </a:endParaRPr>
          </a:p>
        </p:txBody>
      </p:sp>
      <p:grpSp>
        <p:nvGrpSpPr>
          <p:cNvPr id="3" name="Group 2">
            <a:extLst>
              <a:ext uri="{FF2B5EF4-FFF2-40B4-BE49-F238E27FC236}">
                <a16:creationId xmlns:a16="http://schemas.microsoft.com/office/drawing/2014/main" id="{E0BC0EB3-3480-4244-B9E1-B916C3E8B712}"/>
              </a:ext>
            </a:extLst>
          </p:cNvPr>
          <p:cNvGrpSpPr/>
          <p:nvPr/>
        </p:nvGrpSpPr>
        <p:grpSpPr>
          <a:xfrm>
            <a:off x="2938935" y="1875411"/>
            <a:ext cx="2595164" cy="2890383"/>
            <a:chOff x="2051720" y="2290328"/>
            <a:chExt cx="2454909" cy="2734172"/>
          </a:xfrm>
          <a:effectLst/>
        </p:grpSpPr>
        <p:sp>
          <p:nvSpPr>
            <p:cNvPr id="4" name="Oval 3">
              <a:extLst>
                <a:ext uri="{FF2B5EF4-FFF2-40B4-BE49-F238E27FC236}">
                  <a16:creationId xmlns:a16="http://schemas.microsoft.com/office/drawing/2014/main" id="{293E9F68-D3E5-427C-9F82-3E23B71C90F4}"/>
                </a:ext>
              </a:extLst>
            </p:cNvPr>
            <p:cNvSpPr/>
            <p:nvPr/>
          </p:nvSpPr>
          <p:spPr>
            <a:xfrm>
              <a:off x="3370129" y="3084588"/>
              <a:ext cx="1136500" cy="1136500"/>
            </a:xfrm>
            <a:prstGeom prst="ellipse">
              <a:avLst/>
            </a:prstGeom>
            <a:no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sp>
          <p:nvSpPr>
            <p:cNvPr id="5" name="Oval 4">
              <a:extLst>
                <a:ext uri="{FF2B5EF4-FFF2-40B4-BE49-F238E27FC236}">
                  <a16:creationId xmlns:a16="http://schemas.microsoft.com/office/drawing/2014/main" id="{15DDD945-1048-47EB-A297-08D4F581034E}"/>
                </a:ext>
              </a:extLst>
            </p:cNvPr>
            <p:cNvSpPr/>
            <p:nvPr/>
          </p:nvSpPr>
          <p:spPr>
            <a:xfrm>
              <a:off x="2051720" y="3282923"/>
              <a:ext cx="748982" cy="748982"/>
            </a:xfrm>
            <a:prstGeom prst="ellipse">
              <a:avLst/>
            </a:prstGeom>
            <a:no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sp>
          <p:nvSpPr>
            <p:cNvPr id="6" name="Oval 5">
              <a:extLst>
                <a:ext uri="{FF2B5EF4-FFF2-40B4-BE49-F238E27FC236}">
                  <a16:creationId xmlns:a16="http://schemas.microsoft.com/office/drawing/2014/main" id="{5719BCED-5BC0-487E-A556-CD37D2EAF79E}"/>
                </a:ext>
              </a:extLst>
            </p:cNvPr>
            <p:cNvSpPr/>
            <p:nvPr/>
          </p:nvSpPr>
          <p:spPr>
            <a:xfrm>
              <a:off x="2503258" y="2290328"/>
              <a:ext cx="748982" cy="748982"/>
            </a:xfrm>
            <a:prstGeom prst="ellipse">
              <a:avLst/>
            </a:prstGeom>
            <a:no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sp>
          <p:nvSpPr>
            <p:cNvPr id="7" name="Oval 6">
              <a:extLst>
                <a:ext uri="{FF2B5EF4-FFF2-40B4-BE49-F238E27FC236}">
                  <a16:creationId xmlns:a16="http://schemas.microsoft.com/office/drawing/2014/main" id="{DA213CB4-F7A6-456C-BB58-06DF9E67F7D2}"/>
                </a:ext>
              </a:extLst>
            </p:cNvPr>
            <p:cNvSpPr/>
            <p:nvPr/>
          </p:nvSpPr>
          <p:spPr>
            <a:xfrm>
              <a:off x="2503258" y="4275518"/>
              <a:ext cx="748982" cy="748982"/>
            </a:xfrm>
            <a:prstGeom prst="ellipse">
              <a:avLst/>
            </a:prstGeom>
            <a:no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cxnSp>
          <p:nvCxnSpPr>
            <p:cNvPr id="8" name="Straight Connector 7">
              <a:extLst>
                <a:ext uri="{FF2B5EF4-FFF2-40B4-BE49-F238E27FC236}">
                  <a16:creationId xmlns:a16="http://schemas.microsoft.com/office/drawing/2014/main" id="{3E2816A3-C6C1-4E05-A174-8760E73BAF60}"/>
                </a:ext>
              </a:extLst>
            </p:cNvPr>
            <p:cNvCxnSpPr>
              <a:stCxn id="4" idx="1"/>
              <a:endCxn id="6" idx="5"/>
            </p:cNvCxnSpPr>
            <p:nvPr/>
          </p:nvCxnSpPr>
          <p:spPr>
            <a:xfrm flipH="1" flipV="1">
              <a:off x="3142554" y="2929624"/>
              <a:ext cx="394012" cy="321401"/>
            </a:xfrm>
            <a:prstGeom prst="line">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7E3B492-B1E9-4B53-8898-5BF7D82F7D8B}"/>
                </a:ext>
              </a:extLst>
            </p:cNvPr>
            <p:cNvCxnSpPr>
              <a:stCxn id="4" idx="2"/>
              <a:endCxn id="5" idx="6"/>
            </p:cNvCxnSpPr>
            <p:nvPr/>
          </p:nvCxnSpPr>
          <p:spPr>
            <a:xfrm flipH="1">
              <a:off x="2800702" y="3652838"/>
              <a:ext cx="569427" cy="4576"/>
            </a:xfrm>
            <a:prstGeom prst="line">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CA3213E-D958-4CF3-8666-93F734EDE964}"/>
                </a:ext>
              </a:extLst>
            </p:cNvPr>
            <p:cNvCxnSpPr>
              <a:stCxn id="4" idx="3"/>
              <a:endCxn id="7" idx="7"/>
            </p:cNvCxnSpPr>
            <p:nvPr/>
          </p:nvCxnSpPr>
          <p:spPr>
            <a:xfrm flipH="1">
              <a:off x="3142554" y="4054651"/>
              <a:ext cx="394012" cy="330553"/>
            </a:xfrm>
            <a:prstGeom prst="line">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99A48A50-4420-4AE2-B72E-D3FE617A9FFF}"/>
              </a:ext>
            </a:extLst>
          </p:cNvPr>
          <p:cNvGrpSpPr/>
          <p:nvPr/>
        </p:nvGrpSpPr>
        <p:grpSpPr>
          <a:xfrm flipH="1">
            <a:off x="6670875" y="1870735"/>
            <a:ext cx="2595164" cy="2899732"/>
            <a:chOff x="2051720" y="2281484"/>
            <a:chExt cx="2454909" cy="2743016"/>
          </a:xfrm>
          <a:effectLst/>
        </p:grpSpPr>
        <p:sp>
          <p:nvSpPr>
            <p:cNvPr id="12" name="Oval 11">
              <a:extLst>
                <a:ext uri="{FF2B5EF4-FFF2-40B4-BE49-F238E27FC236}">
                  <a16:creationId xmlns:a16="http://schemas.microsoft.com/office/drawing/2014/main" id="{5786059E-479B-41F1-9F23-63CE81920B53}"/>
                </a:ext>
              </a:extLst>
            </p:cNvPr>
            <p:cNvSpPr/>
            <p:nvPr/>
          </p:nvSpPr>
          <p:spPr>
            <a:xfrm>
              <a:off x="3370129" y="3084588"/>
              <a:ext cx="1136500" cy="1136500"/>
            </a:xfrm>
            <a:prstGeom prst="ellipse">
              <a:avLst/>
            </a:prstGeom>
            <a:no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B Nazanin" panose="00000400000000000000" pitchFamily="2" charset="-78"/>
              </a:endParaRPr>
            </a:p>
          </p:txBody>
        </p:sp>
        <p:sp>
          <p:nvSpPr>
            <p:cNvPr id="13" name="Oval 12">
              <a:extLst>
                <a:ext uri="{FF2B5EF4-FFF2-40B4-BE49-F238E27FC236}">
                  <a16:creationId xmlns:a16="http://schemas.microsoft.com/office/drawing/2014/main" id="{C867E7E0-F588-4CA2-B538-1D0475705673}"/>
                </a:ext>
              </a:extLst>
            </p:cNvPr>
            <p:cNvSpPr/>
            <p:nvPr/>
          </p:nvSpPr>
          <p:spPr>
            <a:xfrm>
              <a:off x="2051720" y="3282923"/>
              <a:ext cx="748982" cy="748982"/>
            </a:xfrm>
            <a:prstGeom prst="ellipse">
              <a:avLst/>
            </a:prstGeom>
            <a:no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sp>
          <p:nvSpPr>
            <p:cNvPr id="14" name="Oval 13">
              <a:extLst>
                <a:ext uri="{FF2B5EF4-FFF2-40B4-BE49-F238E27FC236}">
                  <a16:creationId xmlns:a16="http://schemas.microsoft.com/office/drawing/2014/main" id="{289EC99B-97B3-4711-B114-11E795A5EA15}"/>
                </a:ext>
              </a:extLst>
            </p:cNvPr>
            <p:cNvSpPr/>
            <p:nvPr/>
          </p:nvSpPr>
          <p:spPr>
            <a:xfrm>
              <a:off x="2503258" y="4275518"/>
              <a:ext cx="748982" cy="748982"/>
            </a:xfrm>
            <a:prstGeom prst="ellipse">
              <a:avLst/>
            </a:prstGeom>
            <a:no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cxnSp>
          <p:nvCxnSpPr>
            <p:cNvPr id="15" name="Straight Connector 14">
              <a:extLst>
                <a:ext uri="{FF2B5EF4-FFF2-40B4-BE49-F238E27FC236}">
                  <a16:creationId xmlns:a16="http://schemas.microsoft.com/office/drawing/2014/main" id="{69DE5035-A51F-479B-9D27-12E4E74CF7EA}"/>
                </a:ext>
              </a:extLst>
            </p:cNvPr>
            <p:cNvCxnSpPr>
              <a:stCxn id="12" idx="1"/>
            </p:cNvCxnSpPr>
            <p:nvPr/>
          </p:nvCxnSpPr>
          <p:spPr>
            <a:xfrm flipH="1" flipV="1">
              <a:off x="3142554" y="2929624"/>
              <a:ext cx="394012" cy="321401"/>
            </a:xfrm>
            <a:prstGeom prst="line">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CAC1801-0271-4AFE-9F2C-9F3AF00D6300}"/>
                </a:ext>
              </a:extLst>
            </p:cNvPr>
            <p:cNvCxnSpPr>
              <a:stCxn id="12" idx="2"/>
              <a:endCxn id="13" idx="6"/>
            </p:cNvCxnSpPr>
            <p:nvPr/>
          </p:nvCxnSpPr>
          <p:spPr>
            <a:xfrm flipH="1">
              <a:off x="2800702" y="3652838"/>
              <a:ext cx="569427" cy="4576"/>
            </a:xfrm>
            <a:prstGeom prst="line">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EDB35B2-6E2C-48D9-9D5F-06861CAC0131}"/>
                </a:ext>
              </a:extLst>
            </p:cNvPr>
            <p:cNvCxnSpPr>
              <a:stCxn id="12" idx="3"/>
              <a:endCxn id="14" idx="7"/>
            </p:cNvCxnSpPr>
            <p:nvPr/>
          </p:nvCxnSpPr>
          <p:spPr>
            <a:xfrm flipH="1">
              <a:off x="3142554" y="4054651"/>
              <a:ext cx="394012" cy="330553"/>
            </a:xfrm>
            <a:prstGeom prst="line">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88681A4-81D8-4D54-83B0-A3D76DD8EB23}"/>
                </a:ext>
              </a:extLst>
            </p:cNvPr>
            <p:cNvSpPr/>
            <p:nvPr/>
          </p:nvSpPr>
          <p:spPr>
            <a:xfrm>
              <a:off x="2515710" y="2281484"/>
              <a:ext cx="748982" cy="748982"/>
            </a:xfrm>
            <a:prstGeom prst="ellipse">
              <a:avLst/>
            </a:prstGeom>
            <a:noFill/>
            <a:ln w="381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grpSp>
      <p:grpSp>
        <p:nvGrpSpPr>
          <p:cNvPr id="19" name="Group 18">
            <a:extLst>
              <a:ext uri="{FF2B5EF4-FFF2-40B4-BE49-F238E27FC236}">
                <a16:creationId xmlns:a16="http://schemas.microsoft.com/office/drawing/2014/main" id="{A44812C1-B345-49E4-804F-7A021B079BEA}"/>
              </a:ext>
            </a:extLst>
          </p:cNvPr>
          <p:cNvGrpSpPr/>
          <p:nvPr/>
        </p:nvGrpSpPr>
        <p:grpSpPr>
          <a:xfrm>
            <a:off x="5624622" y="2738738"/>
            <a:ext cx="955733" cy="1163729"/>
            <a:chOff x="4124817" y="3023000"/>
            <a:chExt cx="817297" cy="995165"/>
          </a:xfrm>
        </p:grpSpPr>
        <p:sp>
          <p:nvSpPr>
            <p:cNvPr id="20" name="Right Arrow 13">
              <a:extLst>
                <a:ext uri="{FF2B5EF4-FFF2-40B4-BE49-F238E27FC236}">
                  <a16:creationId xmlns:a16="http://schemas.microsoft.com/office/drawing/2014/main" id="{9597B3D3-9C9E-4E26-910D-602A8443B4B8}"/>
                </a:ext>
              </a:extLst>
            </p:cNvPr>
            <p:cNvSpPr/>
            <p:nvPr/>
          </p:nvSpPr>
          <p:spPr>
            <a:xfrm rot="10800000">
              <a:off x="4124817" y="3023000"/>
              <a:ext cx="576064" cy="510693"/>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sp>
          <p:nvSpPr>
            <p:cNvPr id="21" name="Right Arrow 57">
              <a:extLst>
                <a:ext uri="{FF2B5EF4-FFF2-40B4-BE49-F238E27FC236}">
                  <a16:creationId xmlns:a16="http://schemas.microsoft.com/office/drawing/2014/main" id="{4FB3A967-9D9A-4090-BBB5-0B1FBAB5F8B4}"/>
                </a:ext>
              </a:extLst>
            </p:cNvPr>
            <p:cNvSpPr/>
            <p:nvPr/>
          </p:nvSpPr>
          <p:spPr>
            <a:xfrm>
              <a:off x="4441371" y="3574246"/>
              <a:ext cx="500743" cy="443919"/>
            </a:xfrm>
            <a:prstGeom prst="rightArrow">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B Nazanin" panose="00000400000000000000" pitchFamily="2" charset="-78"/>
              </a:endParaRPr>
            </a:p>
          </p:txBody>
        </p:sp>
      </p:grpSp>
      <p:grpSp>
        <p:nvGrpSpPr>
          <p:cNvPr id="22" name="Group 21">
            <a:extLst>
              <a:ext uri="{FF2B5EF4-FFF2-40B4-BE49-F238E27FC236}">
                <a16:creationId xmlns:a16="http://schemas.microsoft.com/office/drawing/2014/main" id="{488E7C7D-4F99-471C-8C40-384EE8AA64FE}"/>
              </a:ext>
            </a:extLst>
          </p:cNvPr>
          <p:cNvGrpSpPr/>
          <p:nvPr/>
        </p:nvGrpSpPr>
        <p:grpSpPr>
          <a:xfrm>
            <a:off x="8887337" y="1829233"/>
            <a:ext cx="2012872" cy="686114"/>
            <a:chOff x="1696746" y="1788479"/>
            <a:chExt cx="1371977" cy="686114"/>
          </a:xfrm>
        </p:grpSpPr>
        <p:sp>
          <p:nvSpPr>
            <p:cNvPr id="23" name="TextBox 22">
              <a:extLst>
                <a:ext uri="{FF2B5EF4-FFF2-40B4-BE49-F238E27FC236}">
                  <a16:creationId xmlns:a16="http://schemas.microsoft.com/office/drawing/2014/main" id="{F54AE5E8-B5AD-48CD-9D6C-900C325555C6}"/>
                </a:ext>
              </a:extLst>
            </p:cNvPr>
            <p:cNvSpPr txBox="1"/>
            <p:nvPr/>
          </p:nvSpPr>
          <p:spPr>
            <a:xfrm>
              <a:off x="1724504" y="2012928"/>
              <a:ext cx="1344219" cy="461665"/>
            </a:xfrm>
            <a:prstGeom prst="rect">
              <a:avLst/>
            </a:prstGeom>
            <a:noFill/>
          </p:spPr>
          <p:txBody>
            <a:bodyPr wrap="square" rtlCol="0">
              <a:spAutoFit/>
            </a:bodyPr>
            <a:lstStyle/>
            <a:p>
              <a:pPr algn="r" rtl="1"/>
              <a:r>
                <a:rPr lang="fa-IR" altLang="ko-KR" sz="1200" dirty="0">
                  <a:solidFill>
                    <a:schemeClr val="tx1">
                      <a:lumMod val="95000"/>
                      <a:lumOff val="5000"/>
                    </a:schemeClr>
                  </a:solidFill>
                  <a:cs typeface="B Nazanin" panose="00000400000000000000" pitchFamily="2" charset="-78"/>
                </a:rPr>
                <a:t>ارائه پاورپوینت مدرنی را دریافت کنید که به زیبایی طراحی شده است.</a:t>
              </a:r>
              <a:endParaRPr lang="en-US" altLang="ko-KR" sz="1200" dirty="0">
                <a:solidFill>
                  <a:schemeClr val="tx1">
                    <a:lumMod val="95000"/>
                    <a:lumOff val="5000"/>
                  </a:schemeClr>
                </a:solidFill>
                <a:cs typeface="B Nazanin" panose="00000400000000000000" pitchFamily="2" charset="-78"/>
              </a:endParaRPr>
            </a:p>
          </p:txBody>
        </p:sp>
        <p:sp>
          <p:nvSpPr>
            <p:cNvPr id="24" name="TextBox 23">
              <a:extLst>
                <a:ext uri="{FF2B5EF4-FFF2-40B4-BE49-F238E27FC236}">
                  <a16:creationId xmlns:a16="http://schemas.microsoft.com/office/drawing/2014/main" id="{033B7AA7-B9C0-4318-A143-A24F0A9DD968}"/>
                </a:ext>
              </a:extLst>
            </p:cNvPr>
            <p:cNvSpPr txBox="1"/>
            <p:nvPr/>
          </p:nvSpPr>
          <p:spPr>
            <a:xfrm>
              <a:off x="1696746" y="1788479"/>
              <a:ext cx="1349041" cy="276999"/>
            </a:xfrm>
            <a:prstGeom prst="rect">
              <a:avLst/>
            </a:prstGeom>
            <a:noFill/>
          </p:spPr>
          <p:txBody>
            <a:bodyPr wrap="square" lIns="108000" rIns="108000" rtlCol="0">
              <a:spAutoFit/>
            </a:bodyPr>
            <a:lstStyle/>
            <a:p>
              <a:pPr algn="r" rtl="1"/>
              <a:r>
                <a:rPr lang="fa-IR" altLang="ko-KR" sz="1200" b="1" dirty="0">
                  <a:solidFill>
                    <a:schemeClr val="tx1">
                      <a:lumMod val="95000"/>
                      <a:lumOff val="5000"/>
                    </a:schemeClr>
                  </a:solidFill>
                  <a:cs typeface="B Nazanin" panose="00000400000000000000" pitchFamily="2" charset="-78"/>
                </a:rPr>
                <a:t>عنوان مطالب</a:t>
              </a:r>
              <a:endParaRPr lang="ko-KR" altLang="en-US" sz="1200" b="1" dirty="0">
                <a:solidFill>
                  <a:schemeClr val="tx1">
                    <a:lumMod val="95000"/>
                    <a:lumOff val="5000"/>
                  </a:schemeClr>
                </a:solidFill>
                <a:cs typeface="B Nazanin" panose="00000400000000000000" pitchFamily="2" charset="-78"/>
              </a:endParaRPr>
            </a:p>
          </p:txBody>
        </p:sp>
      </p:grpSp>
      <p:grpSp>
        <p:nvGrpSpPr>
          <p:cNvPr id="25" name="Group 24">
            <a:extLst>
              <a:ext uri="{FF2B5EF4-FFF2-40B4-BE49-F238E27FC236}">
                <a16:creationId xmlns:a16="http://schemas.microsoft.com/office/drawing/2014/main" id="{8E08C57E-F1AE-4B7D-B6F7-C711BD40AE69}"/>
              </a:ext>
            </a:extLst>
          </p:cNvPr>
          <p:cNvGrpSpPr/>
          <p:nvPr/>
        </p:nvGrpSpPr>
        <p:grpSpPr>
          <a:xfrm>
            <a:off x="9355574" y="2883238"/>
            <a:ext cx="2012872" cy="686114"/>
            <a:chOff x="1696746" y="1788479"/>
            <a:chExt cx="1371977" cy="686114"/>
          </a:xfrm>
        </p:grpSpPr>
        <p:sp>
          <p:nvSpPr>
            <p:cNvPr id="26" name="TextBox 25">
              <a:extLst>
                <a:ext uri="{FF2B5EF4-FFF2-40B4-BE49-F238E27FC236}">
                  <a16:creationId xmlns:a16="http://schemas.microsoft.com/office/drawing/2014/main" id="{2D9EC40E-CC2E-4CDF-97DB-37EC90222D97}"/>
                </a:ext>
              </a:extLst>
            </p:cNvPr>
            <p:cNvSpPr txBox="1"/>
            <p:nvPr/>
          </p:nvSpPr>
          <p:spPr>
            <a:xfrm>
              <a:off x="1724504" y="2012928"/>
              <a:ext cx="1344219" cy="461665"/>
            </a:xfrm>
            <a:prstGeom prst="rect">
              <a:avLst/>
            </a:prstGeom>
            <a:noFill/>
          </p:spPr>
          <p:txBody>
            <a:bodyPr wrap="square" rtlCol="0">
              <a:spAutoFit/>
            </a:bodyPr>
            <a:lstStyle/>
            <a:p>
              <a:pPr algn="r" rtl="1"/>
              <a:r>
                <a:rPr lang="fa-IR" altLang="ko-KR" sz="1200" dirty="0">
                  <a:solidFill>
                    <a:schemeClr val="tx1">
                      <a:lumMod val="95000"/>
                      <a:lumOff val="5000"/>
                    </a:schemeClr>
                  </a:solidFill>
                  <a:cs typeface="B Nazanin" panose="00000400000000000000" pitchFamily="2" charset="-78"/>
                </a:rPr>
                <a:t>ارائه پاورپوینت مدرنی را دریافت کنید که به زیبایی طراحی شده است.</a:t>
              </a:r>
              <a:endParaRPr lang="en-US" altLang="ko-KR" sz="1200" dirty="0">
                <a:solidFill>
                  <a:schemeClr val="tx1">
                    <a:lumMod val="95000"/>
                    <a:lumOff val="5000"/>
                  </a:schemeClr>
                </a:solidFill>
                <a:cs typeface="B Nazanin" panose="00000400000000000000" pitchFamily="2" charset="-78"/>
              </a:endParaRPr>
            </a:p>
          </p:txBody>
        </p:sp>
        <p:sp>
          <p:nvSpPr>
            <p:cNvPr id="27" name="TextBox 26">
              <a:extLst>
                <a:ext uri="{FF2B5EF4-FFF2-40B4-BE49-F238E27FC236}">
                  <a16:creationId xmlns:a16="http://schemas.microsoft.com/office/drawing/2014/main" id="{1BCF232D-836F-4611-9ACF-CF8BC65C2F34}"/>
                </a:ext>
              </a:extLst>
            </p:cNvPr>
            <p:cNvSpPr txBox="1"/>
            <p:nvPr/>
          </p:nvSpPr>
          <p:spPr>
            <a:xfrm>
              <a:off x="1696746" y="1788479"/>
              <a:ext cx="1349041" cy="276999"/>
            </a:xfrm>
            <a:prstGeom prst="rect">
              <a:avLst/>
            </a:prstGeom>
            <a:noFill/>
          </p:spPr>
          <p:txBody>
            <a:bodyPr wrap="square" lIns="108000" rIns="108000" rtlCol="0">
              <a:spAutoFit/>
            </a:bodyPr>
            <a:lstStyle/>
            <a:p>
              <a:pPr algn="r" rtl="1"/>
              <a:r>
                <a:rPr lang="fa-IR" altLang="ko-KR" sz="1200" b="1" dirty="0">
                  <a:solidFill>
                    <a:schemeClr val="tx1">
                      <a:lumMod val="95000"/>
                      <a:lumOff val="5000"/>
                    </a:schemeClr>
                  </a:solidFill>
                  <a:cs typeface="B Nazanin" panose="00000400000000000000" pitchFamily="2" charset="-78"/>
                </a:rPr>
                <a:t>عنوان مطالب</a:t>
              </a:r>
              <a:endParaRPr lang="ko-KR" altLang="en-US" sz="1200" b="1" dirty="0">
                <a:solidFill>
                  <a:schemeClr val="tx1">
                    <a:lumMod val="95000"/>
                    <a:lumOff val="5000"/>
                  </a:schemeClr>
                </a:solidFill>
                <a:cs typeface="B Nazanin" panose="00000400000000000000" pitchFamily="2" charset="-78"/>
              </a:endParaRPr>
            </a:p>
          </p:txBody>
        </p:sp>
      </p:grpSp>
      <p:grpSp>
        <p:nvGrpSpPr>
          <p:cNvPr id="28" name="Group 27">
            <a:extLst>
              <a:ext uri="{FF2B5EF4-FFF2-40B4-BE49-F238E27FC236}">
                <a16:creationId xmlns:a16="http://schemas.microsoft.com/office/drawing/2014/main" id="{F980F332-DF6A-4CA4-9586-707632CFA156}"/>
              </a:ext>
            </a:extLst>
          </p:cNvPr>
          <p:cNvGrpSpPr/>
          <p:nvPr/>
        </p:nvGrpSpPr>
        <p:grpSpPr>
          <a:xfrm>
            <a:off x="8887337" y="3937243"/>
            <a:ext cx="2012872" cy="686114"/>
            <a:chOff x="1696746" y="1788479"/>
            <a:chExt cx="1371977" cy="686114"/>
          </a:xfrm>
        </p:grpSpPr>
        <p:sp>
          <p:nvSpPr>
            <p:cNvPr id="29" name="TextBox 28">
              <a:extLst>
                <a:ext uri="{FF2B5EF4-FFF2-40B4-BE49-F238E27FC236}">
                  <a16:creationId xmlns:a16="http://schemas.microsoft.com/office/drawing/2014/main" id="{0DA44AA0-F773-4FC5-A5AC-556C8B753DE6}"/>
                </a:ext>
              </a:extLst>
            </p:cNvPr>
            <p:cNvSpPr txBox="1"/>
            <p:nvPr/>
          </p:nvSpPr>
          <p:spPr>
            <a:xfrm>
              <a:off x="1724504" y="2012928"/>
              <a:ext cx="1344219" cy="461665"/>
            </a:xfrm>
            <a:prstGeom prst="rect">
              <a:avLst/>
            </a:prstGeom>
            <a:noFill/>
          </p:spPr>
          <p:txBody>
            <a:bodyPr wrap="square" rtlCol="0">
              <a:spAutoFit/>
            </a:bodyPr>
            <a:lstStyle/>
            <a:p>
              <a:pPr algn="r" rtl="1"/>
              <a:r>
                <a:rPr lang="fa-IR" altLang="ko-KR" sz="1200" dirty="0">
                  <a:solidFill>
                    <a:schemeClr val="tx1">
                      <a:lumMod val="95000"/>
                      <a:lumOff val="5000"/>
                    </a:schemeClr>
                  </a:solidFill>
                  <a:cs typeface="B Nazanin" panose="00000400000000000000" pitchFamily="2" charset="-78"/>
                </a:rPr>
                <a:t>ارائه پاورپوینت مدرنی را دریافت کنید که به زیبایی طراحی شده است.</a:t>
              </a:r>
              <a:endParaRPr lang="en-US" altLang="ko-KR" sz="1200" dirty="0">
                <a:solidFill>
                  <a:schemeClr val="tx1">
                    <a:lumMod val="95000"/>
                    <a:lumOff val="5000"/>
                  </a:schemeClr>
                </a:solidFill>
                <a:cs typeface="B Nazanin" panose="00000400000000000000" pitchFamily="2" charset="-78"/>
              </a:endParaRPr>
            </a:p>
          </p:txBody>
        </p:sp>
        <p:sp>
          <p:nvSpPr>
            <p:cNvPr id="30" name="TextBox 29">
              <a:extLst>
                <a:ext uri="{FF2B5EF4-FFF2-40B4-BE49-F238E27FC236}">
                  <a16:creationId xmlns:a16="http://schemas.microsoft.com/office/drawing/2014/main" id="{A0CE62C2-4351-46F2-95D1-3012DDEBC99E}"/>
                </a:ext>
              </a:extLst>
            </p:cNvPr>
            <p:cNvSpPr txBox="1"/>
            <p:nvPr/>
          </p:nvSpPr>
          <p:spPr>
            <a:xfrm>
              <a:off x="1696746" y="1788479"/>
              <a:ext cx="1349041" cy="276999"/>
            </a:xfrm>
            <a:prstGeom prst="rect">
              <a:avLst/>
            </a:prstGeom>
            <a:noFill/>
          </p:spPr>
          <p:txBody>
            <a:bodyPr wrap="square" lIns="108000" rIns="108000" rtlCol="0">
              <a:spAutoFit/>
            </a:bodyPr>
            <a:lstStyle/>
            <a:p>
              <a:pPr algn="r" rtl="1"/>
              <a:r>
                <a:rPr lang="fa-IR" altLang="ko-KR" sz="1200" b="1" dirty="0">
                  <a:solidFill>
                    <a:schemeClr val="tx1">
                      <a:lumMod val="95000"/>
                      <a:lumOff val="5000"/>
                    </a:schemeClr>
                  </a:solidFill>
                  <a:cs typeface="B Nazanin" panose="00000400000000000000" pitchFamily="2" charset="-78"/>
                </a:rPr>
                <a:t>عنوان مطالب</a:t>
              </a:r>
              <a:endParaRPr lang="ko-KR" altLang="en-US" sz="1200" b="1" dirty="0">
                <a:solidFill>
                  <a:schemeClr val="tx1">
                    <a:lumMod val="95000"/>
                    <a:lumOff val="5000"/>
                  </a:schemeClr>
                </a:solidFill>
                <a:cs typeface="B Nazanin" panose="00000400000000000000" pitchFamily="2" charset="-78"/>
              </a:endParaRPr>
            </a:p>
          </p:txBody>
        </p:sp>
      </p:grpSp>
      <p:grpSp>
        <p:nvGrpSpPr>
          <p:cNvPr id="31" name="Group 30">
            <a:extLst>
              <a:ext uri="{FF2B5EF4-FFF2-40B4-BE49-F238E27FC236}">
                <a16:creationId xmlns:a16="http://schemas.microsoft.com/office/drawing/2014/main" id="{45FAED29-24B8-45EB-A446-CD05E1C46846}"/>
              </a:ext>
            </a:extLst>
          </p:cNvPr>
          <p:cNvGrpSpPr/>
          <p:nvPr/>
        </p:nvGrpSpPr>
        <p:grpSpPr>
          <a:xfrm>
            <a:off x="1318296" y="1829233"/>
            <a:ext cx="1975499" cy="686114"/>
            <a:chOff x="1696746" y="1788479"/>
            <a:chExt cx="1371977" cy="686114"/>
          </a:xfrm>
        </p:grpSpPr>
        <p:sp>
          <p:nvSpPr>
            <p:cNvPr id="32" name="TextBox 31">
              <a:extLst>
                <a:ext uri="{FF2B5EF4-FFF2-40B4-BE49-F238E27FC236}">
                  <a16:creationId xmlns:a16="http://schemas.microsoft.com/office/drawing/2014/main" id="{19D4CB21-F01C-485E-A8B0-839B905AD635}"/>
                </a:ext>
              </a:extLst>
            </p:cNvPr>
            <p:cNvSpPr txBox="1"/>
            <p:nvPr/>
          </p:nvSpPr>
          <p:spPr>
            <a:xfrm>
              <a:off x="1724504" y="2012928"/>
              <a:ext cx="1344219" cy="461665"/>
            </a:xfrm>
            <a:prstGeom prst="rect">
              <a:avLst/>
            </a:prstGeom>
            <a:noFill/>
          </p:spPr>
          <p:txBody>
            <a:bodyPr wrap="square" rtlCol="0">
              <a:spAutoFit/>
            </a:bodyPr>
            <a:lstStyle/>
            <a:p>
              <a:pPr algn="r"/>
              <a:r>
                <a:rPr lang="fa-IR" altLang="ko-KR" sz="1200" dirty="0">
                  <a:solidFill>
                    <a:schemeClr val="tx1">
                      <a:lumMod val="95000"/>
                      <a:lumOff val="5000"/>
                    </a:schemeClr>
                  </a:solidFill>
                  <a:cs typeface="B Nazanin" panose="00000400000000000000" pitchFamily="2" charset="-78"/>
                </a:rPr>
                <a:t>ارائه پاورپوینت مدرنی را دریافت کنید که به زیبایی طراحی شده است.</a:t>
              </a:r>
              <a:endParaRPr lang="en-US" altLang="ko-KR" sz="1200" dirty="0">
                <a:solidFill>
                  <a:schemeClr val="tx1">
                    <a:lumMod val="95000"/>
                    <a:lumOff val="5000"/>
                  </a:schemeClr>
                </a:solidFill>
                <a:cs typeface="B Nazanin" panose="00000400000000000000" pitchFamily="2" charset="-78"/>
              </a:endParaRPr>
            </a:p>
          </p:txBody>
        </p:sp>
        <p:sp>
          <p:nvSpPr>
            <p:cNvPr id="33" name="TextBox 32">
              <a:extLst>
                <a:ext uri="{FF2B5EF4-FFF2-40B4-BE49-F238E27FC236}">
                  <a16:creationId xmlns:a16="http://schemas.microsoft.com/office/drawing/2014/main" id="{D9196694-4EC2-4800-A049-B13797971EDA}"/>
                </a:ext>
              </a:extLst>
            </p:cNvPr>
            <p:cNvSpPr txBox="1"/>
            <p:nvPr/>
          </p:nvSpPr>
          <p:spPr>
            <a:xfrm>
              <a:off x="1696746" y="1788479"/>
              <a:ext cx="1349041" cy="276999"/>
            </a:xfrm>
            <a:prstGeom prst="rect">
              <a:avLst/>
            </a:prstGeom>
            <a:noFill/>
          </p:spPr>
          <p:txBody>
            <a:bodyPr wrap="square" lIns="108000" rIns="108000" rtlCol="0">
              <a:spAutoFit/>
            </a:bodyPr>
            <a:lstStyle/>
            <a:p>
              <a:pPr algn="r"/>
              <a:r>
                <a:rPr lang="fa-IR" altLang="ko-KR" sz="1200" b="1" dirty="0">
                  <a:solidFill>
                    <a:schemeClr val="tx1">
                      <a:lumMod val="95000"/>
                      <a:lumOff val="5000"/>
                    </a:schemeClr>
                  </a:solidFill>
                  <a:cs typeface="B Nazanin" panose="00000400000000000000" pitchFamily="2" charset="-78"/>
                </a:rPr>
                <a:t>عنوان مطالب</a:t>
              </a:r>
              <a:endParaRPr lang="ko-KR" altLang="en-US" sz="1200" b="1" dirty="0">
                <a:solidFill>
                  <a:schemeClr val="tx1">
                    <a:lumMod val="95000"/>
                    <a:lumOff val="5000"/>
                  </a:schemeClr>
                </a:solidFill>
                <a:cs typeface="B Nazanin" panose="00000400000000000000" pitchFamily="2" charset="-78"/>
              </a:endParaRPr>
            </a:p>
          </p:txBody>
        </p:sp>
      </p:grpSp>
      <p:grpSp>
        <p:nvGrpSpPr>
          <p:cNvPr id="34" name="Group 33">
            <a:extLst>
              <a:ext uri="{FF2B5EF4-FFF2-40B4-BE49-F238E27FC236}">
                <a16:creationId xmlns:a16="http://schemas.microsoft.com/office/drawing/2014/main" id="{30935BE8-DE11-43D2-9D62-DCAE41EB32A8}"/>
              </a:ext>
            </a:extLst>
          </p:cNvPr>
          <p:cNvGrpSpPr/>
          <p:nvPr/>
        </p:nvGrpSpPr>
        <p:grpSpPr>
          <a:xfrm>
            <a:off x="845846" y="2883238"/>
            <a:ext cx="1975499" cy="686114"/>
            <a:chOff x="1696746" y="1788479"/>
            <a:chExt cx="1371977" cy="686114"/>
          </a:xfrm>
        </p:grpSpPr>
        <p:sp>
          <p:nvSpPr>
            <p:cNvPr id="35" name="TextBox 34">
              <a:extLst>
                <a:ext uri="{FF2B5EF4-FFF2-40B4-BE49-F238E27FC236}">
                  <a16:creationId xmlns:a16="http://schemas.microsoft.com/office/drawing/2014/main" id="{D78C1AD8-F7BB-46F8-9B1A-25851FE1A720}"/>
                </a:ext>
              </a:extLst>
            </p:cNvPr>
            <p:cNvSpPr txBox="1"/>
            <p:nvPr/>
          </p:nvSpPr>
          <p:spPr>
            <a:xfrm>
              <a:off x="1724504" y="2012928"/>
              <a:ext cx="1344219" cy="461665"/>
            </a:xfrm>
            <a:prstGeom prst="rect">
              <a:avLst/>
            </a:prstGeom>
            <a:noFill/>
          </p:spPr>
          <p:txBody>
            <a:bodyPr wrap="square" rtlCol="0">
              <a:spAutoFit/>
            </a:bodyPr>
            <a:lstStyle/>
            <a:p>
              <a:pPr algn="r"/>
              <a:r>
                <a:rPr lang="fa-IR" altLang="ko-KR" sz="1200" dirty="0">
                  <a:solidFill>
                    <a:schemeClr val="tx1">
                      <a:lumMod val="95000"/>
                      <a:lumOff val="5000"/>
                    </a:schemeClr>
                  </a:solidFill>
                  <a:cs typeface="B Nazanin" panose="00000400000000000000" pitchFamily="2" charset="-78"/>
                </a:rPr>
                <a:t>ارائه پاورپوینت مدرنی را دریافت کنید که به زیبایی طراحی شده است.</a:t>
              </a:r>
              <a:endParaRPr lang="en-US" altLang="ko-KR" sz="1200" dirty="0">
                <a:solidFill>
                  <a:schemeClr val="tx1">
                    <a:lumMod val="95000"/>
                    <a:lumOff val="5000"/>
                  </a:schemeClr>
                </a:solidFill>
                <a:cs typeface="B Nazanin" panose="00000400000000000000" pitchFamily="2" charset="-78"/>
              </a:endParaRPr>
            </a:p>
          </p:txBody>
        </p:sp>
        <p:sp>
          <p:nvSpPr>
            <p:cNvPr id="36" name="TextBox 35">
              <a:extLst>
                <a:ext uri="{FF2B5EF4-FFF2-40B4-BE49-F238E27FC236}">
                  <a16:creationId xmlns:a16="http://schemas.microsoft.com/office/drawing/2014/main" id="{1D419282-C90F-4F59-801E-AE66AACAC480}"/>
                </a:ext>
              </a:extLst>
            </p:cNvPr>
            <p:cNvSpPr txBox="1"/>
            <p:nvPr/>
          </p:nvSpPr>
          <p:spPr>
            <a:xfrm>
              <a:off x="1696746" y="1788479"/>
              <a:ext cx="1349041" cy="276999"/>
            </a:xfrm>
            <a:prstGeom prst="rect">
              <a:avLst/>
            </a:prstGeom>
            <a:noFill/>
          </p:spPr>
          <p:txBody>
            <a:bodyPr wrap="square" lIns="108000" rIns="108000" rtlCol="0">
              <a:spAutoFit/>
            </a:bodyPr>
            <a:lstStyle/>
            <a:p>
              <a:pPr algn="r"/>
              <a:r>
                <a:rPr lang="fa-IR" altLang="ko-KR" sz="1200" b="1" dirty="0">
                  <a:solidFill>
                    <a:schemeClr val="tx1">
                      <a:lumMod val="95000"/>
                      <a:lumOff val="5000"/>
                    </a:schemeClr>
                  </a:solidFill>
                  <a:cs typeface="B Nazanin" panose="00000400000000000000" pitchFamily="2" charset="-78"/>
                </a:rPr>
                <a:t>عنوان مطالب</a:t>
              </a:r>
              <a:endParaRPr lang="ko-KR" altLang="en-US" sz="1200" b="1" dirty="0">
                <a:solidFill>
                  <a:schemeClr val="tx1">
                    <a:lumMod val="95000"/>
                    <a:lumOff val="5000"/>
                  </a:schemeClr>
                </a:solidFill>
                <a:cs typeface="B Nazanin" panose="00000400000000000000" pitchFamily="2" charset="-78"/>
              </a:endParaRPr>
            </a:p>
          </p:txBody>
        </p:sp>
      </p:grpSp>
      <p:grpSp>
        <p:nvGrpSpPr>
          <p:cNvPr id="37" name="Group 36">
            <a:extLst>
              <a:ext uri="{FF2B5EF4-FFF2-40B4-BE49-F238E27FC236}">
                <a16:creationId xmlns:a16="http://schemas.microsoft.com/office/drawing/2014/main" id="{E1885F0D-7D1D-4D95-A572-0E5AE7C31ECE}"/>
              </a:ext>
            </a:extLst>
          </p:cNvPr>
          <p:cNvGrpSpPr/>
          <p:nvPr/>
        </p:nvGrpSpPr>
        <p:grpSpPr>
          <a:xfrm>
            <a:off x="1318296" y="3937243"/>
            <a:ext cx="1975499" cy="686114"/>
            <a:chOff x="1696746" y="1788479"/>
            <a:chExt cx="1371977" cy="686114"/>
          </a:xfrm>
        </p:grpSpPr>
        <p:sp>
          <p:nvSpPr>
            <p:cNvPr id="38" name="TextBox 37">
              <a:extLst>
                <a:ext uri="{FF2B5EF4-FFF2-40B4-BE49-F238E27FC236}">
                  <a16:creationId xmlns:a16="http://schemas.microsoft.com/office/drawing/2014/main" id="{D53669D4-E463-426C-A12F-6BB3AB309224}"/>
                </a:ext>
              </a:extLst>
            </p:cNvPr>
            <p:cNvSpPr txBox="1"/>
            <p:nvPr/>
          </p:nvSpPr>
          <p:spPr>
            <a:xfrm>
              <a:off x="1724504" y="2012928"/>
              <a:ext cx="1344219" cy="461665"/>
            </a:xfrm>
            <a:prstGeom prst="rect">
              <a:avLst/>
            </a:prstGeom>
            <a:noFill/>
          </p:spPr>
          <p:txBody>
            <a:bodyPr wrap="square" rtlCol="0">
              <a:spAutoFit/>
            </a:bodyPr>
            <a:lstStyle/>
            <a:p>
              <a:pPr algn="r"/>
              <a:r>
                <a:rPr lang="fa-IR" altLang="ko-KR" sz="1200" dirty="0">
                  <a:solidFill>
                    <a:schemeClr val="tx1">
                      <a:lumMod val="95000"/>
                      <a:lumOff val="5000"/>
                    </a:schemeClr>
                  </a:solidFill>
                  <a:cs typeface="B Nazanin" panose="00000400000000000000" pitchFamily="2" charset="-78"/>
                </a:rPr>
                <a:t>ارائه پاورپوینت مدرنی را دریافت کنید که به زیبایی طراحی شده است.</a:t>
              </a:r>
              <a:endParaRPr lang="en-US" altLang="ko-KR" sz="1200" dirty="0">
                <a:solidFill>
                  <a:schemeClr val="tx1">
                    <a:lumMod val="95000"/>
                    <a:lumOff val="5000"/>
                  </a:schemeClr>
                </a:solidFill>
                <a:cs typeface="B Nazanin" panose="00000400000000000000" pitchFamily="2" charset="-78"/>
              </a:endParaRPr>
            </a:p>
          </p:txBody>
        </p:sp>
        <p:sp>
          <p:nvSpPr>
            <p:cNvPr id="39" name="TextBox 38">
              <a:extLst>
                <a:ext uri="{FF2B5EF4-FFF2-40B4-BE49-F238E27FC236}">
                  <a16:creationId xmlns:a16="http://schemas.microsoft.com/office/drawing/2014/main" id="{4E9919B2-8386-4E4F-91F4-3EBAA0F4EFB4}"/>
                </a:ext>
              </a:extLst>
            </p:cNvPr>
            <p:cNvSpPr txBox="1"/>
            <p:nvPr/>
          </p:nvSpPr>
          <p:spPr>
            <a:xfrm>
              <a:off x="1696746" y="1788479"/>
              <a:ext cx="1349041" cy="276999"/>
            </a:xfrm>
            <a:prstGeom prst="rect">
              <a:avLst/>
            </a:prstGeom>
            <a:noFill/>
          </p:spPr>
          <p:txBody>
            <a:bodyPr wrap="square" lIns="108000" rIns="108000" rtlCol="0">
              <a:spAutoFit/>
            </a:bodyPr>
            <a:lstStyle/>
            <a:p>
              <a:pPr algn="r"/>
              <a:r>
                <a:rPr lang="fa-IR" altLang="ko-KR" sz="1200" b="1" dirty="0">
                  <a:solidFill>
                    <a:schemeClr val="tx1">
                      <a:lumMod val="95000"/>
                      <a:lumOff val="5000"/>
                    </a:schemeClr>
                  </a:solidFill>
                  <a:cs typeface="B Nazanin" panose="00000400000000000000" pitchFamily="2" charset="-78"/>
                </a:rPr>
                <a:t>عنوان مطالب</a:t>
              </a:r>
              <a:endParaRPr lang="ko-KR" altLang="en-US" sz="1200" b="1" dirty="0">
                <a:solidFill>
                  <a:schemeClr val="tx1">
                    <a:lumMod val="95000"/>
                    <a:lumOff val="5000"/>
                  </a:schemeClr>
                </a:solidFill>
                <a:cs typeface="B Nazanin" panose="00000400000000000000" pitchFamily="2" charset="-78"/>
              </a:endParaRPr>
            </a:p>
          </p:txBody>
        </p:sp>
      </p:grpSp>
      <p:grpSp>
        <p:nvGrpSpPr>
          <p:cNvPr id="40" name="Group 39">
            <a:extLst>
              <a:ext uri="{FF2B5EF4-FFF2-40B4-BE49-F238E27FC236}">
                <a16:creationId xmlns:a16="http://schemas.microsoft.com/office/drawing/2014/main" id="{8F7E4143-8146-428F-A0D8-DD002782BAEC}"/>
              </a:ext>
            </a:extLst>
          </p:cNvPr>
          <p:cNvGrpSpPr/>
          <p:nvPr/>
        </p:nvGrpSpPr>
        <p:grpSpPr>
          <a:xfrm>
            <a:off x="3010476" y="4995961"/>
            <a:ext cx="2986457" cy="892552"/>
            <a:chOff x="1353016" y="1766707"/>
            <a:chExt cx="2452106" cy="892552"/>
          </a:xfrm>
        </p:grpSpPr>
        <p:sp>
          <p:nvSpPr>
            <p:cNvPr id="41" name="TextBox 40">
              <a:extLst>
                <a:ext uri="{FF2B5EF4-FFF2-40B4-BE49-F238E27FC236}">
                  <a16:creationId xmlns:a16="http://schemas.microsoft.com/office/drawing/2014/main" id="{E4B33424-140E-41DE-A633-F557543DEB1E}"/>
                </a:ext>
              </a:extLst>
            </p:cNvPr>
            <p:cNvSpPr txBox="1"/>
            <p:nvPr/>
          </p:nvSpPr>
          <p:spPr>
            <a:xfrm>
              <a:off x="1364066" y="2012928"/>
              <a:ext cx="2439140" cy="646331"/>
            </a:xfrm>
            <a:prstGeom prst="rect">
              <a:avLst/>
            </a:prstGeom>
            <a:noFill/>
          </p:spPr>
          <p:txBody>
            <a:bodyPr wrap="square" rtlCol="0">
              <a:spAutoFit/>
            </a:bodyPr>
            <a:lstStyle/>
            <a:p>
              <a:pPr algn="r"/>
              <a:r>
                <a:rPr lang="fa-IR" altLang="ko-KR" sz="1200" dirty="0">
                  <a:solidFill>
                    <a:schemeClr val="tx1">
                      <a:lumMod val="95000"/>
                      <a:lumOff val="5000"/>
                    </a:schemeClr>
                  </a:solidFill>
                  <a:cs typeface="B Nazanin" panose="00000400000000000000" pitchFamily="2" charset="-78"/>
                </a:rPr>
                <a:t>ارائه پاورپوینت مدرنی را دریافت کنید که به زیبایی طراحی شده است. من امیدوارم و معتقدم که این الگو زمان، پول و اعتبار شما را جلب کند.</a:t>
              </a:r>
              <a:endParaRPr lang="en-US" altLang="ko-KR" sz="1200" dirty="0">
                <a:solidFill>
                  <a:schemeClr val="tx1">
                    <a:lumMod val="95000"/>
                    <a:lumOff val="5000"/>
                  </a:schemeClr>
                </a:solidFill>
                <a:cs typeface="B Nazanin" panose="00000400000000000000" pitchFamily="2" charset="-78"/>
              </a:endParaRPr>
            </a:p>
          </p:txBody>
        </p:sp>
        <p:sp>
          <p:nvSpPr>
            <p:cNvPr id="42" name="TextBox 41">
              <a:extLst>
                <a:ext uri="{FF2B5EF4-FFF2-40B4-BE49-F238E27FC236}">
                  <a16:creationId xmlns:a16="http://schemas.microsoft.com/office/drawing/2014/main" id="{9D63DA63-FC32-45E5-AF6C-3C123CAFB42A}"/>
                </a:ext>
              </a:extLst>
            </p:cNvPr>
            <p:cNvSpPr txBox="1"/>
            <p:nvPr/>
          </p:nvSpPr>
          <p:spPr>
            <a:xfrm>
              <a:off x="1353016" y="1766707"/>
              <a:ext cx="2452106" cy="276999"/>
            </a:xfrm>
            <a:prstGeom prst="rect">
              <a:avLst/>
            </a:prstGeom>
            <a:noFill/>
          </p:spPr>
          <p:txBody>
            <a:bodyPr wrap="square" lIns="108000" rIns="108000" rtlCol="0">
              <a:spAutoFit/>
            </a:bodyPr>
            <a:lstStyle/>
            <a:p>
              <a:pPr algn="r"/>
              <a:r>
                <a:rPr lang="fa-IR" altLang="ko-KR" sz="1200" b="1" dirty="0">
                  <a:solidFill>
                    <a:schemeClr val="tx1">
                      <a:lumMod val="95000"/>
                      <a:lumOff val="5000"/>
                    </a:schemeClr>
                  </a:solidFill>
                  <a:cs typeface="B Nazanin" panose="00000400000000000000" pitchFamily="2" charset="-78"/>
                </a:rPr>
                <a:t>عنوان مطالب</a:t>
              </a:r>
              <a:endParaRPr lang="ko-KR" altLang="en-US" sz="1200" b="1" dirty="0">
                <a:solidFill>
                  <a:schemeClr val="tx1">
                    <a:lumMod val="95000"/>
                    <a:lumOff val="5000"/>
                  </a:schemeClr>
                </a:solidFill>
                <a:cs typeface="B Nazanin" panose="00000400000000000000" pitchFamily="2" charset="-78"/>
              </a:endParaRPr>
            </a:p>
          </p:txBody>
        </p:sp>
      </p:grpSp>
      <p:grpSp>
        <p:nvGrpSpPr>
          <p:cNvPr id="43" name="Group 42">
            <a:extLst>
              <a:ext uri="{FF2B5EF4-FFF2-40B4-BE49-F238E27FC236}">
                <a16:creationId xmlns:a16="http://schemas.microsoft.com/office/drawing/2014/main" id="{1D1C74CD-4EDB-475B-B318-B2EB411F5D38}"/>
              </a:ext>
            </a:extLst>
          </p:cNvPr>
          <p:cNvGrpSpPr/>
          <p:nvPr/>
        </p:nvGrpSpPr>
        <p:grpSpPr>
          <a:xfrm>
            <a:off x="6187235" y="4994617"/>
            <a:ext cx="2986457" cy="892552"/>
            <a:chOff x="1353016" y="1766707"/>
            <a:chExt cx="2452106" cy="892552"/>
          </a:xfrm>
        </p:grpSpPr>
        <p:sp>
          <p:nvSpPr>
            <p:cNvPr id="44" name="TextBox 43">
              <a:extLst>
                <a:ext uri="{FF2B5EF4-FFF2-40B4-BE49-F238E27FC236}">
                  <a16:creationId xmlns:a16="http://schemas.microsoft.com/office/drawing/2014/main" id="{3E797C92-755D-4A85-A54E-C6CF98FFA763}"/>
                </a:ext>
              </a:extLst>
            </p:cNvPr>
            <p:cNvSpPr txBox="1"/>
            <p:nvPr/>
          </p:nvSpPr>
          <p:spPr>
            <a:xfrm>
              <a:off x="1364066" y="2012928"/>
              <a:ext cx="2439140" cy="646331"/>
            </a:xfrm>
            <a:prstGeom prst="rect">
              <a:avLst/>
            </a:prstGeom>
            <a:noFill/>
          </p:spPr>
          <p:txBody>
            <a:bodyPr wrap="square" rtlCol="0">
              <a:spAutoFit/>
            </a:bodyPr>
            <a:lstStyle/>
            <a:p>
              <a:pPr algn="r" rtl="1"/>
              <a:r>
                <a:rPr lang="fa-IR" altLang="ko-KR" sz="1200" dirty="0">
                  <a:solidFill>
                    <a:schemeClr val="tx1">
                      <a:lumMod val="95000"/>
                      <a:lumOff val="5000"/>
                    </a:schemeClr>
                  </a:solidFill>
                  <a:cs typeface="B Nazanin" panose="00000400000000000000" pitchFamily="2" charset="-78"/>
                </a:rPr>
                <a:t>ارائه پاورپوینت مدرنی را دریافت کنید که به زیبایی طراحی شده است. من امیدوارم و معتقدم که این الگو زمان، پول و اعتبار شما را جلب کند.</a:t>
              </a:r>
              <a:endParaRPr lang="en-US" altLang="ko-KR" sz="1200" dirty="0">
                <a:solidFill>
                  <a:schemeClr val="tx1">
                    <a:lumMod val="95000"/>
                    <a:lumOff val="5000"/>
                  </a:schemeClr>
                </a:solidFill>
                <a:cs typeface="B Nazanin" panose="00000400000000000000" pitchFamily="2" charset="-78"/>
              </a:endParaRPr>
            </a:p>
          </p:txBody>
        </p:sp>
        <p:sp>
          <p:nvSpPr>
            <p:cNvPr id="45" name="TextBox 44">
              <a:extLst>
                <a:ext uri="{FF2B5EF4-FFF2-40B4-BE49-F238E27FC236}">
                  <a16:creationId xmlns:a16="http://schemas.microsoft.com/office/drawing/2014/main" id="{D10F1FCC-F295-4F44-A877-7191B0D1A652}"/>
                </a:ext>
              </a:extLst>
            </p:cNvPr>
            <p:cNvSpPr txBox="1"/>
            <p:nvPr/>
          </p:nvSpPr>
          <p:spPr>
            <a:xfrm>
              <a:off x="1353016" y="1766707"/>
              <a:ext cx="2452106" cy="276999"/>
            </a:xfrm>
            <a:prstGeom prst="rect">
              <a:avLst/>
            </a:prstGeom>
            <a:noFill/>
          </p:spPr>
          <p:txBody>
            <a:bodyPr wrap="square" lIns="108000" rIns="108000" rtlCol="0">
              <a:spAutoFit/>
            </a:bodyPr>
            <a:lstStyle/>
            <a:p>
              <a:pPr algn="r" rtl="1"/>
              <a:r>
                <a:rPr lang="fa-IR" altLang="ko-KR" sz="1200" b="1" dirty="0">
                  <a:solidFill>
                    <a:schemeClr val="tx1">
                      <a:lumMod val="95000"/>
                      <a:lumOff val="5000"/>
                    </a:schemeClr>
                  </a:solidFill>
                  <a:cs typeface="B Nazanin" panose="00000400000000000000" pitchFamily="2" charset="-78"/>
                </a:rPr>
                <a:t>عنوان مطالب</a:t>
              </a:r>
              <a:endParaRPr lang="ko-KR" altLang="en-US" sz="1200" b="1" dirty="0">
                <a:solidFill>
                  <a:schemeClr val="tx1">
                    <a:lumMod val="95000"/>
                    <a:lumOff val="5000"/>
                  </a:schemeClr>
                </a:solidFill>
                <a:cs typeface="B Nazanin" panose="00000400000000000000" pitchFamily="2" charset="-78"/>
              </a:endParaRPr>
            </a:p>
          </p:txBody>
        </p:sp>
      </p:grpSp>
      <p:sp>
        <p:nvSpPr>
          <p:cNvPr id="46" name="Rectangle 9">
            <a:extLst>
              <a:ext uri="{FF2B5EF4-FFF2-40B4-BE49-F238E27FC236}">
                <a16:creationId xmlns:a16="http://schemas.microsoft.com/office/drawing/2014/main" id="{6D64E727-6412-40CD-ACD3-0F4F6CB794DF}"/>
              </a:ext>
            </a:extLst>
          </p:cNvPr>
          <p:cNvSpPr/>
          <p:nvPr/>
        </p:nvSpPr>
        <p:spPr>
          <a:xfrm>
            <a:off x="4728012" y="3115186"/>
            <a:ext cx="467728" cy="46696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cs typeface="B Nazanin" panose="00000400000000000000" pitchFamily="2" charset="-78"/>
            </a:endParaRPr>
          </a:p>
        </p:txBody>
      </p:sp>
      <p:sp>
        <p:nvSpPr>
          <p:cNvPr id="47" name="Round Same Side Corner Rectangle 11">
            <a:extLst>
              <a:ext uri="{FF2B5EF4-FFF2-40B4-BE49-F238E27FC236}">
                <a16:creationId xmlns:a16="http://schemas.microsoft.com/office/drawing/2014/main" id="{359E84CE-68DD-420B-890A-B73AB68CD359}"/>
              </a:ext>
            </a:extLst>
          </p:cNvPr>
          <p:cNvSpPr>
            <a:spLocks noChangeAspect="1"/>
          </p:cNvSpPr>
          <p:nvPr/>
        </p:nvSpPr>
        <p:spPr>
          <a:xfrm rot="9900000">
            <a:off x="7097606" y="3110916"/>
            <a:ext cx="498196" cy="423122"/>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cs typeface="B Nazanin" panose="00000400000000000000" pitchFamily="2" charset="-78"/>
            </a:endParaRPr>
          </a:p>
        </p:txBody>
      </p:sp>
      <p:sp>
        <p:nvSpPr>
          <p:cNvPr id="48" name="Rounded Rectangle 27">
            <a:extLst>
              <a:ext uri="{FF2B5EF4-FFF2-40B4-BE49-F238E27FC236}">
                <a16:creationId xmlns:a16="http://schemas.microsoft.com/office/drawing/2014/main" id="{C74CBD1B-47D5-4547-B37A-74C6B50F5A54}"/>
              </a:ext>
            </a:extLst>
          </p:cNvPr>
          <p:cNvSpPr/>
          <p:nvPr/>
        </p:nvSpPr>
        <p:spPr>
          <a:xfrm>
            <a:off x="8265530" y="4247463"/>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cs typeface="B Nazanin" panose="00000400000000000000" pitchFamily="2" charset="-78"/>
            </a:endParaRPr>
          </a:p>
        </p:txBody>
      </p:sp>
      <p:sp>
        <p:nvSpPr>
          <p:cNvPr id="49" name="Rounded Rectangle 7">
            <a:extLst>
              <a:ext uri="{FF2B5EF4-FFF2-40B4-BE49-F238E27FC236}">
                <a16:creationId xmlns:a16="http://schemas.microsoft.com/office/drawing/2014/main" id="{081935C4-EF8B-4574-90F7-1CC613DC4896}"/>
              </a:ext>
            </a:extLst>
          </p:cNvPr>
          <p:cNvSpPr/>
          <p:nvPr/>
        </p:nvSpPr>
        <p:spPr>
          <a:xfrm>
            <a:off x="8720548" y="3169075"/>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cs typeface="B Nazanin" panose="00000400000000000000" pitchFamily="2" charset="-78"/>
            </a:endParaRPr>
          </a:p>
        </p:txBody>
      </p:sp>
      <p:sp>
        <p:nvSpPr>
          <p:cNvPr id="50" name="Rectangle 16">
            <a:extLst>
              <a:ext uri="{FF2B5EF4-FFF2-40B4-BE49-F238E27FC236}">
                <a16:creationId xmlns:a16="http://schemas.microsoft.com/office/drawing/2014/main" id="{10B1F4CA-6F79-44BC-BE3E-7296AE144904}"/>
              </a:ext>
            </a:extLst>
          </p:cNvPr>
          <p:cNvSpPr/>
          <p:nvPr/>
        </p:nvSpPr>
        <p:spPr>
          <a:xfrm>
            <a:off x="3626548" y="4245070"/>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cs typeface="B Nazanin" panose="00000400000000000000" pitchFamily="2" charset="-78"/>
            </a:endParaRPr>
          </a:p>
        </p:txBody>
      </p:sp>
      <p:sp>
        <p:nvSpPr>
          <p:cNvPr id="51" name="Block Arc 10">
            <a:extLst>
              <a:ext uri="{FF2B5EF4-FFF2-40B4-BE49-F238E27FC236}">
                <a16:creationId xmlns:a16="http://schemas.microsoft.com/office/drawing/2014/main" id="{41ABAFB3-1406-450E-BEA7-0CEF419F1129}"/>
              </a:ext>
            </a:extLst>
          </p:cNvPr>
          <p:cNvSpPr/>
          <p:nvPr/>
        </p:nvSpPr>
        <p:spPr>
          <a:xfrm>
            <a:off x="8177062" y="2138774"/>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cs typeface="B Nazanin" panose="00000400000000000000" pitchFamily="2" charset="-78"/>
            </a:endParaRPr>
          </a:p>
        </p:txBody>
      </p:sp>
      <p:sp>
        <p:nvSpPr>
          <p:cNvPr id="52" name="Round Same Side Corner Rectangle 36">
            <a:extLst>
              <a:ext uri="{FF2B5EF4-FFF2-40B4-BE49-F238E27FC236}">
                <a16:creationId xmlns:a16="http://schemas.microsoft.com/office/drawing/2014/main" id="{53DC4658-1250-4F37-9F39-B57FD8EB7A6E}"/>
              </a:ext>
            </a:extLst>
          </p:cNvPr>
          <p:cNvSpPr>
            <a:spLocks noChangeAspect="1"/>
          </p:cNvSpPr>
          <p:nvPr/>
        </p:nvSpPr>
        <p:spPr>
          <a:xfrm>
            <a:off x="3621204" y="2122791"/>
            <a:ext cx="381905" cy="301940"/>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cs typeface="B Nazanin" panose="00000400000000000000" pitchFamily="2" charset="-78"/>
            </a:endParaRPr>
          </a:p>
        </p:txBody>
      </p:sp>
      <p:sp>
        <p:nvSpPr>
          <p:cNvPr id="53" name="Oval 21">
            <a:extLst>
              <a:ext uri="{FF2B5EF4-FFF2-40B4-BE49-F238E27FC236}">
                <a16:creationId xmlns:a16="http://schemas.microsoft.com/office/drawing/2014/main" id="{E2577A61-AEAA-4848-B4C1-809FFBE17ABA}"/>
              </a:ext>
            </a:extLst>
          </p:cNvPr>
          <p:cNvSpPr>
            <a:spLocks noChangeAspect="1"/>
          </p:cNvSpPr>
          <p:nvPr/>
        </p:nvSpPr>
        <p:spPr>
          <a:xfrm>
            <a:off x="3158524" y="3136862"/>
            <a:ext cx="381905" cy="38509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cs typeface="B Nazanin" panose="00000400000000000000" pitchFamily="2" charset="-78"/>
            </a:endParaRPr>
          </a:p>
        </p:txBody>
      </p:sp>
    </p:spTree>
    <p:extLst>
      <p:ext uri="{BB962C8B-B14F-4D97-AF65-F5344CB8AC3E}">
        <p14:creationId xmlns:p14="http://schemas.microsoft.com/office/powerpoint/2010/main" val="3940008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8B56C8-2ECC-40CE-8512-1AB853C9BE30}"/>
              </a:ext>
            </a:extLst>
          </p:cNvPr>
          <p:cNvSpPr txBox="1"/>
          <p:nvPr/>
        </p:nvSpPr>
        <p:spPr>
          <a:xfrm>
            <a:off x="3675017" y="259762"/>
            <a:ext cx="8247018" cy="923330"/>
          </a:xfrm>
          <a:prstGeom prst="rect">
            <a:avLst/>
          </a:prstGeom>
          <a:noFill/>
        </p:spPr>
        <p:txBody>
          <a:bodyPr wrap="square" rtlCol="0" anchor="ctr">
            <a:spAutoFit/>
          </a:bodyPr>
          <a:lstStyle/>
          <a:p>
            <a:pPr algn="r" rtl="1"/>
            <a:r>
              <a:rPr lang="fa-IR" altLang="ko-KR" sz="5400" dirty="0">
                <a:solidFill>
                  <a:schemeClr val="bg1"/>
                </a:solidFill>
                <a:latin typeface="+mj-lt"/>
                <a:cs typeface="B Nazanin" panose="00000400000000000000" pitchFamily="2" charset="-78"/>
              </a:rPr>
              <a:t>سبک ستون</a:t>
            </a:r>
            <a:endParaRPr lang="ko-KR" altLang="en-US" sz="5400" dirty="0">
              <a:solidFill>
                <a:schemeClr val="bg1"/>
              </a:solidFill>
              <a:latin typeface="+mj-lt"/>
              <a:cs typeface="B Nazanin" panose="00000400000000000000" pitchFamily="2" charset="-78"/>
            </a:endParaRPr>
          </a:p>
        </p:txBody>
      </p:sp>
      <p:sp>
        <p:nvSpPr>
          <p:cNvPr id="5" name="TextBox 4">
            <a:extLst>
              <a:ext uri="{FF2B5EF4-FFF2-40B4-BE49-F238E27FC236}">
                <a16:creationId xmlns:a16="http://schemas.microsoft.com/office/drawing/2014/main" id="{2FE491C0-868E-48FF-A134-17BA3B057B67}"/>
              </a:ext>
            </a:extLst>
          </p:cNvPr>
          <p:cNvSpPr txBox="1"/>
          <p:nvPr/>
        </p:nvSpPr>
        <p:spPr>
          <a:xfrm>
            <a:off x="4039374" y="1442185"/>
            <a:ext cx="7050243" cy="738664"/>
          </a:xfrm>
          <a:prstGeom prst="rect">
            <a:avLst/>
          </a:prstGeom>
          <a:noFill/>
        </p:spPr>
        <p:txBody>
          <a:bodyPr wrap="square" rtlCol="0">
            <a:spAutoFit/>
          </a:bodyPr>
          <a:lstStyle/>
          <a:p>
            <a:pPr algn="r" rtl="1"/>
            <a:r>
              <a:rPr lang="fa-IR" altLang="ko-KR" sz="1400" b="1" dirty="0">
                <a:solidFill>
                  <a:schemeClr val="bg1"/>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 من امیدوارم و معتقدم که این الگو زمان، پول و اعتبار شما را جلب کند.</a:t>
            </a:r>
            <a:endParaRPr lang="ko-KR" altLang="en-US" sz="1400" b="1" dirty="0">
              <a:solidFill>
                <a:schemeClr val="bg1"/>
              </a:solidFill>
              <a:cs typeface="B Nazanin" panose="00000400000000000000" pitchFamily="2" charset="-78"/>
            </a:endParaRPr>
          </a:p>
        </p:txBody>
      </p:sp>
      <p:sp>
        <p:nvSpPr>
          <p:cNvPr id="6" name="TextBox 5">
            <a:extLst>
              <a:ext uri="{FF2B5EF4-FFF2-40B4-BE49-F238E27FC236}">
                <a16:creationId xmlns:a16="http://schemas.microsoft.com/office/drawing/2014/main" id="{1E210DFE-E300-4EBD-9AEC-8CE467ECF796}"/>
              </a:ext>
            </a:extLst>
          </p:cNvPr>
          <p:cNvSpPr txBox="1"/>
          <p:nvPr/>
        </p:nvSpPr>
        <p:spPr>
          <a:xfrm>
            <a:off x="4039374" y="2225292"/>
            <a:ext cx="2005833" cy="4224233"/>
          </a:xfrm>
          <a:prstGeom prst="rect">
            <a:avLst/>
          </a:prstGeom>
          <a:noFill/>
        </p:spPr>
        <p:txBody>
          <a:bodyPr wrap="square" rtlCol="0">
            <a:spAutoFit/>
          </a:bodyPr>
          <a:lstStyle/>
          <a:p>
            <a:pPr algn="r" rtl="1">
              <a:lnSpc>
                <a:spcPct val="150000"/>
              </a:lnSpc>
            </a:pPr>
            <a:r>
              <a:rPr lang="fa-IR" altLang="ko-KR" sz="1200" dirty="0">
                <a:solidFill>
                  <a:schemeClr val="bg1"/>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 آسان برای تغییر رنگ، عکس و متن. من امیدوارم و معتقدم که این الگو زمان، پول و اعتبار شما را جلب کند. ارائه پاورپوینت مدرنی را دریافت کنید که به زیبایی طراحی شده است. 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 آسان برای تغییر رنگ، عکس و متن.</a:t>
            </a:r>
            <a:endParaRPr lang="en-US" altLang="ko-KR" sz="1200" dirty="0">
              <a:solidFill>
                <a:schemeClr val="bg1"/>
              </a:solidFill>
              <a:cs typeface="B Nazanin" panose="00000400000000000000" pitchFamily="2" charset="-78"/>
            </a:endParaRPr>
          </a:p>
        </p:txBody>
      </p:sp>
      <p:sp>
        <p:nvSpPr>
          <p:cNvPr id="7" name="TextBox 6">
            <a:extLst>
              <a:ext uri="{FF2B5EF4-FFF2-40B4-BE49-F238E27FC236}">
                <a16:creationId xmlns:a16="http://schemas.microsoft.com/office/drawing/2014/main" id="{18A44732-0EE4-4266-9296-749DA05BA4E1}"/>
              </a:ext>
            </a:extLst>
          </p:cNvPr>
          <p:cNvSpPr txBox="1"/>
          <p:nvPr/>
        </p:nvSpPr>
        <p:spPr>
          <a:xfrm>
            <a:off x="6561579" y="2224498"/>
            <a:ext cx="2005833" cy="4224233"/>
          </a:xfrm>
          <a:prstGeom prst="rect">
            <a:avLst/>
          </a:prstGeom>
          <a:noFill/>
        </p:spPr>
        <p:txBody>
          <a:bodyPr wrap="square" rtlCol="0">
            <a:spAutoFit/>
          </a:bodyPr>
          <a:lstStyle/>
          <a:p>
            <a:pPr algn="r" rtl="1">
              <a:lnSpc>
                <a:spcPct val="150000"/>
              </a:lnSpc>
            </a:pPr>
            <a:r>
              <a:rPr lang="fa-IR" altLang="ko-KR" sz="1200" dirty="0">
                <a:solidFill>
                  <a:schemeClr val="bg1"/>
                </a:solidFill>
                <a:cs typeface="B Nazanin" panose="00000400000000000000" pitchFamily="2" charset="-78"/>
              </a:rPr>
              <a:t>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 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 آسان برای تغییر رنگ، عکس و متن.</a:t>
            </a:r>
            <a:endParaRPr lang="en-US" altLang="ko-KR" sz="1200" dirty="0">
              <a:solidFill>
                <a:schemeClr val="bg1"/>
              </a:solidFill>
              <a:cs typeface="B Nazanin" panose="00000400000000000000" pitchFamily="2" charset="-78"/>
            </a:endParaRPr>
          </a:p>
        </p:txBody>
      </p:sp>
      <p:sp>
        <p:nvSpPr>
          <p:cNvPr id="8" name="TextBox 7">
            <a:extLst>
              <a:ext uri="{FF2B5EF4-FFF2-40B4-BE49-F238E27FC236}">
                <a16:creationId xmlns:a16="http://schemas.microsoft.com/office/drawing/2014/main" id="{ECEE6CBF-414B-4BF8-B959-8474EA7C7FDD}"/>
              </a:ext>
            </a:extLst>
          </p:cNvPr>
          <p:cNvSpPr txBox="1"/>
          <p:nvPr/>
        </p:nvSpPr>
        <p:spPr>
          <a:xfrm>
            <a:off x="9083784" y="2224498"/>
            <a:ext cx="2005833" cy="4224233"/>
          </a:xfrm>
          <a:prstGeom prst="rect">
            <a:avLst/>
          </a:prstGeom>
          <a:noFill/>
        </p:spPr>
        <p:txBody>
          <a:bodyPr wrap="square" rtlCol="0">
            <a:spAutoFit/>
          </a:bodyPr>
          <a:lstStyle/>
          <a:p>
            <a:pPr algn="r" rtl="1">
              <a:lnSpc>
                <a:spcPct val="150000"/>
              </a:lnSpc>
            </a:pPr>
            <a:r>
              <a:rPr lang="fa-IR" altLang="ko-KR" sz="1200" dirty="0">
                <a:solidFill>
                  <a:schemeClr val="bg1"/>
                </a:solidFill>
                <a:cs typeface="B Nazanin" panose="00000400000000000000" pitchFamily="2" charset="-78"/>
              </a:rPr>
              <a:t>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 شما به سادگی می توانید مخاطبان خود را تحت تاثیر قرار دهید و به ارائه های خود جذابیت و زیبایی بی نظیری اضافه کنید. ارائه پاورپوینت مدرنی را دریافت کنید که به زیبایی طراحی شده است. شما به سادگی می توانید مخاطبان خود را تحت تاثیر قرار دهید و به ارائه های خود جذابیت و زیبایی بی نظیری اضافه کنید. آسان برای تغییر رنگ، عکس و متن.</a:t>
            </a:r>
            <a:endParaRPr lang="en-US" altLang="ko-KR" sz="1200" dirty="0">
              <a:solidFill>
                <a:schemeClr val="bg1"/>
              </a:solidFill>
              <a:cs typeface="B Nazanin" panose="00000400000000000000" pitchFamily="2" charset="-78"/>
            </a:endParaRPr>
          </a:p>
        </p:txBody>
      </p:sp>
    </p:spTree>
    <p:extLst>
      <p:ext uri="{BB962C8B-B14F-4D97-AF65-F5344CB8AC3E}">
        <p14:creationId xmlns:p14="http://schemas.microsoft.com/office/powerpoint/2010/main" val="4179153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009C79-8591-4A58-A9F5-FA2E249DFF61}"/>
              </a:ext>
            </a:extLst>
          </p:cNvPr>
          <p:cNvSpPr>
            <a:spLocks noGrp="1"/>
          </p:cNvSpPr>
          <p:nvPr>
            <p:ph type="body" sz="quarter" idx="10"/>
          </p:nvPr>
        </p:nvSpPr>
        <p:spPr/>
        <p:txBody>
          <a:bodyPr/>
          <a:lstStyle/>
          <a:p>
            <a:r>
              <a:rPr lang="fa-IR" dirty="0">
                <a:cs typeface="B Nazanin" panose="00000400000000000000" pitchFamily="2" charset="-78"/>
              </a:rPr>
              <a:t>اشکال کاملا قابل ویرایش</a:t>
            </a:r>
            <a:endParaRPr lang="en-US" dirty="0">
              <a:cs typeface="B Nazanin" panose="00000400000000000000" pitchFamily="2" charset="-78"/>
            </a:endParaRPr>
          </a:p>
        </p:txBody>
      </p:sp>
      <p:grpSp>
        <p:nvGrpSpPr>
          <p:cNvPr id="72" name="그룹 71">
            <a:extLst>
              <a:ext uri="{FF2B5EF4-FFF2-40B4-BE49-F238E27FC236}">
                <a16:creationId xmlns:a16="http://schemas.microsoft.com/office/drawing/2014/main" id="{D2A14494-28B4-47E4-BBF6-3F0139EAA5DB}"/>
              </a:ext>
            </a:extLst>
          </p:cNvPr>
          <p:cNvGrpSpPr/>
          <p:nvPr/>
        </p:nvGrpSpPr>
        <p:grpSpPr>
          <a:xfrm>
            <a:off x="166559" y="575961"/>
            <a:ext cx="3090447" cy="3356601"/>
            <a:chOff x="995906" y="1393949"/>
            <a:chExt cx="4303471" cy="4674092"/>
          </a:xfrm>
        </p:grpSpPr>
        <p:sp>
          <p:nvSpPr>
            <p:cNvPr id="3" name="Teardrop 27">
              <a:extLst>
                <a:ext uri="{FF2B5EF4-FFF2-40B4-BE49-F238E27FC236}">
                  <a16:creationId xmlns:a16="http://schemas.microsoft.com/office/drawing/2014/main" id="{0E92CF0D-AE8B-48C8-B254-E05600C4EA84}"/>
                </a:ext>
              </a:extLst>
            </p:cNvPr>
            <p:cNvSpPr/>
            <p:nvPr/>
          </p:nvSpPr>
          <p:spPr>
            <a:xfrm rot="18900000">
              <a:off x="3498106" y="2486859"/>
              <a:ext cx="342733" cy="338278"/>
            </a:xfrm>
            <a:custGeom>
              <a:avLst/>
              <a:gdLst>
                <a:gd name="connsiteX0" fmla="*/ 0 w 220469"/>
                <a:gd name="connsiteY0" fmla="*/ 110235 h 220469"/>
                <a:gd name="connsiteX1" fmla="*/ 110235 w 220469"/>
                <a:gd name="connsiteY1" fmla="*/ 0 h 220469"/>
                <a:gd name="connsiteX2" fmla="*/ 220469 w 220469"/>
                <a:gd name="connsiteY2" fmla="*/ 0 h 220469"/>
                <a:gd name="connsiteX3" fmla="*/ 220469 w 220469"/>
                <a:gd name="connsiteY3" fmla="*/ 110235 h 220469"/>
                <a:gd name="connsiteX4" fmla="*/ 110234 w 220469"/>
                <a:gd name="connsiteY4" fmla="*/ 220470 h 220469"/>
                <a:gd name="connsiteX5" fmla="*/ -1 w 220469"/>
                <a:gd name="connsiteY5" fmla="*/ 110235 h 220469"/>
                <a:gd name="connsiteX6" fmla="*/ 0 w 220469"/>
                <a:gd name="connsiteY6" fmla="*/ 110235 h 22046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 name="connsiteX0" fmla="*/ 1 w 259198"/>
                <a:gd name="connsiteY0" fmla="*/ 145594 h 255829"/>
                <a:gd name="connsiteX1" fmla="*/ 110236 w 259198"/>
                <a:gd name="connsiteY1" fmla="*/ 35359 h 255829"/>
                <a:gd name="connsiteX2" fmla="*/ 259198 w 259198"/>
                <a:gd name="connsiteY2" fmla="*/ 0 h 255829"/>
                <a:gd name="connsiteX3" fmla="*/ 220470 w 259198"/>
                <a:gd name="connsiteY3" fmla="*/ 145594 h 255829"/>
                <a:gd name="connsiteX4" fmla="*/ 110235 w 259198"/>
                <a:gd name="connsiteY4" fmla="*/ 255829 h 255829"/>
                <a:gd name="connsiteX5" fmla="*/ 0 w 259198"/>
                <a:gd name="connsiteY5" fmla="*/ 145594 h 255829"/>
                <a:gd name="connsiteX6" fmla="*/ 1 w 259198"/>
                <a:gd name="connsiteY6" fmla="*/ 145594 h 25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98" h="255829">
                  <a:moveTo>
                    <a:pt x="1" y="145594"/>
                  </a:moveTo>
                  <a:cubicBezTo>
                    <a:pt x="1" y="84713"/>
                    <a:pt x="35885" y="62300"/>
                    <a:pt x="110236" y="35359"/>
                  </a:cubicBezTo>
                  <a:cubicBezTo>
                    <a:pt x="178411" y="18523"/>
                    <a:pt x="199441" y="11785"/>
                    <a:pt x="259198" y="0"/>
                  </a:cubicBezTo>
                  <a:cubicBezTo>
                    <a:pt x="244044" y="58633"/>
                    <a:pt x="244042" y="75173"/>
                    <a:pt x="220470" y="145594"/>
                  </a:cubicBezTo>
                  <a:cubicBezTo>
                    <a:pt x="196896" y="219943"/>
                    <a:pt x="171116" y="255829"/>
                    <a:pt x="110235" y="255829"/>
                  </a:cubicBezTo>
                  <a:cubicBezTo>
                    <a:pt x="49354" y="255829"/>
                    <a:pt x="0" y="206475"/>
                    <a:pt x="0" y="145594"/>
                  </a:cubicBezTo>
                  <a:lnTo>
                    <a:pt x="1" y="1455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grpSp>
          <p:nvGrpSpPr>
            <p:cNvPr id="4" name="Group 7">
              <a:extLst>
                <a:ext uri="{FF2B5EF4-FFF2-40B4-BE49-F238E27FC236}">
                  <a16:creationId xmlns:a16="http://schemas.microsoft.com/office/drawing/2014/main" id="{989C59B1-2F5F-4AD0-860E-9BABCF49BFBF}"/>
                </a:ext>
              </a:extLst>
            </p:cNvPr>
            <p:cNvGrpSpPr/>
            <p:nvPr/>
          </p:nvGrpSpPr>
          <p:grpSpPr>
            <a:xfrm>
              <a:off x="995906" y="1393949"/>
              <a:ext cx="2477149" cy="1581627"/>
              <a:chOff x="-40593" y="1204659"/>
              <a:chExt cx="2495556" cy="1593380"/>
            </a:xfrm>
          </p:grpSpPr>
          <p:grpSp>
            <p:nvGrpSpPr>
              <p:cNvPr id="5" name="Group 8">
                <a:extLst>
                  <a:ext uri="{FF2B5EF4-FFF2-40B4-BE49-F238E27FC236}">
                    <a16:creationId xmlns:a16="http://schemas.microsoft.com/office/drawing/2014/main" id="{966E0AD2-2DE3-4E14-8C8A-FFF4EAD1C737}"/>
                  </a:ext>
                </a:extLst>
              </p:cNvPr>
              <p:cNvGrpSpPr/>
              <p:nvPr/>
            </p:nvGrpSpPr>
            <p:grpSpPr>
              <a:xfrm>
                <a:off x="-40593" y="1204659"/>
                <a:ext cx="2495556" cy="1413837"/>
                <a:chOff x="427571" y="1831133"/>
                <a:chExt cx="2263443" cy="1282335"/>
              </a:xfrm>
            </p:grpSpPr>
            <p:sp>
              <p:nvSpPr>
                <p:cNvPr id="17" name="Rounded Rectangle 21">
                  <a:extLst>
                    <a:ext uri="{FF2B5EF4-FFF2-40B4-BE49-F238E27FC236}">
                      <a16:creationId xmlns:a16="http://schemas.microsoft.com/office/drawing/2014/main" id="{40C546C2-02D4-472D-BB88-D5A86AD2C5E8}"/>
                    </a:ext>
                  </a:extLst>
                </p:cNvPr>
                <p:cNvSpPr/>
                <p:nvPr userDrawn="1"/>
              </p:nvSpPr>
              <p:spPr>
                <a:xfrm rot="3600000">
                  <a:off x="2191300" y="2155086"/>
                  <a:ext cx="810238" cy="162331"/>
                </a:xfrm>
                <a:prstGeom prst="roundRect">
                  <a:avLst>
                    <a:gd name="adj" fmla="val 4661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18" name="Round Same Side Corner Rectangle 22">
                  <a:extLst>
                    <a:ext uri="{FF2B5EF4-FFF2-40B4-BE49-F238E27FC236}">
                      <a16:creationId xmlns:a16="http://schemas.microsoft.com/office/drawing/2014/main" id="{46BE0AEC-B7AC-44CB-9A38-F6C2D2564B06}"/>
                    </a:ext>
                  </a:extLst>
                </p:cNvPr>
                <p:cNvSpPr/>
                <p:nvPr userDrawn="1"/>
              </p:nvSpPr>
              <p:spPr>
                <a:xfrm rot="14400000">
                  <a:off x="1292073" y="1706320"/>
                  <a:ext cx="548653" cy="2249228"/>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19" name="Round Same Side Corner Rectangle 42">
                  <a:extLst>
                    <a:ext uri="{FF2B5EF4-FFF2-40B4-BE49-F238E27FC236}">
                      <a16:creationId xmlns:a16="http://schemas.microsoft.com/office/drawing/2014/main" id="{7F2CC08C-0556-4520-B0F2-443F6E5CC3AE}"/>
                    </a:ext>
                  </a:extLst>
                </p:cNvPr>
                <p:cNvSpPr/>
                <p:nvPr userDrawn="1"/>
              </p:nvSpPr>
              <p:spPr>
                <a:xfrm rot="14400000">
                  <a:off x="1277858" y="1714528"/>
                  <a:ext cx="548653" cy="2249228"/>
                </a:xfrm>
                <a:custGeom>
                  <a:avLst/>
                  <a:gdLst>
                    <a:gd name="connsiteX0" fmla="*/ 332585 w 665170"/>
                    <a:gd name="connsiteY0" fmla="*/ 0 h 2726892"/>
                    <a:gd name="connsiteX1" fmla="*/ 332585 w 665170"/>
                    <a:gd name="connsiteY1" fmla="*/ 0 h 2726892"/>
                    <a:gd name="connsiteX2" fmla="*/ 665170 w 665170"/>
                    <a:gd name="connsiteY2" fmla="*/ 332585 h 2726892"/>
                    <a:gd name="connsiteX3" fmla="*/ 665170 w 665170"/>
                    <a:gd name="connsiteY3" fmla="*/ 2726892 h 2726892"/>
                    <a:gd name="connsiteX4" fmla="*/ 665170 w 665170"/>
                    <a:gd name="connsiteY4" fmla="*/ 2726892 h 2726892"/>
                    <a:gd name="connsiteX5" fmla="*/ 0 w 665170"/>
                    <a:gd name="connsiteY5" fmla="*/ 2726892 h 2726892"/>
                    <a:gd name="connsiteX6" fmla="*/ 0 w 665170"/>
                    <a:gd name="connsiteY6" fmla="*/ 2726892 h 2726892"/>
                    <a:gd name="connsiteX7" fmla="*/ 0 w 665170"/>
                    <a:gd name="connsiteY7" fmla="*/ 332585 h 2726892"/>
                    <a:gd name="connsiteX8" fmla="*/ 332585 w 665170"/>
                    <a:gd name="connsiteY8" fmla="*/ 0 h 2726892"/>
                    <a:gd name="connsiteX0" fmla="*/ 332585 w 665170"/>
                    <a:gd name="connsiteY0" fmla="*/ 0 h 2726892"/>
                    <a:gd name="connsiteX1" fmla="*/ 332585 w 665170"/>
                    <a:gd name="connsiteY1" fmla="*/ 0 h 2726892"/>
                    <a:gd name="connsiteX2" fmla="*/ 665170 w 665170"/>
                    <a:gd name="connsiteY2" fmla="*/ 332585 h 2726892"/>
                    <a:gd name="connsiteX3" fmla="*/ 664895 w 665170"/>
                    <a:gd name="connsiteY3" fmla="*/ 1413622 h 2726892"/>
                    <a:gd name="connsiteX4" fmla="*/ 665170 w 665170"/>
                    <a:gd name="connsiteY4" fmla="*/ 2726892 h 2726892"/>
                    <a:gd name="connsiteX5" fmla="*/ 665170 w 665170"/>
                    <a:gd name="connsiteY5" fmla="*/ 2726892 h 2726892"/>
                    <a:gd name="connsiteX6" fmla="*/ 0 w 665170"/>
                    <a:gd name="connsiteY6" fmla="*/ 2726892 h 2726892"/>
                    <a:gd name="connsiteX7" fmla="*/ 0 w 665170"/>
                    <a:gd name="connsiteY7" fmla="*/ 2726892 h 2726892"/>
                    <a:gd name="connsiteX8" fmla="*/ 0 w 665170"/>
                    <a:gd name="connsiteY8" fmla="*/ 332585 h 2726892"/>
                    <a:gd name="connsiteX9" fmla="*/ 332585 w 665170"/>
                    <a:gd name="connsiteY9" fmla="*/ 0 h 2726892"/>
                    <a:gd name="connsiteX0" fmla="*/ 332585 w 665170"/>
                    <a:gd name="connsiteY0" fmla="*/ 0 h 2726892"/>
                    <a:gd name="connsiteX1" fmla="*/ 332585 w 665170"/>
                    <a:gd name="connsiteY1" fmla="*/ 0 h 2726892"/>
                    <a:gd name="connsiteX2" fmla="*/ 665170 w 665170"/>
                    <a:gd name="connsiteY2" fmla="*/ 332585 h 2726892"/>
                    <a:gd name="connsiteX3" fmla="*/ 664895 w 665170"/>
                    <a:gd name="connsiteY3" fmla="*/ 1413622 h 2726892"/>
                    <a:gd name="connsiteX4" fmla="*/ 665170 w 665170"/>
                    <a:gd name="connsiteY4" fmla="*/ 2726892 h 2726892"/>
                    <a:gd name="connsiteX5" fmla="*/ 0 w 665170"/>
                    <a:gd name="connsiteY5" fmla="*/ 2726892 h 2726892"/>
                    <a:gd name="connsiteX6" fmla="*/ 0 w 665170"/>
                    <a:gd name="connsiteY6" fmla="*/ 2726892 h 2726892"/>
                    <a:gd name="connsiteX7" fmla="*/ 0 w 665170"/>
                    <a:gd name="connsiteY7" fmla="*/ 332585 h 2726892"/>
                    <a:gd name="connsiteX8" fmla="*/ 332585 w 665170"/>
                    <a:gd name="connsiteY8" fmla="*/ 0 h 2726892"/>
                    <a:gd name="connsiteX0" fmla="*/ 332585 w 665170"/>
                    <a:gd name="connsiteY0" fmla="*/ 0 h 2726892"/>
                    <a:gd name="connsiteX1" fmla="*/ 332585 w 665170"/>
                    <a:gd name="connsiteY1" fmla="*/ 0 h 2726892"/>
                    <a:gd name="connsiteX2" fmla="*/ 665170 w 665170"/>
                    <a:gd name="connsiteY2" fmla="*/ 332585 h 2726892"/>
                    <a:gd name="connsiteX3" fmla="*/ 664895 w 665170"/>
                    <a:gd name="connsiteY3" fmla="*/ 1413622 h 2726892"/>
                    <a:gd name="connsiteX4" fmla="*/ 0 w 665170"/>
                    <a:gd name="connsiteY4" fmla="*/ 2726892 h 2726892"/>
                    <a:gd name="connsiteX5" fmla="*/ 0 w 665170"/>
                    <a:gd name="connsiteY5" fmla="*/ 2726892 h 2726892"/>
                    <a:gd name="connsiteX6" fmla="*/ 0 w 665170"/>
                    <a:gd name="connsiteY6" fmla="*/ 332585 h 2726892"/>
                    <a:gd name="connsiteX7" fmla="*/ 332585 w 665170"/>
                    <a:gd name="connsiteY7" fmla="*/ 0 h 2726892"/>
                    <a:gd name="connsiteX0" fmla="*/ 332585 w 665170"/>
                    <a:gd name="connsiteY0" fmla="*/ 0 h 2726892"/>
                    <a:gd name="connsiteX1" fmla="*/ 332585 w 665170"/>
                    <a:gd name="connsiteY1" fmla="*/ 0 h 2726892"/>
                    <a:gd name="connsiteX2" fmla="*/ 665170 w 665170"/>
                    <a:gd name="connsiteY2" fmla="*/ 332585 h 2726892"/>
                    <a:gd name="connsiteX3" fmla="*/ 664895 w 665170"/>
                    <a:gd name="connsiteY3" fmla="*/ 1413622 h 2726892"/>
                    <a:gd name="connsiteX4" fmla="*/ 0 w 665170"/>
                    <a:gd name="connsiteY4" fmla="*/ 2726892 h 2726892"/>
                    <a:gd name="connsiteX5" fmla="*/ 0 w 665170"/>
                    <a:gd name="connsiteY5" fmla="*/ 2726892 h 2726892"/>
                    <a:gd name="connsiteX6" fmla="*/ 0 w 665170"/>
                    <a:gd name="connsiteY6" fmla="*/ 332585 h 2726892"/>
                    <a:gd name="connsiteX7" fmla="*/ 332585 w 665170"/>
                    <a:gd name="connsiteY7" fmla="*/ 0 h 2726892"/>
                    <a:gd name="connsiteX0" fmla="*/ 332585 w 665170"/>
                    <a:gd name="connsiteY0" fmla="*/ 0 h 2726892"/>
                    <a:gd name="connsiteX1" fmla="*/ 332585 w 665170"/>
                    <a:gd name="connsiteY1" fmla="*/ 0 h 2726892"/>
                    <a:gd name="connsiteX2" fmla="*/ 665170 w 665170"/>
                    <a:gd name="connsiteY2" fmla="*/ 332585 h 2726892"/>
                    <a:gd name="connsiteX3" fmla="*/ 664895 w 665170"/>
                    <a:gd name="connsiteY3" fmla="*/ 1413622 h 2726892"/>
                    <a:gd name="connsiteX4" fmla="*/ 0 w 665170"/>
                    <a:gd name="connsiteY4" fmla="*/ 2726892 h 2726892"/>
                    <a:gd name="connsiteX5" fmla="*/ 0 w 665170"/>
                    <a:gd name="connsiteY5" fmla="*/ 2726892 h 2726892"/>
                    <a:gd name="connsiteX6" fmla="*/ 0 w 665170"/>
                    <a:gd name="connsiteY6" fmla="*/ 332585 h 2726892"/>
                    <a:gd name="connsiteX7" fmla="*/ 332585 w 665170"/>
                    <a:gd name="connsiteY7" fmla="*/ 0 h 272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170" h="2726892">
                      <a:moveTo>
                        <a:pt x="332585" y="0"/>
                      </a:moveTo>
                      <a:lnTo>
                        <a:pt x="332585" y="0"/>
                      </a:lnTo>
                      <a:cubicBezTo>
                        <a:pt x="516267" y="0"/>
                        <a:pt x="665170" y="148903"/>
                        <a:pt x="665170" y="332585"/>
                      </a:cubicBezTo>
                      <a:cubicBezTo>
                        <a:pt x="665078" y="692931"/>
                        <a:pt x="664987" y="1053276"/>
                        <a:pt x="664895" y="1413622"/>
                      </a:cubicBezTo>
                      <a:cubicBezTo>
                        <a:pt x="476395" y="1778168"/>
                        <a:pt x="266092" y="2119826"/>
                        <a:pt x="0" y="2726892"/>
                      </a:cubicBezTo>
                      <a:lnTo>
                        <a:pt x="0" y="2726892"/>
                      </a:lnTo>
                      <a:lnTo>
                        <a:pt x="0" y="332585"/>
                      </a:lnTo>
                      <a:cubicBezTo>
                        <a:pt x="0" y="148903"/>
                        <a:pt x="148903" y="0"/>
                        <a:pt x="3325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grpSp>
          <p:sp>
            <p:nvSpPr>
              <p:cNvPr id="6" name="Oval 9">
                <a:extLst>
                  <a:ext uri="{FF2B5EF4-FFF2-40B4-BE49-F238E27FC236}">
                    <a16:creationId xmlns:a16="http://schemas.microsoft.com/office/drawing/2014/main" id="{DFB57355-5B48-4E0B-AB02-849E875E7A5A}"/>
                  </a:ext>
                </a:extLst>
              </p:cNvPr>
              <p:cNvSpPr/>
              <p:nvPr/>
            </p:nvSpPr>
            <p:spPr>
              <a:xfrm rot="19922172">
                <a:off x="939740" y="2205693"/>
                <a:ext cx="169099" cy="169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7" name="Oval 10">
                <a:extLst>
                  <a:ext uri="{FF2B5EF4-FFF2-40B4-BE49-F238E27FC236}">
                    <a16:creationId xmlns:a16="http://schemas.microsoft.com/office/drawing/2014/main" id="{B92EFEEA-051F-4E6D-90C6-EC4F31D4F904}"/>
                  </a:ext>
                </a:extLst>
              </p:cNvPr>
              <p:cNvSpPr/>
              <p:nvPr/>
            </p:nvSpPr>
            <p:spPr>
              <a:xfrm rot="19922172">
                <a:off x="715292" y="2593806"/>
                <a:ext cx="84549" cy="845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8" name="Oval 11">
                <a:extLst>
                  <a:ext uri="{FF2B5EF4-FFF2-40B4-BE49-F238E27FC236}">
                    <a16:creationId xmlns:a16="http://schemas.microsoft.com/office/drawing/2014/main" id="{049C1A4F-34F8-4A55-A6EF-D592CCF1F611}"/>
                  </a:ext>
                </a:extLst>
              </p:cNvPr>
              <p:cNvSpPr/>
              <p:nvPr/>
            </p:nvSpPr>
            <p:spPr>
              <a:xfrm rot="19922172">
                <a:off x="450432" y="2660329"/>
                <a:ext cx="137710" cy="1377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9" name="Oval 12">
                <a:extLst>
                  <a:ext uri="{FF2B5EF4-FFF2-40B4-BE49-F238E27FC236}">
                    <a16:creationId xmlns:a16="http://schemas.microsoft.com/office/drawing/2014/main" id="{22F1BA94-949C-46D0-B459-CB88F623AFFB}"/>
                  </a:ext>
                </a:extLst>
              </p:cNvPr>
              <p:cNvSpPr/>
              <p:nvPr/>
            </p:nvSpPr>
            <p:spPr>
              <a:xfrm rot="19922172">
                <a:off x="1419157" y="2059022"/>
                <a:ext cx="228336" cy="228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10" name="Oval 13">
                <a:extLst>
                  <a:ext uri="{FF2B5EF4-FFF2-40B4-BE49-F238E27FC236}">
                    <a16:creationId xmlns:a16="http://schemas.microsoft.com/office/drawing/2014/main" id="{06B0702D-D432-4578-BEEF-CD1E540C2079}"/>
                  </a:ext>
                </a:extLst>
              </p:cNvPr>
              <p:cNvSpPr/>
              <p:nvPr/>
            </p:nvSpPr>
            <p:spPr>
              <a:xfrm rot="19922172">
                <a:off x="1037837" y="2587555"/>
                <a:ext cx="84549" cy="845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11" name="Oval 14">
                <a:extLst>
                  <a:ext uri="{FF2B5EF4-FFF2-40B4-BE49-F238E27FC236}">
                    <a16:creationId xmlns:a16="http://schemas.microsoft.com/office/drawing/2014/main" id="{C40A6C08-609E-4CB2-B178-A15182E651B8}"/>
                  </a:ext>
                </a:extLst>
              </p:cNvPr>
              <p:cNvSpPr/>
              <p:nvPr/>
            </p:nvSpPr>
            <p:spPr>
              <a:xfrm rot="19922172">
                <a:off x="1216994" y="2334034"/>
                <a:ext cx="137710" cy="1377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grpSp>
            <p:nvGrpSpPr>
              <p:cNvPr id="12" name="Group 15">
                <a:extLst>
                  <a:ext uri="{FF2B5EF4-FFF2-40B4-BE49-F238E27FC236}">
                    <a16:creationId xmlns:a16="http://schemas.microsoft.com/office/drawing/2014/main" id="{C8C0ADD1-D30F-4D72-AB3B-B6AC4BDEC79D}"/>
                  </a:ext>
                </a:extLst>
              </p:cNvPr>
              <p:cNvGrpSpPr/>
              <p:nvPr/>
            </p:nvGrpSpPr>
            <p:grpSpPr>
              <a:xfrm rot="900000">
                <a:off x="1097580" y="1393561"/>
                <a:ext cx="1165779" cy="703527"/>
                <a:chOff x="7061137" y="2490268"/>
                <a:chExt cx="953399" cy="575358"/>
              </a:xfrm>
            </p:grpSpPr>
            <p:sp>
              <p:nvSpPr>
                <p:cNvPr id="13" name="Flowchart: Terminator 16">
                  <a:extLst>
                    <a:ext uri="{FF2B5EF4-FFF2-40B4-BE49-F238E27FC236}">
                      <a16:creationId xmlns:a16="http://schemas.microsoft.com/office/drawing/2014/main" id="{59F1EF46-5080-499E-B692-BCB12FFD66C0}"/>
                    </a:ext>
                  </a:extLst>
                </p:cNvPr>
                <p:cNvSpPr/>
                <p:nvPr/>
              </p:nvSpPr>
              <p:spPr>
                <a:xfrm rot="2666605">
                  <a:off x="7546536" y="2490268"/>
                  <a:ext cx="468000" cy="177585"/>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14" name="Flowchart: Terminator 17">
                  <a:extLst>
                    <a:ext uri="{FF2B5EF4-FFF2-40B4-BE49-F238E27FC236}">
                      <a16:creationId xmlns:a16="http://schemas.microsoft.com/office/drawing/2014/main" id="{349B211A-D5ED-495A-9C1A-46C4B0183059}"/>
                    </a:ext>
                  </a:extLst>
                </p:cNvPr>
                <p:cNvSpPr/>
                <p:nvPr/>
              </p:nvSpPr>
              <p:spPr>
                <a:xfrm rot="2666605">
                  <a:off x="7327125" y="2631892"/>
                  <a:ext cx="576064" cy="177585"/>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15" name="Flowchart: Terminator 18">
                  <a:extLst>
                    <a:ext uri="{FF2B5EF4-FFF2-40B4-BE49-F238E27FC236}">
                      <a16:creationId xmlns:a16="http://schemas.microsoft.com/office/drawing/2014/main" id="{8D051F8B-2DB5-4BC0-B222-E96D92F880A9}"/>
                    </a:ext>
                  </a:extLst>
                </p:cNvPr>
                <p:cNvSpPr/>
                <p:nvPr/>
              </p:nvSpPr>
              <p:spPr>
                <a:xfrm rot="2666605">
                  <a:off x="7171289" y="2741835"/>
                  <a:ext cx="540000" cy="177585"/>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16" name="Flowchart: Terminator 19">
                  <a:extLst>
                    <a:ext uri="{FF2B5EF4-FFF2-40B4-BE49-F238E27FC236}">
                      <a16:creationId xmlns:a16="http://schemas.microsoft.com/office/drawing/2014/main" id="{55A0A253-4EEF-4739-B4F4-B0AEB8B6FE5B}"/>
                    </a:ext>
                  </a:extLst>
                </p:cNvPr>
                <p:cNvSpPr/>
                <p:nvPr/>
              </p:nvSpPr>
              <p:spPr>
                <a:xfrm rot="2666605">
                  <a:off x="7061137" y="2888041"/>
                  <a:ext cx="432000" cy="177585"/>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grpSp>
        </p:grpSp>
        <p:grpSp>
          <p:nvGrpSpPr>
            <p:cNvPr id="20" name="Group 23">
              <a:extLst>
                <a:ext uri="{FF2B5EF4-FFF2-40B4-BE49-F238E27FC236}">
                  <a16:creationId xmlns:a16="http://schemas.microsoft.com/office/drawing/2014/main" id="{3E76725A-9E32-4D50-8C2D-2A18A6EDFC3E}"/>
                </a:ext>
              </a:extLst>
            </p:cNvPr>
            <p:cNvGrpSpPr/>
            <p:nvPr/>
          </p:nvGrpSpPr>
          <p:grpSpPr>
            <a:xfrm>
              <a:off x="3246971" y="3062682"/>
              <a:ext cx="2052406" cy="3005359"/>
              <a:chOff x="2274967" y="2856728"/>
              <a:chExt cx="1887270" cy="2763549"/>
            </a:xfrm>
          </p:grpSpPr>
          <p:sp>
            <p:nvSpPr>
              <p:cNvPr id="21" name="Rectangle 24">
                <a:extLst>
                  <a:ext uri="{FF2B5EF4-FFF2-40B4-BE49-F238E27FC236}">
                    <a16:creationId xmlns:a16="http://schemas.microsoft.com/office/drawing/2014/main" id="{ACC33E3B-F7FE-47D8-8BA1-6805BA3718B6}"/>
                  </a:ext>
                </a:extLst>
              </p:cNvPr>
              <p:cNvSpPr/>
              <p:nvPr/>
            </p:nvSpPr>
            <p:spPr>
              <a:xfrm rot="20822172">
                <a:off x="2534405" y="3008769"/>
                <a:ext cx="776804" cy="1165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2" name="Rounded Rectangle 20">
                <a:extLst>
                  <a:ext uri="{FF2B5EF4-FFF2-40B4-BE49-F238E27FC236}">
                    <a16:creationId xmlns:a16="http://schemas.microsoft.com/office/drawing/2014/main" id="{0077710C-A210-4E6E-8112-DFE21E149EEA}"/>
                  </a:ext>
                </a:extLst>
              </p:cNvPr>
              <p:cNvSpPr/>
              <p:nvPr/>
            </p:nvSpPr>
            <p:spPr>
              <a:xfrm rot="20822172">
                <a:off x="2274967" y="3807730"/>
                <a:ext cx="1812545" cy="1812547"/>
              </a:xfrm>
              <a:custGeom>
                <a:avLst/>
                <a:gdLst>
                  <a:gd name="connsiteX0" fmla="*/ 0 w 2016224"/>
                  <a:gd name="connsiteY0" fmla="*/ 517202 h 2016224"/>
                  <a:gd name="connsiteX1" fmla="*/ 517202 w 2016224"/>
                  <a:gd name="connsiteY1" fmla="*/ 0 h 2016224"/>
                  <a:gd name="connsiteX2" fmla="*/ 1499022 w 2016224"/>
                  <a:gd name="connsiteY2" fmla="*/ 0 h 2016224"/>
                  <a:gd name="connsiteX3" fmla="*/ 2016224 w 2016224"/>
                  <a:gd name="connsiteY3" fmla="*/ 517202 h 2016224"/>
                  <a:gd name="connsiteX4" fmla="*/ 2016224 w 2016224"/>
                  <a:gd name="connsiteY4" fmla="*/ 1499022 h 2016224"/>
                  <a:gd name="connsiteX5" fmla="*/ 1499022 w 2016224"/>
                  <a:gd name="connsiteY5" fmla="*/ 2016224 h 2016224"/>
                  <a:gd name="connsiteX6" fmla="*/ 517202 w 2016224"/>
                  <a:gd name="connsiteY6" fmla="*/ 2016224 h 2016224"/>
                  <a:gd name="connsiteX7" fmla="*/ 0 w 2016224"/>
                  <a:gd name="connsiteY7" fmla="*/ 1499022 h 2016224"/>
                  <a:gd name="connsiteX8" fmla="*/ 0 w 2016224"/>
                  <a:gd name="connsiteY8" fmla="*/ 517202 h 2016224"/>
                  <a:gd name="connsiteX0" fmla="*/ 0 w 2016224"/>
                  <a:gd name="connsiteY0" fmla="*/ 517202 h 2016224"/>
                  <a:gd name="connsiteX1" fmla="*/ 594839 w 2016224"/>
                  <a:gd name="connsiteY1" fmla="*/ 0 h 2016224"/>
                  <a:gd name="connsiteX2" fmla="*/ 1499022 w 2016224"/>
                  <a:gd name="connsiteY2" fmla="*/ 0 h 2016224"/>
                  <a:gd name="connsiteX3" fmla="*/ 2016224 w 2016224"/>
                  <a:gd name="connsiteY3" fmla="*/ 517202 h 2016224"/>
                  <a:gd name="connsiteX4" fmla="*/ 2016224 w 2016224"/>
                  <a:gd name="connsiteY4" fmla="*/ 1499022 h 2016224"/>
                  <a:gd name="connsiteX5" fmla="*/ 1499022 w 2016224"/>
                  <a:gd name="connsiteY5" fmla="*/ 2016224 h 2016224"/>
                  <a:gd name="connsiteX6" fmla="*/ 517202 w 2016224"/>
                  <a:gd name="connsiteY6" fmla="*/ 2016224 h 2016224"/>
                  <a:gd name="connsiteX7" fmla="*/ 0 w 2016224"/>
                  <a:gd name="connsiteY7" fmla="*/ 1499022 h 2016224"/>
                  <a:gd name="connsiteX8" fmla="*/ 0 w 2016224"/>
                  <a:gd name="connsiteY8" fmla="*/ 517202 h 2016224"/>
                  <a:gd name="connsiteX0" fmla="*/ 0 w 2016224"/>
                  <a:gd name="connsiteY0" fmla="*/ 517202 h 2016224"/>
                  <a:gd name="connsiteX1" fmla="*/ 594839 w 2016224"/>
                  <a:gd name="connsiteY1" fmla="*/ 0 h 2016224"/>
                  <a:gd name="connsiteX2" fmla="*/ 1412758 w 2016224"/>
                  <a:gd name="connsiteY2" fmla="*/ 0 h 2016224"/>
                  <a:gd name="connsiteX3" fmla="*/ 2016224 w 2016224"/>
                  <a:gd name="connsiteY3" fmla="*/ 517202 h 2016224"/>
                  <a:gd name="connsiteX4" fmla="*/ 2016224 w 2016224"/>
                  <a:gd name="connsiteY4" fmla="*/ 1499022 h 2016224"/>
                  <a:gd name="connsiteX5" fmla="*/ 1499022 w 2016224"/>
                  <a:gd name="connsiteY5" fmla="*/ 2016224 h 2016224"/>
                  <a:gd name="connsiteX6" fmla="*/ 517202 w 2016224"/>
                  <a:gd name="connsiteY6" fmla="*/ 2016224 h 2016224"/>
                  <a:gd name="connsiteX7" fmla="*/ 0 w 2016224"/>
                  <a:gd name="connsiteY7" fmla="*/ 1499022 h 2016224"/>
                  <a:gd name="connsiteX8" fmla="*/ 0 w 2016224"/>
                  <a:gd name="connsiteY8" fmla="*/ 517202 h 2016224"/>
                  <a:gd name="connsiteX0" fmla="*/ 0 w 2016224"/>
                  <a:gd name="connsiteY0" fmla="*/ 1499022 h 2016224"/>
                  <a:gd name="connsiteX1" fmla="*/ 594839 w 2016224"/>
                  <a:gd name="connsiteY1" fmla="*/ 0 h 2016224"/>
                  <a:gd name="connsiteX2" fmla="*/ 1412758 w 2016224"/>
                  <a:gd name="connsiteY2" fmla="*/ 0 h 2016224"/>
                  <a:gd name="connsiteX3" fmla="*/ 2016224 w 2016224"/>
                  <a:gd name="connsiteY3" fmla="*/ 517202 h 2016224"/>
                  <a:gd name="connsiteX4" fmla="*/ 2016224 w 2016224"/>
                  <a:gd name="connsiteY4" fmla="*/ 1499022 h 2016224"/>
                  <a:gd name="connsiteX5" fmla="*/ 1499022 w 2016224"/>
                  <a:gd name="connsiteY5" fmla="*/ 2016224 h 2016224"/>
                  <a:gd name="connsiteX6" fmla="*/ 517202 w 2016224"/>
                  <a:gd name="connsiteY6" fmla="*/ 2016224 h 2016224"/>
                  <a:gd name="connsiteX7" fmla="*/ 0 w 2016224"/>
                  <a:gd name="connsiteY7" fmla="*/ 1499022 h 2016224"/>
                  <a:gd name="connsiteX0" fmla="*/ 0 w 2016224"/>
                  <a:gd name="connsiteY0" fmla="*/ 1499022 h 2016224"/>
                  <a:gd name="connsiteX1" fmla="*/ 594839 w 2016224"/>
                  <a:gd name="connsiteY1" fmla="*/ 0 h 2016224"/>
                  <a:gd name="connsiteX2" fmla="*/ 1412758 w 2016224"/>
                  <a:gd name="connsiteY2" fmla="*/ 0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499022 h 2016224"/>
                  <a:gd name="connsiteX1" fmla="*/ 594839 w 2016224"/>
                  <a:gd name="connsiteY1" fmla="*/ 0 h 2016224"/>
                  <a:gd name="connsiteX2" fmla="*/ 1412758 w 2016224"/>
                  <a:gd name="connsiteY2" fmla="*/ 0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499022 h 2016224"/>
                  <a:gd name="connsiteX1" fmla="*/ 594839 w 2016224"/>
                  <a:gd name="connsiteY1" fmla="*/ 0 h 2016224"/>
                  <a:gd name="connsiteX2" fmla="*/ 1412758 w 2016224"/>
                  <a:gd name="connsiteY2" fmla="*/ 0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499022 h 2016224"/>
                  <a:gd name="connsiteX1" fmla="*/ 594839 w 2016224"/>
                  <a:gd name="connsiteY1" fmla="*/ 0 h 2016224"/>
                  <a:gd name="connsiteX2" fmla="*/ 1412758 w 2016224"/>
                  <a:gd name="connsiteY2" fmla="*/ 0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499022 h 2016224"/>
                  <a:gd name="connsiteX1" fmla="*/ 594839 w 2016224"/>
                  <a:gd name="connsiteY1" fmla="*/ 0 h 2016224"/>
                  <a:gd name="connsiteX2" fmla="*/ 1412758 w 2016224"/>
                  <a:gd name="connsiteY2" fmla="*/ 0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499022 h 2016224"/>
                  <a:gd name="connsiteX1" fmla="*/ 594839 w 2016224"/>
                  <a:gd name="connsiteY1" fmla="*/ 0 h 2016224"/>
                  <a:gd name="connsiteX2" fmla="*/ 1412758 w 2016224"/>
                  <a:gd name="connsiteY2" fmla="*/ 0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499022 h 2016224"/>
                  <a:gd name="connsiteX1" fmla="*/ 594839 w 2016224"/>
                  <a:gd name="connsiteY1" fmla="*/ 0 h 2016224"/>
                  <a:gd name="connsiteX2" fmla="*/ 1412758 w 2016224"/>
                  <a:gd name="connsiteY2" fmla="*/ 0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516275 h 2033477"/>
                  <a:gd name="connsiteX1" fmla="*/ 594839 w 2016224"/>
                  <a:gd name="connsiteY1" fmla="*/ 17253 h 2033477"/>
                  <a:gd name="connsiteX2" fmla="*/ 1438637 w 2016224"/>
                  <a:gd name="connsiteY2" fmla="*/ 0 h 2033477"/>
                  <a:gd name="connsiteX3" fmla="*/ 2016224 w 2016224"/>
                  <a:gd name="connsiteY3" fmla="*/ 1516275 h 2033477"/>
                  <a:gd name="connsiteX4" fmla="*/ 1499022 w 2016224"/>
                  <a:gd name="connsiteY4" fmla="*/ 2033477 h 2033477"/>
                  <a:gd name="connsiteX5" fmla="*/ 517202 w 2016224"/>
                  <a:gd name="connsiteY5" fmla="*/ 2033477 h 2033477"/>
                  <a:gd name="connsiteX6" fmla="*/ 0 w 2016224"/>
                  <a:gd name="connsiteY6" fmla="*/ 1516275 h 2033477"/>
                  <a:gd name="connsiteX0" fmla="*/ 0 w 2016224"/>
                  <a:gd name="connsiteY0" fmla="*/ 1499022 h 2016224"/>
                  <a:gd name="connsiteX1" fmla="*/ 594839 w 2016224"/>
                  <a:gd name="connsiteY1" fmla="*/ 0 h 2016224"/>
                  <a:gd name="connsiteX2" fmla="*/ 1464516 w 2016224"/>
                  <a:gd name="connsiteY2" fmla="*/ 0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524901 h 2042103"/>
                  <a:gd name="connsiteX1" fmla="*/ 594839 w 2016224"/>
                  <a:gd name="connsiteY1" fmla="*/ 25879 h 2042103"/>
                  <a:gd name="connsiteX2" fmla="*/ 1430010 w 2016224"/>
                  <a:gd name="connsiteY2" fmla="*/ 0 h 2042103"/>
                  <a:gd name="connsiteX3" fmla="*/ 2016224 w 2016224"/>
                  <a:gd name="connsiteY3" fmla="*/ 1524901 h 2042103"/>
                  <a:gd name="connsiteX4" fmla="*/ 1499022 w 2016224"/>
                  <a:gd name="connsiteY4" fmla="*/ 2042103 h 2042103"/>
                  <a:gd name="connsiteX5" fmla="*/ 517202 w 2016224"/>
                  <a:gd name="connsiteY5" fmla="*/ 2042103 h 2042103"/>
                  <a:gd name="connsiteX6" fmla="*/ 0 w 2016224"/>
                  <a:gd name="connsiteY6" fmla="*/ 1524901 h 2042103"/>
                  <a:gd name="connsiteX0" fmla="*/ 0 w 2016224"/>
                  <a:gd name="connsiteY0" fmla="*/ 1524901 h 2042103"/>
                  <a:gd name="connsiteX1" fmla="*/ 594839 w 2016224"/>
                  <a:gd name="connsiteY1" fmla="*/ 25879 h 2042103"/>
                  <a:gd name="connsiteX2" fmla="*/ 1430010 w 2016224"/>
                  <a:gd name="connsiteY2" fmla="*/ 0 h 2042103"/>
                  <a:gd name="connsiteX3" fmla="*/ 2016224 w 2016224"/>
                  <a:gd name="connsiteY3" fmla="*/ 1524901 h 2042103"/>
                  <a:gd name="connsiteX4" fmla="*/ 1499022 w 2016224"/>
                  <a:gd name="connsiteY4" fmla="*/ 2042103 h 2042103"/>
                  <a:gd name="connsiteX5" fmla="*/ 517202 w 2016224"/>
                  <a:gd name="connsiteY5" fmla="*/ 2042103 h 2042103"/>
                  <a:gd name="connsiteX6" fmla="*/ 0 w 2016224"/>
                  <a:gd name="connsiteY6" fmla="*/ 1524901 h 2042103"/>
                  <a:gd name="connsiteX0" fmla="*/ 0 w 2016224"/>
                  <a:gd name="connsiteY0" fmla="*/ 1524901 h 2042103"/>
                  <a:gd name="connsiteX1" fmla="*/ 594839 w 2016224"/>
                  <a:gd name="connsiteY1" fmla="*/ 25879 h 2042103"/>
                  <a:gd name="connsiteX2" fmla="*/ 1430010 w 2016224"/>
                  <a:gd name="connsiteY2" fmla="*/ 0 h 2042103"/>
                  <a:gd name="connsiteX3" fmla="*/ 2016224 w 2016224"/>
                  <a:gd name="connsiteY3" fmla="*/ 1524901 h 2042103"/>
                  <a:gd name="connsiteX4" fmla="*/ 1499022 w 2016224"/>
                  <a:gd name="connsiteY4" fmla="*/ 2042103 h 2042103"/>
                  <a:gd name="connsiteX5" fmla="*/ 517202 w 2016224"/>
                  <a:gd name="connsiteY5" fmla="*/ 2042103 h 2042103"/>
                  <a:gd name="connsiteX6" fmla="*/ 0 w 2016224"/>
                  <a:gd name="connsiteY6" fmla="*/ 1524901 h 2042103"/>
                  <a:gd name="connsiteX0" fmla="*/ 0 w 2016224"/>
                  <a:gd name="connsiteY0" fmla="*/ 1524901 h 2042103"/>
                  <a:gd name="connsiteX1" fmla="*/ 594839 w 2016224"/>
                  <a:gd name="connsiteY1" fmla="*/ 25879 h 2042103"/>
                  <a:gd name="connsiteX2" fmla="*/ 1430010 w 2016224"/>
                  <a:gd name="connsiteY2" fmla="*/ 0 h 2042103"/>
                  <a:gd name="connsiteX3" fmla="*/ 2016224 w 2016224"/>
                  <a:gd name="connsiteY3" fmla="*/ 1524901 h 2042103"/>
                  <a:gd name="connsiteX4" fmla="*/ 1499022 w 2016224"/>
                  <a:gd name="connsiteY4" fmla="*/ 2042103 h 2042103"/>
                  <a:gd name="connsiteX5" fmla="*/ 517202 w 2016224"/>
                  <a:gd name="connsiteY5" fmla="*/ 2042103 h 2042103"/>
                  <a:gd name="connsiteX6" fmla="*/ 0 w 2016224"/>
                  <a:gd name="connsiteY6" fmla="*/ 1524901 h 2042103"/>
                  <a:gd name="connsiteX0" fmla="*/ 0 w 2016224"/>
                  <a:gd name="connsiteY0" fmla="*/ 1499022 h 2016224"/>
                  <a:gd name="connsiteX1" fmla="*/ 594839 w 2016224"/>
                  <a:gd name="connsiteY1" fmla="*/ 0 h 2016224"/>
                  <a:gd name="connsiteX2" fmla="*/ 1438637 w 2016224"/>
                  <a:gd name="connsiteY2" fmla="*/ 8627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490395 h 2007597"/>
                  <a:gd name="connsiteX1" fmla="*/ 594839 w 2016224"/>
                  <a:gd name="connsiteY1" fmla="*/ 17253 h 2007597"/>
                  <a:gd name="connsiteX2" fmla="*/ 1438637 w 2016224"/>
                  <a:gd name="connsiteY2" fmla="*/ 0 h 2007597"/>
                  <a:gd name="connsiteX3" fmla="*/ 2016224 w 2016224"/>
                  <a:gd name="connsiteY3" fmla="*/ 1490395 h 2007597"/>
                  <a:gd name="connsiteX4" fmla="*/ 1499022 w 2016224"/>
                  <a:gd name="connsiteY4" fmla="*/ 2007597 h 2007597"/>
                  <a:gd name="connsiteX5" fmla="*/ 517202 w 2016224"/>
                  <a:gd name="connsiteY5" fmla="*/ 2007597 h 2007597"/>
                  <a:gd name="connsiteX6" fmla="*/ 0 w 2016224"/>
                  <a:gd name="connsiteY6" fmla="*/ 1490395 h 2007597"/>
                  <a:gd name="connsiteX0" fmla="*/ 0 w 2016224"/>
                  <a:gd name="connsiteY0" fmla="*/ 1499022 h 2016224"/>
                  <a:gd name="connsiteX1" fmla="*/ 594839 w 2016224"/>
                  <a:gd name="connsiteY1" fmla="*/ 0 h 2016224"/>
                  <a:gd name="connsiteX2" fmla="*/ 1438637 w 2016224"/>
                  <a:gd name="connsiteY2" fmla="*/ 8627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499022 h 2016224"/>
                  <a:gd name="connsiteX1" fmla="*/ 594839 w 2016224"/>
                  <a:gd name="connsiteY1" fmla="*/ 0 h 2016224"/>
                  <a:gd name="connsiteX2" fmla="*/ 1438637 w 2016224"/>
                  <a:gd name="connsiteY2" fmla="*/ 8627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499022 h 2016224"/>
                  <a:gd name="connsiteX1" fmla="*/ 594839 w 2016224"/>
                  <a:gd name="connsiteY1" fmla="*/ 0 h 2016224"/>
                  <a:gd name="connsiteX2" fmla="*/ 1447263 w 2016224"/>
                  <a:gd name="connsiteY2" fmla="*/ 8627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499022 h 2016224"/>
                  <a:gd name="connsiteX1" fmla="*/ 594839 w 2016224"/>
                  <a:gd name="connsiteY1" fmla="*/ 0 h 2016224"/>
                  <a:gd name="connsiteX2" fmla="*/ 1438637 w 2016224"/>
                  <a:gd name="connsiteY2" fmla="*/ 1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 name="connsiteX0" fmla="*/ 0 w 2016224"/>
                  <a:gd name="connsiteY0" fmla="*/ 1499022 h 2016224"/>
                  <a:gd name="connsiteX1" fmla="*/ 594839 w 2016224"/>
                  <a:gd name="connsiteY1" fmla="*/ 0 h 2016224"/>
                  <a:gd name="connsiteX2" fmla="*/ 1438637 w 2016224"/>
                  <a:gd name="connsiteY2" fmla="*/ 1 h 2016224"/>
                  <a:gd name="connsiteX3" fmla="*/ 2016224 w 2016224"/>
                  <a:gd name="connsiteY3" fmla="*/ 1499022 h 2016224"/>
                  <a:gd name="connsiteX4" fmla="*/ 1499022 w 2016224"/>
                  <a:gd name="connsiteY4" fmla="*/ 2016224 h 2016224"/>
                  <a:gd name="connsiteX5" fmla="*/ 517202 w 2016224"/>
                  <a:gd name="connsiteY5" fmla="*/ 2016224 h 2016224"/>
                  <a:gd name="connsiteX6" fmla="*/ 0 w 2016224"/>
                  <a:gd name="connsiteY6" fmla="*/ 1499022 h 201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6224" h="2016224">
                    <a:moveTo>
                      <a:pt x="0" y="1499022"/>
                    </a:moveTo>
                    <a:cubicBezTo>
                      <a:pt x="17125" y="1145997"/>
                      <a:pt x="344800" y="266760"/>
                      <a:pt x="594839" y="0"/>
                    </a:cubicBezTo>
                    <a:lnTo>
                      <a:pt x="1438637" y="1"/>
                    </a:lnTo>
                    <a:cubicBezTo>
                      <a:pt x="1675535" y="249838"/>
                      <a:pt x="2001847" y="1162985"/>
                      <a:pt x="2016224" y="1499022"/>
                    </a:cubicBezTo>
                    <a:cubicBezTo>
                      <a:pt x="2016224" y="1784665"/>
                      <a:pt x="1784665" y="2016224"/>
                      <a:pt x="1499022" y="2016224"/>
                    </a:cubicBezTo>
                    <a:lnTo>
                      <a:pt x="517202" y="2016224"/>
                    </a:lnTo>
                    <a:cubicBezTo>
                      <a:pt x="231559" y="2016224"/>
                      <a:pt x="0" y="1784665"/>
                      <a:pt x="0" y="1499022"/>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3" name="Rounded Rectangle 20">
                <a:extLst>
                  <a:ext uri="{FF2B5EF4-FFF2-40B4-BE49-F238E27FC236}">
                    <a16:creationId xmlns:a16="http://schemas.microsoft.com/office/drawing/2014/main" id="{CEE031E1-8397-4039-89EA-8AAB918AED5E}"/>
                  </a:ext>
                </a:extLst>
              </p:cNvPr>
              <p:cNvSpPr/>
              <p:nvPr/>
            </p:nvSpPr>
            <p:spPr>
              <a:xfrm rot="20822172">
                <a:off x="2349692" y="4466317"/>
                <a:ext cx="1812545" cy="1144588"/>
              </a:xfrm>
              <a:custGeom>
                <a:avLst/>
                <a:gdLst>
                  <a:gd name="connsiteX0" fmla="*/ 181659 w 2016224"/>
                  <a:gd name="connsiteY0" fmla="*/ 0 h 1270554"/>
                  <a:gd name="connsiteX1" fmla="*/ 1908881 w 2016224"/>
                  <a:gd name="connsiteY1" fmla="*/ 262442 h 1270554"/>
                  <a:gd name="connsiteX2" fmla="*/ 2016224 w 2016224"/>
                  <a:gd name="connsiteY2" fmla="*/ 753352 h 1270554"/>
                  <a:gd name="connsiteX3" fmla="*/ 1499022 w 2016224"/>
                  <a:gd name="connsiteY3" fmla="*/ 1270554 h 1270554"/>
                  <a:gd name="connsiteX4" fmla="*/ 517202 w 2016224"/>
                  <a:gd name="connsiteY4" fmla="*/ 1270554 h 1270554"/>
                  <a:gd name="connsiteX5" fmla="*/ 0 w 2016224"/>
                  <a:gd name="connsiteY5" fmla="*/ 753352 h 1270554"/>
                  <a:gd name="connsiteX6" fmla="*/ 181659 w 2016224"/>
                  <a:gd name="connsiteY6" fmla="*/ 0 h 1270554"/>
                  <a:gd name="connsiteX0" fmla="*/ 170132 w 2016224"/>
                  <a:gd name="connsiteY0" fmla="*/ 0 h 1273207"/>
                  <a:gd name="connsiteX1" fmla="*/ 1908881 w 2016224"/>
                  <a:gd name="connsiteY1" fmla="*/ 265095 h 1273207"/>
                  <a:gd name="connsiteX2" fmla="*/ 2016224 w 2016224"/>
                  <a:gd name="connsiteY2" fmla="*/ 756005 h 1273207"/>
                  <a:gd name="connsiteX3" fmla="*/ 1499022 w 2016224"/>
                  <a:gd name="connsiteY3" fmla="*/ 1273207 h 1273207"/>
                  <a:gd name="connsiteX4" fmla="*/ 517202 w 2016224"/>
                  <a:gd name="connsiteY4" fmla="*/ 1273207 h 1273207"/>
                  <a:gd name="connsiteX5" fmla="*/ 0 w 2016224"/>
                  <a:gd name="connsiteY5" fmla="*/ 756005 h 1273207"/>
                  <a:gd name="connsiteX6" fmla="*/ 170132 w 2016224"/>
                  <a:gd name="connsiteY6" fmla="*/ 0 h 1273207"/>
                  <a:gd name="connsiteX0" fmla="*/ 170132 w 2016224"/>
                  <a:gd name="connsiteY0" fmla="*/ 0 h 1273207"/>
                  <a:gd name="connsiteX1" fmla="*/ 1908881 w 2016224"/>
                  <a:gd name="connsiteY1" fmla="*/ 265095 h 1273207"/>
                  <a:gd name="connsiteX2" fmla="*/ 2016224 w 2016224"/>
                  <a:gd name="connsiteY2" fmla="*/ 756005 h 1273207"/>
                  <a:gd name="connsiteX3" fmla="*/ 1499022 w 2016224"/>
                  <a:gd name="connsiteY3" fmla="*/ 1273207 h 1273207"/>
                  <a:gd name="connsiteX4" fmla="*/ 517202 w 2016224"/>
                  <a:gd name="connsiteY4" fmla="*/ 1273207 h 1273207"/>
                  <a:gd name="connsiteX5" fmla="*/ 0 w 2016224"/>
                  <a:gd name="connsiteY5" fmla="*/ 756005 h 1273207"/>
                  <a:gd name="connsiteX6" fmla="*/ 170132 w 2016224"/>
                  <a:gd name="connsiteY6" fmla="*/ 0 h 1273207"/>
                  <a:gd name="connsiteX0" fmla="*/ 170132 w 2016224"/>
                  <a:gd name="connsiteY0" fmla="*/ 0 h 1273207"/>
                  <a:gd name="connsiteX1" fmla="*/ 1908881 w 2016224"/>
                  <a:gd name="connsiteY1" fmla="*/ 265095 h 1273207"/>
                  <a:gd name="connsiteX2" fmla="*/ 2016224 w 2016224"/>
                  <a:gd name="connsiteY2" fmla="*/ 756005 h 1273207"/>
                  <a:gd name="connsiteX3" fmla="*/ 1499022 w 2016224"/>
                  <a:gd name="connsiteY3" fmla="*/ 1273207 h 1273207"/>
                  <a:gd name="connsiteX4" fmla="*/ 517202 w 2016224"/>
                  <a:gd name="connsiteY4" fmla="*/ 1273207 h 1273207"/>
                  <a:gd name="connsiteX5" fmla="*/ 0 w 2016224"/>
                  <a:gd name="connsiteY5" fmla="*/ 756005 h 1273207"/>
                  <a:gd name="connsiteX6" fmla="*/ 170132 w 2016224"/>
                  <a:gd name="connsiteY6" fmla="*/ 0 h 127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6224" h="1273207">
                    <a:moveTo>
                      <a:pt x="170132" y="0"/>
                    </a:moveTo>
                    <a:cubicBezTo>
                      <a:pt x="823292" y="85075"/>
                      <a:pt x="1203397" y="143700"/>
                      <a:pt x="1908881" y="265095"/>
                    </a:cubicBezTo>
                    <a:cubicBezTo>
                      <a:pt x="1970783" y="462532"/>
                      <a:pt x="2011360" y="642304"/>
                      <a:pt x="2016224" y="756005"/>
                    </a:cubicBezTo>
                    <a:cubicBezTo>
                      <a:pt x="2016224" y="1041648"/>
                      <a:pt x="1784665" y="1273207"/>
                      <a:pt x="1499022" y="1273207"/>
                    </a:cubicBezTo>
                    <a:lnTo>
                      <a:pt x="517202" y="1273207"/>
                    </a:lnTo>
                    <a:cubicBezTo>
                      <a:pt x="231559" y="1273207"/>
                      <a:pt x="0" y="1041648"/>
                      <a:pt x="0" y="756005"/>
                    </a:cubicBezTo>
                    <a:cubicBezTo>
                      <a:pt x="5758" y="637302"/>
                      <a:pt x="107653" y="194008"/>
                      <a:pt x="1701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4" name="Oval 27">
                <a:extLst>
                  <a:ext uri="{FF2B5EF4-FFF2-40B4-BE49-F238E27FC236}">
                    <a16:creationId xmlns:a16="http://schemas.microsoft.com/office/drawing/2014/main" id="{16B2C8AB-1F97-4DCB-B237-D66D6838087D}"/>
                  </a:ext>
                </a:extLst>
              </p:cNvPr>
              <p:cNvSpPr/>
              <p:nvPr/>
            </p:nvSpPr>
            <p:spPr>
              <a:xfrm rot="19922172">
                <a:off x="2956377" y="5401284"/>
                <a:ext cx="158978" cy="1589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5" name="Oval 28">
                <a:extLst>
                  <a:ext uri="{FF2B5EF4-FFF2-40B4-BE49-F238E27FC236}">
                    <a16:creationId xmlns:a16="http://schemas.microsoft.com/office/drawing/2014/main" id="{0D1A527B-7631-4316-8B06-F1592E12A64F}"/>
                  </a:ext>
                </a:extLst>
              </p:cNvPr>
              <p:cNvSpPr/>
              <p:nvPr/>
            </p:nvSpPr>
            <p:spPr>
              <a:xfrm rot="19922172">
                <a:off x="3287720" y="5052607"/>
                <a:ext cx="79488" cy="79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6" name="Oval 29">
                <a:extLst>
                  <a:ext uri="{FF2B5EF4-FFF2-40B4-BE49-F238E27FC236}">
                    <a16:creationId xmlns:a16="http://schemas.microsoft.com/office/drawing/2014/main" id="{5CFC34EB-442D-4F0C-A8A6-6588611AC637}"/>
                  </a:ext>
                </a:extLst>
              </p:cNvPr>
              <p:cNvSpPr/>
              <p:nvPr/>
            </p:nvSpPr>
            <p:spPr>
              <a:xfrm rot="19922172">
                <a:off x="2951182" y="5052299"/>
                <a:ext cx="129468" cy="1294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7" name="Oval 30">
                <a:extLst>
                  <a:ext uri="{FF2B5EF4-FFF2-40B4-BE49-F238E27FC236}">
                    <a16:creationId xmlns:a16="http://schemas.microsoft.com/office/drawing/2014/main" id="{6B1540D7-F0CB-4608-A07E-3A4C8BDA2688}"/>
                  </a:ext>
                </a:extLst>
              </p:cNvPr>
              <p:cNvSpPr/>
              <p:nvPr/>
            </p:nvSpPr>
            <p:spPr>
              <a:xfrm rot="19922172">
                <a:off x="3015455" y="4704628"/>
                <a:ext cx="214669" cy="214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8" name="Oval 31">
                <a:extLst>
                  <a:ext uri="{FF2B5EF4-FFF2-40B4-BE49-F238E27FC236}">
                    <a16:creationId xmlns:a16="http://schemas.microsoft.com/office/drawing/2014/main" id="{715A6FC1-E28A-4FCE-AE20-6CFFD3E39288}"/>
                  </a:ext>
                </a:extLst>
              </p:cNvPr>
              <p:cNvSpPr/>
              <p:nvPr/>
            </p:nvSpPr>
            <p:spPr>
              <a:xfrm rot="19922172">
                <a:off x="3403392" y="5279807"/>
                <a:ext cx="79488" cy="79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9" name="Oval 32">
                <a:extLst>
                  <a:ext uri="{FF2B5EF4-FFF2-40B4-BE49-F238E27FC236}">
                    <a16:creationId xmlns:a16="http://schemas.microsoft.com/office/drawing/2014/main" id="{22372840-877D-4BC8-B377-CD98F07B3C79}"/>
                  </a:ext>
                </a:extLst>
              </p:cNvPr>
              <p:cNvSpPr/>
              <p:nvPr/>
            </p:nvSpPr>
            <p:spPr>
              <a:xfrm rot="19922172">
                <a:off x="3465934" y="4834759"/>
                <a:ext cx="129468" cy="1294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30" name="Oval 33">
                <a:extLst>
                  <a:ext uri="{FF2B5EF4-FFF2-40B4-BE49-F238E27FC236}">
                    <a16:creationId xmlns:a16="http://schemas.microsoft.com/office/drawing/2014/main" id="{F35847ED-C8D0-4E12-9224-3BFDD60820DD}"/>
                  </a:ext>
                </a:extLst>
              </p:cNvPr>
              <p:cNvSpPr/>
              <p:nvPr/>
            </p:nvSpPr>
            <p:spPr>
              <a:xfrm rot="19922172">
                <a:off x="2867137" y="4322821"/>
                <a:ext cx="158978" cy="1589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31" name="Oval 34">
                <a:extLst>
                  <a:ext uri="{FF2B5EF4-FFF2-40B4-BE49-F238E27FC236}">
                    <a16:creationId xmlns:a16="http://schemas.microsoft.com/office/drawing/2014/main" id="{4289C807-E1A8-4C15-9F5C-76D829062F3F}"/>
                  </a:ext>
                </a:extLst>
              </p:cNvPr>
              <p:cNvSpPr/>
              <p:nvPr/>
            </p:nvSpPr>
            <p:spPr>
              <a:xfrm rot="19922172">
                <a:off x="2626403" y="3199517"/>
                <a:ext cx="79488" cy="794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32" name="Oval 35">
                <a:extLst>
                  <a:ext uri="{FF2B5EF4-FFF2-40B4-BE49-F238E27FC236}">
                    <a16:creationId xmlns:a16="http://schemas.microsoft.com/office/drawing/2014/main" id="{8A8CEE4E-AEDC-44CB-8A7D-6B8A99B972D6}"/>
                  </a:ext>
                </a:extLst>
              </p:cNvPr>
              <p:cNvSpPr/>
              <p:nvPr/>
            </p:nvSpPr>
            <p:spPr>
              <a:xfrm rot="19922172">
                <a:off x="2881892" y="3974591"/>
                <a:ext cx="129468" cy="1294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33" name="Oval 36">
                <a:extLst>
                  <a:ext uri="{FF2B5EF4-FFF2-40B4-BE49-F238E27FC236}">
                    <a16:creationId xmlns:a16="http://schemas.microsoft.com/office/drawing/2014/main" id="{DF60A53D-23B5-4486-842A-D9D156731E91}"/>
                  </a:ext>
                </a:extLst>
              </p:cNvPr>
              <p:cNvSpPr/>
              <p:nvPr/>
            </p:nvSpPr>
            <p:spPr>
              <a:xfrm rot="19922172">
                <a:off x="3232413" y="4332626"/>
                <a:ext cx="214669" cy="2146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34" name="Oval 37">
                <a:extLst>
                  <a:ext uri="{FF2B5EF4-FFF2-40B4-BE49-F238E27FC236}">
                    <a16:creationId xmlns:a16="http://schemas.microsoft.com/office/drawing/2014/main" id="{A7803C32-466C-4C19-B573-8BCB37F84EC5}"/>
                  </a:ext>
                </a:extLst>
              </p:cNvPr>
              <p:cNvSpPr/>
              <p:nvPr/>
            </p:nvSpPr>
            <p:spPr>
              <a:xfrm rot="19922172">
                <a:off x="3114166" y="4068024"/>
                <a:ext cx="129468" cy="1294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35" name="Oval 38">
                <a:extLst>
                  <a:ext uri="{FF2B5EF4-FFF2-40B4-BE49-F238E27FC236}">
                    <a16:creationId xmlns:a16="http://schemas.microsoft.com/office/drawing/2014/main" id="{BEF8FE89-D695-4BB2-9CEF-C83523B2E1A6}"/>
                  </a:ext>
                </a:extLst>
              </p:cNvPr>
              <p:cNvSpPr/>
              <p:nvPr/>
            </p:nvSpPr>
            <p:spPr>
              <a:xfrm rot="19922172">
                <a:off x="2740899" y="3591706"/>
                <a:ext cx="129468" cy="1294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36" name="Rounded Rectangle 24">
                <a:extLst>
                  <a:ext uri="{FF2B5EF4-FFF2-40B4-BE49-F238E27FC236}">
                    <a16:creationId xmlns:a16="http://schemas.microsoft.com/office/drawing/2014/main" id="{2482476C-4B03-49B8-A3C0-D330763C363A}"/>
                  </a:ext>
                </a:extLst>
              </p:cNvPr>
              <p:cNvSpPr/>
              <p:nvPr/>
            </p:nvSpPr>
            <p:spPr>
              <a:xfrm rot="20822172">
                <a:off x="2323230" y="2856728"/>
                <a:ext cx="903882" cy="176008"/>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cs typeface="B Nazanin" panose="00000400000000000000" pitchFamily="2" charset="-78"/>
                </a:endParaRPr>
              </a:p>
            </p:txBody>
          </p:sp>
          <p:grpSp>
            <p:nvGrpSpPr>
              <p:cNvPr id="37" name="Group 40">
                <a:extLst>
                  <a:ext uri="{FF2B5EF4-FFF2-40B4-BE49-F238E27FC236}">
                    <a16:creationId xmlns:a16="http://schemas.microsoft.com/office/drawing/2014/main" id="{735CA8DA-F1F8-43B7-BC81-79D45918E02E}"/>
                  </a:ext>
                </a:extLst>
              </p:cNvPr>
              <p:cNvGrpSpPr/>
              <p:nvPr/>
            </p:nvGrpSpPr>
            <p:grpSpPr>
              <a:xfrm rot="6970873">
                <a:off x="2773997" y="3162587"/>
                <a:ext cx="1029449" cy="711925"/>
                <a:chOff x="7088933" y="2427715"/>
                <a:chExt cx="895505" cy="619296"/>
              </a:xfrm>
            </p:grpSpPr>
            <p:sp>
              <p:nvSpPr>
                <p:cNvPr id="38" name="Flowchart: Terminator 41">
                  <a:extLst>
                    <a:ext uri="{FF2B5EF4-FFF2-40B4-BE49-F238E27FC236}">
                      <a16:creationId xmlns:a16="http://schemas.microsoft.com/office/drawing/2014/main" id="{47976CB0-66AA-40E1-8702-AF8ACB9D7D69}"/>
                    </a:ext>
                  </a:extLst>
                </p:cNvPr>
                <p:cNvSpPr/>
                <p:nvPr/>
              </p:nvSpPr>
              <p:spPr>
                <a:xfrm rot="2666605">
                  <a:off x="7516438" y="2427715"/>
                  <a:ext cx="468000" cy="172778"/>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39" name="Flowchart: Terminator 42">
                  <a:extLst>
                    <a:ext uri="{FF2B5EF4-FFF2-40B4-BE49-F238E27FC236}">
                      <a16:creationId xmlns:a16="http://schemas.microsoft.com/office/drawing/2014/main" id="{99ABDD59-5BB0-466D-916E-1705A8139C9A}"/>
                    </a:ext>
                  </a:extLst>
                </p:cNvPr>
                <p:cNvSpPr/>
                <p:nvPr/>
              </p:nvSpPr>
              <p:spPr>
                <a:xfrm rot="2666605">
                  <a:off x="7182429" y="2755702"/>
                  <a:ext cx="576064" cy="172778"/>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40" name="Flowchart: Terminator 43">
                  <a:extLst>
                    <a:ext uri="{FF2B5EF4-FFF2-40B4-BE49-F238E27FC236}">
                      <a16:creationId xmlns:a16="http://schemas.microsoft.com/office/drawing/2014/main" id="{165E701F-2244-46DA-AF50-3B9C561AF220}"/>
                    </a:ext>
                  </a:extLst>
                </p:cNvPr>
                <p:cNvSpPr/>
                <p:nvPr/>
              </p:nvSpPr>
              <p:spPr>
                <a:xfrm rot="2666605">
                  <a:off x="7332111" y="2581252"/>
                  <a:ext cx="540000" cy="172778"/>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41" name="Flowchart: Terminator 44">
                  <a:extLst>
                    <a:ext uri="{FF2B5EF4-FFF2-40B4-BE49-F238E27FC236}">
                      <a16:creationId xmlns:a16="http://schemas.microsoft.com/office/drawing/2014/main" id="{767626FD-F8C0-4319-A1F8-E27212D6BCC8}"/>
                    </a:ext>
                  </a:extLst>
                </p:cNvPr>
                <p:cNvSpPr/>
                <p:nvPr/>
              </p:nvSpPr>
              <p:spPr>
                <a:xfrm rot="2666605">
                  <a:off x="7088933" y="2874233"/>
                  <a:ext cx="432000" cy="172778"/>
                </a:xfrm>
                <a:prstGeom prst="flowChartTermina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cs typeface="B Nazanin" panose="00000400000000000000" pitchFamily="2" charset="-78"/>
                  </a:endParaRPr>
                </a:p>
              </p:txBody>
            </p:sp>
          </p:grpSp>
        </p:grpSp>
      </p:grpSp>
      <p:grpSp>
        <p:nvGrpSpPr>
          <p:cNvPr id="42" name="Group 48">
            <a:extLst>
              <a:ext uri="{FF2B5EF4-FFF2-40B4-BE49-F238E27FC236}">
                <a16:creationId xmlns:a16="http://schemas.microsoft.com/office/drawing/2014/main" id="{34EB3415-DA61-459E-BAA6-A491433C4B85}"/>
              </a:ext>
            </a:extLst>
          </p:cNvPr>
          <p:cNvGrpSpPr/>
          <p:nvPr/>
        </p:nvGrpSpPr>
        <p:grpSpPr>
          <a:xfrm flipH="1">
            <a:off x="8726353" y="1692638"/>
            <a:ext cx="3479147" cy="4939238"/>
            <a:chOff x="1619552" y="2445730"/>
            <a:chExt cx="2712621" cy="3851025"/>
          </a:xfrm>
        </p:grpSpPr>
        <p:grpSp>
          <p:nvGrpSpPr>
            <p:cNvPr id="43" name="Group 47">
              <a:extLst>
                <a:ext uri="{FF2B5EF4-FFF2-40B4-BE49-F238E27FC236}">
                  <a16:creationId xmlns:a16="http://schemas.microsoft.com/office/drawing/2014/main" id="{1B32FD33-1052-426B-A1CF-FF5779429CF4}"/>
                </a:ext>
              </a:extLst>
            </p:cNvPr>
            <p:cNvGrpSpPr/>
            <p:nvPr/>
          </p:nvGrpSpPr>
          <p:grpSpPr>
            <a:xfrm>
              <a:off x="2621164" y="4009554"/>
              <a:ext cx="1711009" cy="2287201"/>
              <a:chOff x="2621164" y="4009554"/>
              <a:chExt cx="1711009" cy="2287201"/>
            </a:xfrm>
          </p:grpSpPr>
          <p:sp>
            <p:nvSpPr>
              <p:cNvPr id="60" name="Freeform: Shape 4">
                <a:extLst>
                  <a:ext uri="{FF2B5EF4-FFF2-40B4-BE49-F238E27FC236}">
                    <a16:creationId xmlns:a16="http://schemas.microsoft.com/office/drawing/2014/main" id="{042E1ED7-57DB-43AE-9BBE-BBB17B30248E}"/>
                  </a:ext>
                </a:extLst>
              </p:cNvPr>
              <p:cNvSpPr/>
              <p:nvPr/>
            </p:nvSpPr>
            <p:spPr>
              <a:xfrm>
                <a:off x="3219632" y="4387399"/>
                <a:ext cx="355567" cy="1902502"/>
              </a:xfrm>
              <a:custGeom>
                <a:avLst/>
                <a:gdLst>
                  <a:gd name="connsiteX0" fmla="*/ 0 w 317109"/>
                  <a:gd name="connsiteY0" fmla="*/ 0 h 1696726"/>
                  <a:gd name="connsiteX1" fmla="*/ 317109 w 317109"/>
                  <a:gd name="connsiteY1" fmla="*/ 0 h 1696726"/>
                  <a:gd name="connsiteX2" fmla="*/ 317109 w 317109"/>
                  <a:gd name="connsiteY2" fmla="*/ 1696727 h 1696726"/>
                  <a:gd name="connsiteX3" fmla="*/ 0 w 317109"/>
                  <a:gd name="connsiteY3" fmla="*/ 1696727 h 1696726"/>
                </a:gdLst>
                <a:ahLst/>
                <a:cxnLst>
                  <a:cxn ang="0">
                    <a:pos x="connsiteX0" y="connsiteY0"/>
                  </a:cxn>
                  <a:cxn ang="0">
                    <a:pos x="connsiteX1" y="connsiteY1"/>
                  </a:cxn>
                  <a:cxn ang="0">
                    <a:pos x="connsiteX2" y="connsiteY2"/>
                  </a:cxn>
                  <a:cxn ang="0">
                    <a:pos x="connsiteX3" y="connsiteY3"/>
                  </a:cxn>
                </a:cxnLst>
                <a:rect l="l" t="t" r="r" b="b"/>
                <a:pathLst>
                  <a:path w="317109" h="1696726">
                    <a:moveTo>
                      <a:pt x="0" y="0"/>
                    </a:moveTo>
                    <a:lnTo>
                      <a:pt x="317109" y="0"/>
                    </a:lnTo>
                    <a:lnTo>
                      <a:pt x="317109" y="1696727"/>
                    </a:lnTo>
                    <a:lnTo>
                      <a:pt x="0" y="1696727"/>
                    </a:lnTo>
                    <a:close/>
                  </a:path>
                </a:pathLst>
              </a:custGeom>
              <a:solidFill>
                <a:srgbClr val="00C1B8"/>
              </a:solidFill>
              <a:ln w="3807" cap="flat">
                <a:noFill/>
                <a:prstDash val="solid"/>
                <a:miter/>
              </a:ln>
            </p:spPr>
            <p:txBody>
              <a:bodyPr rtlCol="0" anchor="ctr"/>
              <a:lstStyle/>
              <a:p>
                <a:endParaRPr lang="en-US">
                  <a:cs typeface="B Nazanin" panose="00000400000000000000" pitchFamily="2" charset="-78"/>
                </a:endParaRPr>
              </a:p>
            </p:txBody>
          </p:sp>
          <p:sp>
            <p:nvSpPr>
              <p:cNvPr id="61" name="Freeform: Shape 5">
                <a:extLst>
                  <a:ext uri="{FF2B5EF4-FFF2-40B4-BE49-F238E27FC236}">
                    <a16:creationId xmlns:a16="http://schemas.microsoft.com/office/drawing/2014/main" id="{835D63B7-6743-4099-88BD-2EDEE6A308A5}"/>
                  </a:ext>
                </a:extLst>
              </p:cNvPr>
              <p:cNvSpPr/>
              <p:nvPr/>
            </p:nvSpPr>
            <p:spPr>
              <a:xfrm>
                <a:off x="3280878" y="4334968"/>
                <a:ext cx="249688" cy="1039543"/>
              </a:xfrm>
              <a:custGeom>
                <a:avLst/>
                <a:gdLst>
                  <a:gd name="connsiteX0" fmla="*/ 1540 w 222682"/>
                  <a:gd name="connsiteY0" fmla="*/ 77324 h 927105"/>
                  <a:gd name="connsiteX1" fmla="*/ 12 w 222682"/>
                  <a:gd name="connsiteY1" fmla="*/ 15049 h 927105"/>
                  <a:gd name="connsiteX2" fmla="*/ 9946 w 222682"/>
                  <a:gd name="connsiteY2" fmla="*/ 148 h 927105"/>
                  <a:gd name="connsiteX3" fmla="*/ 198683 w 222682"/>
                  <a:gd name="connsiteY3" fmla="*/ 531 h 927105"/>
                  <a:gd name="connsiteX4" fmla="*/ 221989 w 222682"/>
                  <a:gd name="connsiteY4" fmla="*/ 18105 h 927105"/>
                  <a:gd name="connsiteX5" fmla="*/ 212437 w 222682"/>
                  <a:gd name="connsiteY5" fmla="*/ 83437 h 927105"/>
                  <a:gd name="connsiteX6" fmla="*/ 162769 w 222682"/>
                  <a:gd name="connsiteY6" fmla="*/ 152208 h 927105"/>
                  <a:gd name="connsiteX7" fmla="*/ 156274 w 222682"/>
                  <a:gd name="connsiteY7" fmla="*/ 196909 h 927105"/>
                  <a:gd name="connsiteX8" fmla="*/ 199829 w 222682"/>
                  <a:gd name="connsiteY8" fmla="*/ 726826 h 927105"/>
                  <a:gd name="connsiteX9" fmla="*/ 206706 w 222682"/>
                  <a:gd name="connsiteY9" fmla="*/ 909832 h 927105"/>
                  <a:gd name="connsiteX10" fmla="*/ 189896 w 222682"/>
                  <a:gd name="connsiteY10" fmla="*/ 927025 h 927105"/>
                  <a:gd name="connsiteX11" fmla="*/ 20643 w 222682"/>
                  <a:gd name="connsiteY11" fmla="*/ 915181 h 927105"/>
                  <a:gd name="connsiteX12" fmla="*/ 5743 w 222682"/>
                  <a:gd name="connsiteY12" fmla="*/ 896460 h 927105"/>
                  <a:gd name="connsiteX13" fmla="*/ 59613 w 222682"/>
                  <a:gd name="connsiteY13" fmla="*/ 181627 h 927105"/>
                  <a:gd name="connsiteX14" fmla="*/ 46623 w 222682"/>
                  <a:gd name="connsiteY14" fmla="*/ 148005 h 927105"/>
                  <a:gd name="connsiteX15" fmla="*/ 1540 w 222682"/>
                  <a:gd name="connsiteY15" fmla="*/ 77324 h 92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2682" h="927105">
                    <a:moveTo>
                      <a:pt x="1540" y="77324"/>
                    </a:moveTo>
                    <a:cubicBezTo>
                      <a:pt x="1158" y="56693"/>
                      <a:pt x="394" y="35680"/>
                      <a:pt x="12" y="15049"/>
                    </a:cubicBezTo>
                    <a:cubicBezTo>
                      <a:pt x="12" y="8554"/>
                      <a:pt x="-752" y="531"/>
                      <a:pt x="9946" y="148"/>
                    </a:cubicBezTo>
                    <a:cubicBezTo>
                      <a:pt x="37836" y="3205"/>
                      <a:pt x="163151" y="3969"/>
                      <a:pt x="198683" y="531"/>
                    </a:cubicBezTo>
                    <a:cubicBezTo>
                      <a:pt x="216258" y="-1380"/>
                      <a:pt x="220460" y="1295"/>
                      <a:pt x="221989" y="18105"/>
                    </a:cubicBezTo>
                    <a:cubicBezTo>
                      <a:pt x="224281" y="40647"/>
                      <a:pt x="220842" y="62424"/>
                      <a:pt x="212437" y="83437"/>
                    </a:cubicBezTo>
                    <a:cubicBezTo>
                      <a:pt x="201357" y="110182"/>
                      <a:pt x="183783" y="132341"/>
                      <a:pt x="162769" y="152208"/>
                    </a:cubicBezTo>
                    <a:cubicBezTo>
                      <a:pt x="149397" y="164816"/>
                      <a:pt x="153982" y="180863"/>
                      <a:pt x="156274" y="196909"/>
                    </a:cubicBezTo>
                    <a:cubicBezTo>
                      <a:pt x="160477" y="225946"/>
                      <a:pt x="194098" y="640480"/>
                      <a:pt x="199829" y="726826"/>
                    </a:cubicBezTo>
                    <a:cubicBezTo>
                      <a:pt x="203268" y="779932"/>
                      <a:pt x="204032" y="856344"/>
                      <a:pt x="206706" y="909832"/>
                    </a:cubicBezTo>
                    <a:cubicBezTo>
                      <a:pt x="207470" y="923205"/>
                      <a:pt x="203650" y="927789"/>
                      <a:pt x="189896" y="927025"/>
                    </a:cubicBezTo>
                    <a:cubicBezTo>
                      <a:pt x="133351" y="923205"/>
                      <a:pt x="76806" y="921676"/>
                      <a:pt x="20643" y="915181"/>
                    </a:cubicBezTo>
                    <a:cubicBezTo>
                      <a:pt x="8035" y="913653"/>
                      <a:pt x="5743" y="907922"/>
                      <a:pt x="5743" y="896460"/>
                    </a:cubicBezTo>
                    <a:cubicBezTo>
                      <a:pt x="5361" y="825397"/>
                      <a:pt x="53500" y="214102"/>
                      <a:pt x="59613" y="181627"/>
                    </a:cubicBezTo>
                    <a:cubicBezTo>
                      <a:pt x="62288" y="167108"/>
                      <a:pt x="56175" y="157175"/>
                      <a:pt x="46623" y="148005"/>
                    </a:cubicBezTo>
                    <a:cubicBezTo>
                      <a:pt x="25610" y="127756"/>
                      <a:pt x="6507" y="107125"/>
                      <a:pt x="1540" y="77324"/>
                    </a:cubicBezTo>
                    <a:close/>
                  </a:path>
                </a:pathLst>
              </a:custGeom>
              <a:solidFill>
                <a:srgbClr val="FE5353"/>
              </a:solidFill>
              <a:ln w="3807" cap="flat">
                <a:noFill/>
                <a:prstDash val="solid"/>
                <a:miter/>
              </a:ln>
            </p:spPr>
            <p:txBody>
              <a:bodyPr rtlCol="0" anchor="ctr"/>
              <a:lstStyle/>
              <a:p>
                <a:endParaRPr lang="en-US">
                  <a:cs typeface="B Nazanin" panose="00000400000000000000" pitchFamily="2" charset="-78"/>
                </a:endParaRPr>
              </a:p>
            </p:txBody>
          </p:sp>
          <p:sp>
            <p:nvSpPr>
              <p:cNvPr id="62" name="Freeform: Shape 16">
                <a:extLst>
                  <a:ext uri="{FF2B5EF4-FFF2-40B4-BE49-F238E27FC236}">
                    <a16:creationId xmlns:a16="http://schemas.microsoft.com/office/drawing/2014/main" id="{892C418A-EE40-4D4E-9A2B-6CC131203BF2}"/>
                  </a:ext>
                </a:extLst>
              </p:cNvPr>
              <p:cNvSpPr/>
              <p:nvPr/>
            </p:nvSpPr>
            <p:spPr>
              <a:xfrm>
                <a:off x="2621164" y="4155335"/>
                <a:ext cx="1711009" cy="2141420"/>
              </a:xfrm>
              <a:custGeom>
                <a:avLst/>
                <a:gdLst>
                  <a:gd name="connsiteX0" fmla="*/ 1384966 w 1525945"/>
                  <a:gd name="connsiteY0" fmla="*/ 358259 h 1909803"/>
                  <a:gd name="connsiteX1" fmla="*/ 1456793 w 1525945"/>
                  <a:gd name="connsiteY1" fmla="*/ 487777 h 1909803"/>
                  <a:gd name="connsiteX2" fmla="*/ 1516394 w 1525945"/>
                  <a:gd name="connsiteY2" fmla="*/ 703641 h 1909803"/>
                  <a:gd name="connsiteX3" fmla="*/ 1525946 w 1525945"/>
                  <a:gd name="connsiteY3" fmla="*/ 907661 h 1909803"/>
                  <a:gd name="connsiteX4" fmla="*/ 1446095 w 1525945"/>
                  <a:gd name="connsiteY4" fmla="*/ 1144538 h 1909803"/>
                  <a:gd name="connsiteX5" fmla="*/ 1340265 w 1525945"/>
                  <a:gd name="connsiteY5" fmla="*/ 1261066 h 1909803"/>
                  <a:gd name="connsiteX6" fmla="*/ 1324601 w 1525945"/>
                  <a:gd name="connsiteY6" fmla="*/ 1298126 h 1909803"/>
                  <a:gd name="connsiteX7" fmla="*/ 1381145 w 1525945"/>
                  <a:gd name="connsiteY7" fmla="*/ 1909039 h 1909803"/>
                  <a:gd name="connsiteX8" fmla="*/ 805382 w 1525945"/>
                  <a:gd name="connsiteY8" fmla="*/ 1909803 h 1909803"/>
                  <a:gd name="connsiteX9" fmla="*/ 787807 w 1525945"/>
                  <a:gd name="connsiteY9" fmla="*/ 1902926 h 1909803"/>
                  <a:gd name="connsiteX10" fmla="*/ 746544 w 1525945"/>
                  <a:gd name="connsiteY10" fmla="*/ 1507877 h 1909803"/>
                  <a:gd name="connsiteX11" fmla="*/ 749983 w 1525945"/>
                  <a:gd name="connsiteY11" fmla="*/ 1394405 h 1909803"/>
                  <a:gd name="connsiteX12" fmla="*/ 632309 w 1525945"/>
                  <a:gd name="connsiteY12" fmla="*/ 1371481 h 1909803"/>
                  <a:gd name="connsiteX13" fmla="*/ 641478 w 1525945"/>
                  <a:gd name="connsiteY13" fmla="*/ 1501382 h 1909803"/>
                  <a:gd name="connsiteX14" fmla="*/ 598305 w 1525945"/>
                  <a:gd name="connsiteY14" fmla="*/ 1908657 h 1909803"/>
                  <a:gd name="connsiteX15" fmla="*/ 0 w 1525945"/>
                  <a:gd name="connsiteY15" fmla="*/ 1908657 h 1909803"/>
                  <a:gd name="connsiteX16" fmla="*/ 19485 w 1525945"/>
                  <a:gd name="connsiteY16" fmla="*/ 1696996 h 1909803"/>
                  <a:gd name="connsiteX17" fmla="*/ 121113 w 1525945"/>
                  <a:gd name="connsiteY17" fmla="*/ 211548 h 1909803"/>
                  <a:gd name="connsiteX18" fmla="*/ 289219 w 1525945"/>
                  <a:gd name="connsiteY18" fmla="*/ 80120 h 1909803"/>
                  <a:gd name="connsiteX19" fmla="*/ 380531 w 1525945"/>
                  <a:gd name="connsiteY19" fmla="*/ 10203 h 1909803"/>
                  <a:gd name="connsiteX20" fmla="*/ 396196 w 1525945"/>
                  <a:gd name="connsiteY20" fmla="*/ 269 h 1909803"/>
                  <a:gd name="connsiteX21" fmla="*/ 393521 w 1525945"/>
                  <a:gd name="connsiteY21" fmla="*/ 18226 h 1909803"/>
                  <a:gd name="connsiteX22" fmla="*/ 398488 w 1525945"/>
                  <a:gd name="connsiteY22" fmla="*/ 124057 h 1909803"/>
                  <a:gd name="connsiteX23" fmla="*/ 500116 w 1525945"/>
                  <a:gd name="connsiteY23" fmla="*/ 241731 h 1909803"/>
                  <a:gd name="connsiteX24" fmla="*/ 563538 w 1525945"/>
                  <a:gd name="connsiteY24" fmla="*/ 287960 h 1909803"/>
                  <a:gd name="connsiteX25" fmla="*/ 579584 w 1525945"/>
                  <a:gd name="connsiteY25" fmla="*/ 304007 h 1909803"/>
                  <a:gd name="connsiteX26" fmla="*/ 641096 w 1525945"/>
                  <a:gd name="connsiteY26" fmla="*/ 468674 h 1909803"/>
                  <a:gd name="connsiteX27" fmla="*/ 621229 w 1525945"/>
                  <a:gd name="connsiteY27" fmla="*/ 1073857 h 1909803"/>
                  <a:gd name="connsiteX28" fmla="*/ 687707 w 1525945"/>
                  <a:gd name="connsiteY28" fmla="*/ 1079206 h 1909803"/>
                  <a:gd name="connsiteX29" fmla="*/ 767558 w 1525945"/>
                  <a:gd name="connsiteY29" fmla="*/ 1083790 h 1909803"/>
                  <a:gd name="connsiteX30" fmla="*/ 745780 w 1525945"/>
                  <a:gd name="connsiteY30" fmla="*/ 477462 h 1909803"/>
                  <a:gd name="connsiteX31" fmla="*/ 803853 w 1525945"/>
                  <a:gd name="connsiteY31" fmla="*/ 317761 h 1909803"/>
                  <a:gd name="connsiteX32" fmla="*/ 819518 w 1525945"/>
                  <a:gd name="connsiteY32" fmla="*/ 294455 h 1909803"/>
                  <a:gd name="connsiteX33" fmla="*/ 946362 w 1525945"/>
                  <a:gd name="connsiteY33" fmla="*/ 188243 h 1909803"/>
                  <a:gd name="connsiteX34" fmla="*/ 1006345 w 1525945"/>
                  <a:gd name="connsiteY34" fmla="*/ 90053 h 1909803"/>
                  <a:gd name="connsiteX35" fmla="*/ 999850 w 1525945"/>
                  <a:gd name="connsiteY35" fmla="*/ 23957 h 1909803"/>
                  <a:gd name="connsiteX36" fmla="*/ 994119 w 1525945"/>
                  <a:gd name="connsiteY36" fmla="*/ 2562 h 1909803"/>
                  <a:gd name="connsiteX37" fmla="*/ 1016278 w 1525945"/>
                  <a:gd name="connsiteY37" fmla="*/ 7529 h 1909803"/>
                  <a:gd name="connsiteX38" fmla="*/ 1195846 w 1525945"/>
                  <a:gd name="connsiteY38" fmla="*/ 145834 h 1909803"/>
                  <a:gd name="connsiteX39" fmla="*/ 1384966 w 1525945"/>
                  <a:gd name="connsiteY39" fmla="*/ 358259 h 190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25945" h="1909803">
                    <a:moveTo>
                      <a:pt x="1384966" y="358259"/>
                    </a:moveTo>
                    <a:cubicBezTo>
                      <a:pt x="1414003" y="397993"/>
                      <a:pt x="1436926" y="441930"/>
                      <a:pt x="1456793" y="487777"/>
                    </a:cubicBezTo>
                    <a:cubicBezTo>
                      <a:pt x="1473604" y="527130"/>
                      <a:pt x="1512574" y="671548"/>
                      <a:pt x="1516394" y="703641"/>
                    </a:cubicBezTo>
                    <a:cubicBezTo>
                      <a:pt x="1522507" y="755219"/>
                      <a:pt x="1523653" y="890850"/>
                      <a:pt x="1525946" y="907661"/>
                    </a:cubicBezTo>
                    <a:cubicBezTo>
                      <a:pt x="1518687" y="993242"/>
                      <a:pt x="1492707" y="1072329"/>
                      <a:pt x="1446095" y="1144538"/>
                    </a:cubicBezTo>
                    <a:cubicBezTo>
                      <a:pt x="1417441" y="1189239"/>
                      <a:pt x="1382674" y="1228973"/>
                      <a:pt x="1340265" y="1261066"/>
                    </a:cubicBezTo>
                    <a:cubicBezTo>
                      <a:pt x="1327275" y="1271000"/>
                      <a:pt x="1322690" y="1280933"/>
                      <a:pt x="1324601" y="1298126"/>
                    </a:cubicBezTo>
                    <a:cubicBezTo>
                      <a:pt x="1331096" y="1358873"/>
                      <a:pt x="1375414" y="1850202"/>
                      <a:pt x="1381145" y="1909039"/>
                    </a:cubicBezTo>
                    <a:cubicBezTo>
                      <a:pt x="1355165" y="1909039"/>
                      <a:pt x="905863" y="1909039"/>
                      <a:pt x="805382" y="1909803"/>
                    </a:cubicBezTo>
                    <a:cubicBezTo>
                      <a:pt x="797740" y="1909803"/>
                      <a:pt x="794302" y="1903308"/>
                      <a:pt x="787807" y="1902926"/>
                    </a:cubicBezTo>
                    <a:cubicBezTo>
                      <a:pt x="771760" y="1896431"/>
                      <a:pt x="751129" y="1518956"/>
                      <a:pt x="746544" y="1507877"/>
                    </a:cubicBezTo>
                    <a:cubicBezTo>
                      <a:pt x="741960" y="1492594"/>
                      <a:pt x="762591" y="1395933"/>
                      <a:pt x="749983" y="1394405"/>
                    </a:cubicBezTo>
                    <a:cubicBezTo>
                      <a:pt x="710249" y="1389056"/>
                      <a:pt x="670897" y="1381797"/>
                      <a:pt x="632309" y="1371481"/>
                    </a:cubicBezTo>
                    <a:cubicBezTo>
                      <a:pt x="618554" y="1367661"/>
                      <a:pt x="644534" y="1488392"/>
                      <a:pt x="641478" y="1501382"/>
                    </a:cubicBezTo>
                    <a:cubicBezTo>
                      <a:pt x="640714" y="1566714"/>
                      <a:pt x="611295" y="1895285"/>
                      <a:pt x="598305" y="1908657"/>
                    </a:cubicBezTo>
                    <a:cubicBezTo>
                      <a:pt x="493239" y="1908657"/>
                      <a:pt x="24834" y="1908657"/>
                      <a:pt x="0" y="1908657"/>
                    </a:cubicBezTo>
                    <a:cubicBezTo>
                      <a:pt x="4967" y="1837976"/>
                      <a:pt x="11080" y="1767295"/>
                      <a:pt x="19485" y="1696996"/>
                    </a:cubicBezTo>
                    <a:cubicBezTo>
                      <a:pt x="20631" y="1687827"/>
                      <a:pt x="119203" y="220336"/>
                      <a:pt x="121113" y="211548"/>
                    </a:cubicBezTo>
                    <a:cubicBezTo>
                      <a:pt x="176894" y="167612"/>
                      <a:pt x="233056" y="123675"/>
                      <a:pt x="289219" y="80120"/>
                    </a:cubicBezTo>
                    <a:cubicBezTo>
                      <a:pt x="319402" y="56432"/>
                      <a:pt x="350349" y="33891"/>
                      <a:pt x="380531" y="10203"/>
                    </a:cubicBezTo>
                    <a:cubicBezTo>
                      <a:pt x="385498" y="6000"/>
                      <a:pt x="391611" y="4472"/>
                      <a:pt x="396196" y="269"/>
                    </a:cubicBezTo>
                    <a:cubicBezTo>
                      <a:pt x="399634" y="6764"/>
                      <a:pt x="396578" y="12877"/>
                      <a:pt x="393521" y="18226"/>
                    </a:cubicBezTo>
                    <a:cubicBezTo>
                      <a:pt x="373272" y="54522"/>
                      <a:pt x="380913" y="89671"/>
                      <a:pt x="398488" y="124057"/>
                    </a:cubicBezTo>
                    <a:cubicBezTo>
                      <a:pt x="422940" y="171050"/>
                      <a:pt x="459236" y="208874"/>
                      <a:pt x="500116" y="241731"/>
                    </a:cubicBezTo>
                    <a:cubicBezTo>
                      <a:pt x="520365" y="258160"/>
                      <a:pt x="541760" y="273442"/>
                      <a:pt x="563538" y="287960"/>
                    </a:cubicBezTo>
                    <a:cubicBezTo>
                      <a:pt x="570033" y="292163"/>
                      <a:pt x="576146" y="296748"/>
                      <a:pt x="579584" y="304007"/>
                    </a:cubicBezTo>
                    <a:cubicBezTo>
                      <a:pt x="597541" y="347180"/>
                      <a:pt x="636129" y="457595"/>
                      <a:pt x="641096" y="468674"/>
                    </a:cubicBezTo>
                    <a:cubicBezTo>
                      <a:pt x="644917" y="485867"/>
                      <a:pt x="605564" y="1071565"/>
                      <a:pt x="621229" y="1073857"/>
                    </a:cubicBezTo>
                    <a:cubicBezTo>
                      <a:pt x="643388" y="1077295"/>
                      <a:pt x="665548" y="1077678"/>
                      <a:pt x="687707" y="1079206"/>
                    </a:cubicBezTo>
                    <a:cubicBezTo>
                      <a:pt x="714451" y="1081116"/>
                      <a:pt x="740814" y="1082644"/>
                      <a:pt x="767558" y="1083790"/>
                    </a:cubicBezTo>
                    <a:cubicBezTo>
                      <a:pt x="785897" y="1084555"/>
                      <a:pt x="750365" y="507645"/>
                      <a:pt x="745780" y="477462"/>
                    </a:cubicBezTo>
                    <a:cubicBezTo>
                      <a:pt x="767558" y="425120"/>
                      <a:pt x="782076" y="370103"/>
                      <a:pt x="803853" y="317761"/>
                    </a:cubicBezTo>
                    <a:cubicBezTo>
                      <a:pt x="807674" y="308591"/>
                      <a:pt x="813405" y="301332"/>
                      <a:pt x="819518" y="294455"/>
                    </a:cubicBezTo>
                    <a:cubicBezTo>
                      <a:pt x="865747" y="263891"/>
                      <a:pt x="908156" y="228359"/>
                      <a:pt x="946362" y="188243"/>
                    </a:cubicBezTo>
                    <a:cubicBezTo>
                      <a:pt x="973488" y="159588"/>
                      <a:pt x="993737" y="127113"/>
                      <a:pt x="1006345" y="90053"/>
                    </a:cubicBezTo>
                    <a:cubicBezTo>
                      <a:pt x="1014368" y="66748"/>
                      <a:pt x="1010930" y="44970"/>
                      <a:pt x="999850" y="23957"/>
                    </a:cubicBezTo>
                    <a:cubicBezTo>
                      <a:pt x="996411" y="17462"/>
                      <a:pt x="991063" y="11349"/>
                      <a:pt x="994119" y="2562"/>
                    </a:cubicBezTo>
                    <a:cubicBezTo>
                      <a:pt x="1003288" y="-3551"/>
                      <a:pt x="1009783" y="2562"/>
                      <a:pt x="1016278" y="7529"/>
                    </a:cubicBezTo>
                    <a:cubicBezTo>
                      <a:pt x="1077026" y="52229"/>
                      <a:pt x="1136245" y="99223"/>
                      <a:pt x="1195846" y="145834"/>
                    </a:cubicBezTo>
                    <a:cubicBezTo>
                      <a:pt x="1208072" y="155004"/>
                      <a:pt x="1345232" y="303243"/>
                      <a:pt x="1384966" y="358259"/>
                    </a:cubicBezTo>
                    <a:close/>
                  </a:path>
                </a:pathLst>
              </a:custGeom>
              <a:solidFill>
                <a:schemeClr val="accent1">
                  <a:lumMod val="20000"/>
                  <a:lumOff val="80000"/>
                </a:schemeClr>
              </a:solidFill>
              <a:ln w="3807" cap="flat">
                <a:noFill/>
                <a:prstDash val="solid"/>
                <a:miter/>
              </a:ln>
            </p:spPr>
            <p:txBody>
              <a:bodyPr rtlCol="0" anchor="ctr"/>
              <a:lstStyle/>
              <a:p>
                <a:endParaRPr lang="en-US">
                  <a:cs typeface="B Nazanin" panose="00000400000000000000" pitchFamily="2" charset="-78"/>
                </a:endParaRPr>
              </a:p>
            </p:txBody>
          </p:sp>
          <p:sp>
            <p:nvSpPr>
              <p:cNvPr id="63" name="Freeform: Shape 19">
                <a:extLst>
                  <a:ext uri="{FF2B5EF4-FFF2-40B4-BE49-F238E27FC236}">
                    <a16:creationId xmlns:a16="http://schemas.microsoft.com/office/drawing/2014/main" id="{06B70D2B-8524-4985-B611-CAFE01F85DF8}"/>
                  </a:ext>
                </a:extLst>
              </p:cNvPr>
              <p:cNvSpPr/>
              <p:nvPr/>
            </p:nvSpPr>
            <p:spPr>
              <a:xfrm>
                <a:off x="3039431" y="4110649"/>
                <a:ext cx="331205" cy="389073"/>
              </a:xfrm>
              <a:custGeom>
                <a:avLst/>
                <a:gdLst>
                  <a:gd name="connsiteX0" fmla="*/ 177138 w 295382"/>
                  <a:gd name="connsiteY0" fmla="*/ 129524 h 346991"/>
                  <a:gd name="connsiteX1" fmla="*/ 282204 w 295382"/>
                  <a:gd name="connsiteY1" fmla="*/ 190271 h 346991"/>
                  <a:gd name="connsiteX2" fmla="*/ 294430 w 295382"/>
                  <a:gd name="connsiteY2" fmla="*/ 205172 h 346991"/>
                  <a:gd name="connsiteX3" fmla="*/ 201208 w 295382"/>
                  <a:gd name="connsiteY3" fmla="*/ 343859 h 346991"/>
                  <a:gd name="connsiteX4" fmla="*/ 73600 w 295382"/>
                  <a:gd name="connsiteY4" fmla="*/ 241467 h 346991"/>
                  <a:gd name="connsiteX5" fmla="*/ 4447 w 295382"/>
                  <a:gd name="connsiteY5" fmla="*/ 129906 h 346991"/>
                  <a:gd name="connsiteX6" fmla="*/ 22786 w 295382"/>
                  <a:gd name="connsiteY6" fmla="*/ 40122 h 346991"/>
                  <a:gd name="connsiteX7" fmla="*/ 120975 w 295382"/>
                  <a:gd name="connsiteY7" fmla="*/ 6 h 346991"/>
                  <a:gd name="connsiteX8" fmla="*/ 140078 w 295382"/>
                  <a:gd name="connsiteY8" fmla="*/ 19873 h 346991"/>
                  <a:gd name="connsiteX9" fmla="*/ 177138 w 295382"/>
                  <a:gd name="connsiteY9" fmla="*/ 129524 h 34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382" h="346991">
                    <a:moveTo>
                      <a:pt x="177138" y="129524"/>
                    </a:moveTo>
                    <a:cubicBezTo>
                      <a:pt x="206939" y="158942"/>
                      <a:pt x="243234" y="176517"/>
                      <a:pt x="282204" y="190271"/>
                    </a:cubicBezTo>
                    <a:cubicBezTo>
                      <a:pt x="289846" y="192946"/>
                      <a:pt x="298251" y="195620"/>
                      <a:pt x="294430" y="205172"/>
                    </a:cubicBezTo>
                    <a:cubicBezTo>
                      <a:pt x="291374" y="213195"/>
                      <a:pt x="232919" y="370985"/>
                      <a:pt x="201208" y="343859"/>
                    </a:cubicBezTo>
                    <a:cubicBezTo>
                      <a:pt x="156889" y="311766"/>
                      <a:pt x="111042" y="281966"/>
                      <a:pt x="73600" y="241467"/>
                    </a:cubicBezTo>
                    <a:cubicBezTo>
                      <a:pt x="43035" y="208610"/>
                      <a:pt x="17055" y="173079"/>
                      <a:pt x="4447" y="129906"/>
                    </a:cubicBezTo>
                    <a:cubicBezTo>
                      <a:pt x="-2812" y="104308"/>
                      <a:pt x="-3958" y="58843"/>
                      <a:pt x="22786" y="40122"/>
                    </a:cubicBezTo>
                    <a:cubicBezTo>
                      <a:pt x="52205" y="18727"/>
                      <a:pt x="82005" y="-376"/>
                      <a:pt x="120975" y="6"/>
                    </a:cubicBezTo>
                    <a:cubicBezTo>
                      <a:pt x="136258" y="388"/>
                      <a:pt x="141607" y="4972"/>
                      <a:pt x="140078" y="19873"/>
                    </a:cubicBezTo>
                    <a:cubicBezTo>
                      <a:pt x="137786" y="50055"/>
                      <a:pt x="168351" y="121118"/>
                      <a:pt x="177138" y="129524"/>
                    </a:cubicBezTo>
                    <a:close/>
                  </a:path>
                </a:pathLst>
              </a:custGeom>
              <a:solidFill>
                <a:srgbClr val="00DCD4"/>
              </a:solidFill>
              <a:ln w="3807" cap="flat">
                <a:noFill/>
                <a:prstDash val="solid"/>
                <a:miter/>
              </a:ln>
            </p:spPr>
            <p:txBody>
              <a:bodyPr rtlCol="0" anchor="ctr"/>
              <a:lstStyle/>
              <a:p>
                <a:endParaRPr lang="en-US">
                  <a:cs typeface="B Nazanin" panose="00000400000000000000" pitchFamily="2" charset="-78"/>
                </a:endParaRPr>
              </a:p>
            </p:txBody>
          </p:sp>
          <p:sp>
            <p:nvSpPr>
              <p:cNvPr id="64" name="Freeform: Shape 20">
                <a:extLst>
                  <a:ext uri="{FF2B5EF4-FFF2-40B4-BE49-F238E27FC236}">
                    <a16:creationId xmlns:a16="http://schemas.microsoft.com/office/drawing/2014/main" id="{C54DAB91-5DF5-4902-AB63-DA7B95BD1BC7}"/>
                  </a:ext>
                </a:extLst>
              </p:cNvPr>
              <p:cNvSpPr/>
              <p:nvPr/>
            </p:nvSpPr>
            <p:spPr>
              <a:xfrm>
                <a:off x="3274467" y="4009554"/>
                <a:ext cx="257971" cy="132947"/>
              </a:xfrm>
              <a:custGeom>
                <a:avLst/>
                <a:gdLst>
                  <a:gd name="connsiteX0" fmla="*/ 227325 w 230069"/>
                  <a:gd name="connsiteY0" fmla="*/ 6113 h 118567"/>
                  <a:gd name="connsiteX1" fmla="*/ 129136 w 230069"/>
                  <a:gd name="connsiteY1" fmla="*/ 61130 h 118567"/>
                  <a:gd name="connsiteX2" fmla="*/ 23306 w 230069"/>
                  <a:gd name="connsiteY2" fmla="*/ 114618 h 118567"/>
                  <a:gd name="connsiteX3" fmla="*/ 764 w 230069"/>
                  <a:gd name="connsiteY3" fmla="*/ 105830 h 118567"/>
                  <a:gd name="connsiteX4" fmla="*/ 0 w 230069"/>
                  <a:gd name="connsiteY4" fmla="*/ 7641 h 118567"/>
                  <a:gd name="connsiteX5" fmla="*/ 228472 w 230069"/>
                  <a:gd name="connsiteY5" fmla="*/ 0 h 118567"/>
                  <a:gd name="connsiteX6" fmla="*/ 227325 w 230069"/>
                  <a:gd name="connsiteY6" fmla="*/ 6113 h 11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69" h="118567">
                    <a:moveTo>
                      <a:pt x="227325" y="6113"/>
                    </a:moveTo>
                    <a:cubicBezTo>
                      <a:pt x="197525" y="30183"/>
                      <a:pt x="161993" y="43173"/>
                      <a:pt x="129136" y="61130"/>
                    </a:cubicBezTo>
                    <a:cubicBezTo>
                      <a:pt x="94369" y="80233"/>
                      <a:pt x="58455" y="96661"/>
                      <a:pt x="23306" y="114618"/>
                    </a:cubicBezTo>
                    <a:cubicBezTo>
                      <a:pt x="11462" y="120731"/>
                      <a:pt x="3439" y="121113"/>
                      <a:pt x="764" y="105830"/>
                    </a:cubicBezTo>
                    <a:cubicBezTo>
                      <a:pt x="382" y="72973"/>
                      <a:pt x="382" y="40498"/>
                      <a:pt x="0" y="7641"/>
                    </a:cubicBezTo>
                    <a:cubicBezTo>
                      <a:pt x="76794" y="29419"/>
                      <a:pt x="152824" y="25216"/>
                      <a:pt x="228472" y="0"/>
                    </a:cubicBezTo>
                    <a:cubicBezTo>
                      <a:pt x="230764" y="2292"/>
                      <a:pt x="230764" y="4585"/>
                      <a:pt x="227325" y="6113"/>
                    </a:cubicBezTo>
                    <a:close/>
                  </a:path>
                </a:pathLst>
              </a:custGeom>
              <a:solidFill>
                <a:srgbClr val="E08D55"/>
              </a:solidFill>
              <a:ln w="3807" cap="flat">
                <a:noFill/>
                <a:prstDash val="solid"/>
                <a:miter/>
              </a:ln>
            </p:spPr>
            <p:txBody>
              <a:bodyPr rtlCol="0" anchor="ctr"/>
              <a:lstStyle/>
              <a:p>
                <a:endParaRPr lang="en-US">
                  <a:cs typeface="B Nazanin" panose="00000400000000000000" pitchFamily="2" charset="-78"/>
                </a:endParaRPr>
              </a:p>
            </p:txBody>
          </p:sp>
          <p:sp>
            <p:nvSpPr>
              <p:cNvPr id="65" name="Freeform: Shape 21">
                <a:extLst>
                  <a:ext uri="{FF2B5EF4-FFF2-40B4-BE49-F238E27FC236}">
                    <a16:creationId xmlns:a16="http://schemas.microsoft.com/office/drawing/2014/main" id="{E4BFFE29-5D5F-4BA2-BB12-D5253618B5C6}"/>
                  </a:ext>
                </a:extLst>
              </p:cNvPr>
              <p:cNvSpPr/>
              <p:nvPr/>
            </p:nvSpPr>
            <p:spPr>
              <a:xfrm>
                <a:off x="3292030" y="6239166"/>
                <a:ext cx="212055" cy="57291"/>
              </a:xfrm>
              <a:custGeom>
                <a:avLst/>
                <a:gdLst>
                  <a:gd name="connsiteX0" fmla="*/ 0 w 189119"/>
                  <a:gd name="connsiteY0" fmla="*/ 50215 h 51094"/>
                  <a:gd name="connsiteX1" fmla="*/ 5731 w 189119"/>
                  <a:gd name="connsiteY1" fmla="*/ 4367 h 51094"/>
                  <a:gd name="connsiteX2" fmla="*/ 25598 w 189119"/>
                  <a:gd name="connsiteY2" fmla="*/ 547 h 51094"/>
                  <a:gd name="connsiteX3" fmla="*/ 157027 w 189119"/>
                  <a:gd name="connsiteY3" fmla="*/ 4749 h 51094"/>
                  <a:gd name="connsiteX4" fmla="*/ 182242 w 189119"/>
                  <a:gd name="connsiteY4" fmla="*/ 11244 h 51094"/>
                  <a:gd name="connsiteX5" fmla="*/ 189119 w 189119"/>
                  <a:gd name="connsiteY5" fmla="*/ 44484 h 51094"/>
                  <a:gd name="connsiteX6" fmla="*/ 175365 w 189119"/>
                  <a:gd name="connsiteY6" fmla="*/ 50979 h 51094"/>
                  <a:gd name="connsiteX7" fmla="*/ 0 w 189119"/>
                  <a:gd name="connsiteY7" fmla="*/ 50215 h 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119" h="51094">
                    <a:moveTo>
                      <a:pt x="0" y="50215"/>
                    </a:moveTo>
                    <a:cubicBezTo>
                      <a:pt x="1910" y="34932"/>
                      <a:pt x="3821" y="19650"/>
                      <a:pt x="5731" y="4367"/>
                    </a:cubicBezTo>
                    <a:cubicBezTo>
                      <a:pt x="11844" y="-217"/>
                      <a:pt x="18721" y="-599"/>
                      <a:pt x="25598" y="547"/>
                    </a:cubicBezTo>
                    <a:cubicBezTo>
                      <a:pt x="69153" y="6660"/>
                      <a:pt x="113090" y="4367"/>
                      <a:pt x="157027" y="4749"/>
                    </a:cubicBezTo>
                    <a:cubicBezTo>
                      <a:pt x="166196" y="4749"/>
                      <a:pt x="174983" y="4749"/>
                      <a:pt x="182242" y="11244"/>
                    </a:cubicBezTo>
                    <a:cubicBezTo>
                      <a:pt x="184917" y="22324"/>
                      <a:pt x="181478" y="34550"/>
                      <a:pt x="189119" y="44484"/>
                    </a:cubicBezTo>
                    <a:cubicBezTo>
                      <a:pt x="187209" y="52507"/>
                      <a:pt x="181096" y="50979"/>
                      <a:pt x="175365" y="50979"/>
                    </a:cubicBezTo>
                    <a:cubicBezTo>
                      <a:pt x="117292" y="50596"/>
                      <a:pt x="58455" y="50215"/>
                      <a:pt x="0" y="50215"/>
                    </a:cubicBezTo>
                    <a:close/>
                  </a:path>
                </a:pathLst>
              </a:custGeom>
              <a:solidFill>
                <a:srgbClr val="385050"/>
              </a:solidFill>
              <a:ln w="3807" cap="flat">
                <a:noFill/>
                <a:prstDash val="solid"/>
                <a:miter/>
              </a:ln>
            </p:spPr>
            <p:txBody>
              <a:bodyPr rtlCol="0" anchor="ctr"/>
              <a:lstStyle/>
              <a:p>
                <a:endParaRPr lang="en-US">
                  <a:cs typeface="B Nazanin" panose="00000400000000000000" pitchFamily="2" charset="-78"/>
                </a:endParaRPr>
              </a:p>
            </p:txBody>
          </p:sp>
          <p:sp>
            <p:nvSpPr>
              <p:cNvPr id="66" name="Freeform: Shape 22">
                <a:extLst>
                  <a:ext uri="{FF2B5EF4-FFF2-40B4-BE49-F238E27FC236}">
                    <a16:creationId xmlns:a16="http://schemas.microsoft.com/office/drawing/2014/main" id="{7EE77D3E-7472-4D1C-9E73-EF940A295472}"/>
                  </a:ext>
                </a:extLst>
              </p:cNvPr>
              <p:cNvSpPr/>
              <p:nvPr/>
            </p:nvSpPr>
            <p:spPr>
              <a:xfrm>
                <a:off x="3306512" y="5681087"/>
                <a:ext cx="182005" cy="237397"/>
              </a:xfrm>
              <a:custGeom>
                <a:avLst/>
                <a:gdLst>
                  <a:gd name="connsiteX0" fmla="*/ 457 w 162319"/>
                  <a:gd name="connsiteY0" fmla="*/ 10373 h 211720"/>
                  <a:gd name="connsiteX1" fmla="*/ 10773 w 162319"/>
                  <a:gd name="connsiteY1" fmla="*/ 822 h 211720"/>
                  <a:gd name="connsiteX2" fmla="*/ 154045 w 162319"/>
                  <a:gd name="connsiteY2" fmla="*/ 29094 h 211720"/>
                  <a:gd name="connsiteX3" fmla="*/ 161686 w 162319"/>
                  <a:gd name="connsiteY3" fmla="*/ 42466 h 211720"/>
                  <a:gd name="connsiteX4" fmla="*/ 115075 w 162319"/>
                  <a:gd name="connsiteY4" fmla="*/ 189941 h 211720"/>
                  <a:gd name="connsiteX5" fmla="*/ 61968 w 162319"/>
                  <a:gd name="connsiteY5" fmla="*/ 197201 h 211720"/>
                  <a:gd name="connsiteX6" fmla="*/ 457 w 162319"/>
                  <a:gd name="connsiteY6" fmla="*/ 10373 h 21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319" h="211720">
                    <a:moveTo>
                      <a:pt x="457" y="10373"/>
                    </a:moveTo>
                    <a:cubicBezTo>
                      <a:pt x="-1453" y="822"/>
                      <a:pt x="2749" y="-1470"/>
                      <a:pt x="10773" y="822"/>
                    </a:cubicBezTo>
                    <a:cubicBezTo>
                      <a:pt x="57766" y="13812"/>
                      <a:pt x="106287" y="21071"/>
                      <a:pt x="154045" y="29094"/>
                    </a:cubicBezTo>
                    <a:cubicBezTo>
                      <a:pt x="162450" y="30622"/>
                      <a:pt x="163214" y="34825"/>
                      <a:pt x="161686" y="42466"/>
                    </a:cubicBezTo>
                    <a:cubicBezTo>
                      <a:pt x="156337" y="70357"/>
                      <a:pt x="151752" y="128048"/>
                      <a:pt x="115075" y="189941"/>
                    </a:cubicBezTo>
                    <a:cubicBezTo>
                      <a:pt x="99792" y="215539"/>
                      <a:pt x="74194" y="219360"/>
                      <a:pt x="61968" y="197201"/>
                    </a:cubicBezTo>
                    <a:cubicBezTo>
                      <a:pt x="24145" y="128048"/>
                      <a:pt x="3895" y="26420"/>
                      <a:pt x="457" y="10373"/>
                    </a:cubicBezTo>
                    <a:close/>
                  </a:path>
                </a:pathLst>
              </a:custGeom>
              <a:solidFill>
                <a:srgbClr val="FD5353"/>
              </a:solidFill>
              <a:ln w="3807" cap="flat">
                <a:noFill/>
                <a:prstDash val="solid"/>
                <a:miter/>
              </a:ln>
            </p:spPr>
            <p:txBody>
              <a:bodyPr rtlCol="0" anchor="ctr"/>
              <a:lstStyle/>
              <a:p>
                <a:endParaRPr lang="en-US">
                  <a:cs typeface="B Nazanin" panose="00000400000000000000" pitchFamily="2" charset="-78"/>
                </a:endParaRPr>
              </a:p>
            </p:txBody>
          </p:sp>
          <p:sp>
            <p:nvSpPr>
              <p:cNvPr id="67" name="Freeform: Shape 23">
                <a:extLst>
                  <a:ext uri="{FF2B5EF4-FFF2-40B4-BE49-F238E27FC236}">
                    <a16:creationId xmlns:a16="http://schemas.microsoft.com/office/drawing/2014/main" id="{076F61FB-5BD6-4E33-B774-7092D9416782}"/>
                  </a:ext>
                </a:extLst>
              </p:cNvPr>
              <p:cNvSpPr/>
              <p:nvPr/>
            </p:nvSpPr>
            <p:spPr>
              <a:xfrm>
                <a:off x="2822938" y="4513775"/>
                <a:ext cx="467379" cy="766826"/>
              </a:xfrm>
              <a:custGeom>
                <a:avLst/>
                <a:gdLst>
                  <a:gd name="connsiteX0" fmla="*/ 409568 w 416827"/>
                  <a:gd name="connsiteY0" fmla="*/ 683887 h 683886"/>
                  <a:gd name="connsiteX1" fmla="*/ 289601 w 416827"/>
                  <a:gd name="connsiteY1" fmla="*/ 462674 h 683886"/>
                  <a:gd name="connsiteX2" fmla="*/ 71063 w 416827"/>
                  <a:gd name="connsiteY2" fmla="*/ 255216 h 683886"/>
                  <a:gd name="connsiteX3" fmla="*/ 56927 w 416827"/>
                  <a:gd name="connsiteY3" fmla="*/ 248339 h 683886"/>
                  <a:gd name="connsiteX4" fmla="*/ 53488 w 416827"/>
                  <a:gd name="connsiteY4" fmla="*/ 242608 h 683886"/>
                  <a:gd name="connsiteX5" fmla="*/ 127608 w 416827"/>
                  <a:gd name="connsiteY5" fmla="*/ 154734 h 683886"/>
                  <a:gd name="connsiteX6" fmla="*/ 205548 w 416827"/>
                  <a:gd name="connsiteY6" fmla="*/ 64568 h 683886"/>
                  <a:gd name="connsiteX7" fmla="*/ 0 w 416827"/>
                  <a:gd name="connsiteY7" fmla="*/ 7641 h 683886"/>
                  <a:gd name="connsiteX8" fmla="*/ 1528 w 416827"/>
                  <a:gd name="connsiteY8" fmla="*/ 0 h 683886"/>
                  <a:gd name="connsiteX9" fmla="*/ 212807 w 416827"/>
                  <a:gd name="connsiteY9" fmla="*/ 61130 h 683886"/>
                  <a:gd name="connsiteX10" fmla="*/ 133339 w 416827"/>
                  <a:gd name="connsiteY10" fmla="*/ 160083 h 683886"/>
                  <a:gd name="connsiteX11" fmla="*/ 61512 w 416827"/>
                  <a:gd name="connsiteY11" fmla="*/ 241844 h 683886"/>
                  <a:gd name="connsiteX12" fmla="*/ 74884 w 416827"/>
                  <a:gd name="connsiteY12" fmla="*/ 248339 h 683886"/>
                  <a:gd name="connsiteX13" fmla="*/ 296860 w 416827"/>
                  <a:gd name="connsiteY13" fmla="*/ 458854 h 683886"/>
                  <a:gd name="connsiteX14" fmla="*/ 416827 w 416827"/>
                  <a:gd name="connsiteY14" fmla="*/ 680066 h 683886"/>
                  <a:gd name="connsiteX15" fmla="*/ 409568 w 416827"/>
                  <a:gd name="connsiteY15" fmla="*/ 683887 h 68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6827" h="683886">
                    <a:moveTo>
                      <a:pt x="409568" y="683887"/>
                    </a:moveTo>
                    <a:cubicBezTo>
                      <a:pt x="409186" y="683123"/>
                      <a:pt x="375565" y="623139"/>
                      <a:pt x="289601" y="462674"/>
                    </a:cubicBezTo>
                    <a:cubicBezTo>
                      <a:pt x="214718" y="323223"/>
                      <a:pt x="110033" y="273937"/>
                      <a:pt x="71063" y="255216"/>
                    </a:cubicBezTo>
                    <a:cubicBezTo>
                      <a:pt x="64568" y="252159"/>
                      <a:pt x="59983" y="249867"/>
                      <a:pt x="56927" y="248339"/>
                    </a:cubicBezTo>
                    <a:cubicBezTo>
                      <a:pt x="55017" y="247193"/>
                      <a:pt x="53488" y="245282"/>
                      <a:pt x="53488" y="242608"/>
                    </a:cubicBezTo>
                    <a:cubicBezTo>
                      <a:pt x="51960" y="230000"/>
                      <a:pt x="80615" y="200964"/>
                      <a:pt x="127608" y="154734"/>
                    </a:cubicBezTo>
                    <a:cubicBezTo>
                      <a:pt x="160465" y="122259"/>
                      <a:pt x="209751" y="73738"/>
                      <a:pt x="205548" y="64568"/>
                    </a:cubicBezTo>
                    <a:cubicBezTo>
                      <a:pt x="197907" y="49286"/>
                      <a:pt x="75266" y="21395"/>
                      <a:pt x="0" y="7641"/>
                    </a:cubicBezTo>
                    <a:lnTo>
                      <a:pt x="1528" y="0"/>
                    </a:lnTo>
                    <a:cubicBezTo>
                      <a:pt x="34767" y="6113"/>
                      <a:pt x="201345" y="37824"/>
                      <a:pt x="212807" y="61130"/>
                    </a:cubicBezTo>
                    <a:cubicBezTo>
                      <a:pt x="218920" y="73738"/>
                      <a:pt x="191794" y="102392"/>
                      <a:pt x="133339" y="160083"/>
                    </a:cubicBezTo>
                    <a:cubicBezTo>
                      <a:pt x="103538" y="189502"/>
                      <a:pt x="58837" y="233439"/>
                      <a:pt x="61512" y="241844"/>
                    </a:cubicBezTo>
                    <a:cubicBezTo>
                      <a:pt x="64186" y="243372"/>
                      <a:pt x="68771" y="245664"/>
                      <a:pt x="74884" y="248339"/>
                    </a:cubicBezTo>
                    <a:cubicBezTo>
                      <a:pt x="114618" y="267060"/>
                      <a:pt x="220831" y="317110"/>
                      <a:pt x="296860" y="458854"/>
                    </a:cubicBezTo>
                    <a:cubicBezTo>
                      <a:pt x="382824" y="619319"/>
                      <a:pt x="416445" y="679302"/>
                      <a:pt x="416827" y="680066"/>
                    </a:cubicBezTo>
                    <a:lnTo>
                      <a:pt x="409568" y="683887"/>
                    </a:lnTo>
                    <a:close/>
                  </a:path>
                </a:pathLst>
              </a:custGeom>
              <a:solidFill>
                <a:schemeClr val="accent1">
                  <a:lumMod val="40000"/>
                  <a:lumOff val="60000"/>
                </a:schemeClr>
              </a:solidFill>
              <a:ln w="3807" cap="flat">
                <a:noFill/>
                <a:prstDash val="solid"/>
                <a:miter/>
              </a:ln>
            </p:spPr>
            <p:txBody>
              <a:bodyPr rtlCol="0" anchor="ctr"/>
              <a:lstStyle/>
              <a:p>
                <a:endParaRPr lang="en-US">
                  <a:cs typeface="B Nazanin" panose="00000400000000000000" pitchFamily="2" charset="-78"/>
                </a:endParaRPr>
              </a:p>
            </p:txBody>
          </p:sp>
          <p:sp>
            <p:nvSpPr>
              <p:cNvPr id="68" name="Freeform: Shape 24">
                <a:extLst>
                  <a:ext uri="{FF2B5EF4-FFF2-40B4-BE49-F238E27FC236}">
                    <a16:creationId xmlns:a16="http://schemas.microsoft.com/office/drawing/2014/main" id="{3144C08B-4FBD-454D-B5E2-6D821A3DB0D6}"/>
                  </a:ext>
                </a:extLst>
              </p:cNvPr>
              <p:cNvSpPr/>
              <p:nvPr/>
            </p:nvSpPr>
            <p:spPr>
              <a:xfrm>
                <a:off x="3500659" y="4440948"/>
                <a:ext cx="573620" cy="879066"/>
              </a:xfrm>
              <a:custGeom>
                <a:avLst/>
                <a:gdLst>
                  <a:gd name="connsiteX0" fmla="*/ 6877 w 511577"/>
                  <a:gd name="connsiteY0" fmla="*/ 783986 h 783986"/>
                  <a:gd name="connsiteX1" fmla="*/ 0 w 511577"/>
                  <a:gd name="connsiteY1" fmla="*/ 780548 h 783986"/>
                  <a:gd name="connsiteX2" fmla="*/ 186445 w 511577"/>
                  <a:gd name="connsiteY2" fmla="*/ 437458 h 783986"/>
                  <a:gd name="connsiteX3" fmla="*/ 323987 w 511577"/>
                  <a:gd name="connsiteY3" fmla="*/ 322840 h 783986"/>
                  <a:gd name="connsiteX4" fmla="*/ 357226 w 511577"/>
                  <a:gd name="connsiteY4" fmla="*/ 300299 h 783986"/>
                  <a:gd name="connsiteX5" fmla="*/ 353023 w 511577"/>
                  <a:gd name="connsiteY5" fmla="*/ 291894 h 783986"/>
                  <a:gd name="connsiteX6" fmla="*/ 326661 w 511577"/>
                  <a:gd name="connsiteY6" fmla="*/ 266678 h 783986"/>
                  <a:gd name="connsiteX7" fmla="*/ 206312 w 511577"/>
                  <a:gd name="connsiteY7" fmla="*/ 122641 h 783986"/>
                  <a:gd name="connsiteX8" fmla="*/ 216628 w 511577"/>
                  <a:gd name="connsiteY8" fmla="*/ 114618 h 783986"/>
                  <a:gd name="connsiteX9" fmla="*/ 485980 w 511577"/>
                  <a:gd name="connsiteY9" fmla="*/ 35532 h 783986"/>
                  <a:gd name="connsiteX10" fmla="*/ 503937 w 511577"/>
                  <a:gd name="connsiteY10" fmla="*/ 0 h 783986"/>
                  <a:gd name="connsiteX11" fmla="*/ 511578 w 511577"/>
                  <a:gd name="connsiteY11" fmla="*/ 0 h 783986"/>
                  <a:gd name="connsiteX12" fmla="*/ 490564 w 511577"/>
                  <a:gd name="connsiteY12" fmla="*/ 41645 h 783986"/>
                  <a:gd name="connsiteX13" fmla="*/ 218156 w 511577"/>
                  <a:gd name="connsiteY13" fmla="*/ 122259 h 783986"/>
                  <a:gd name="connsiteX14" fmla="*/ 213953 w 511577"/>
                  <a:gd name="connsiteY14" fmla="*/ 124934 h 783986"/>
                  <a:gd name="connsiteX15" fmla="*/ 332010 w 511577"/>
                  <a:gd name="connsiteY15" fmla="*/ 261329 h 783986"/>
                  <a:gd name="connsiteX16" fmla="*/ 358372 w 511577"/>
                  <a:gd name="connsiteY16" fmla="*/ 286927 h 783986"/>
                  <a:gd name="connsiteX17" fmla="*/ 364867 w 511577"/>
                  <a:gd name="connsiteY17" fmla="*/ 301827 h 783986"/>
                  <a:gd name="connsiteX18" fmla="*/ 327807 w 511577"/>
                  <a:gd name="connsiteY18" fmla="*/ 329717 h 783986"/>
                  <a:gd name="connsiteX19" fmla="*/ 193322 w 511577"/>
                  <a:gd name="connsiteY19" fmla="*/ 441661 h 783986"/>
                  <a:gd name="connsiteX20" fmla="*/ 6877 w 511577"/>
                  <a:gd name="connsiteY20" fmla="*/ 783986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1577" h="783986">
                    <a:moveTo>
                      <a:pt x="6877" y="783986"/>
                    </a:moveTo>
                    <a:lnTo>
                      <a:pt x="0" y="780548"/>
                    </a:lnTo>
                    <a:cubicBezTo>
                      <a:pt x="1146" y="778256"/>
                      <a:pt x="111179" y="555133"/>
                      <a:pt x="186445" y="437458"/>
                    </a:cubicBezTo>
                    <a:cubicBezTo>
                      <a:pt x="229618" y="370216"/>
                      <a:pt x="286545" y="341943"/>
                      <a:pt x="323987" y="322840"/>
                    </a:cubicBezTo>
                    <a:cubicBezTo>
                      <a:pt x="341943" y="314053"/>
                      <a:pt x="356079" y="306794"/>
                      <a:pt x="357226" y="300299"/>
                    </a:cubicBezTo>
                    <a:cubicBezTo>
                      <a:pt x="357608" y="298007"/>
                      <a:pt x="356079" y="295332"/>
                      <a:pt x="353023" y="291894"/>
                    </a:cubicBezTo>
                    <a:cubicBezTo>
                      <a:pt x="347292" y="286163"/>
                      <a:pt x="337741" y="276993"/>
                      <a:pt x="326661" y="266678"/>
                    </a:cubicBezTo>
                    <a:cubicBezTo>
                      <a:pt x="259801" y="203256"/>
                      <a:pt x="200199" y="144419"/>
                      <a:pt x="206312" y="122641"/>
                    </a:cubicBezTo>
                    <a:cubicBezTo>
                      <a:pt x="207076" y="119585"/>
                      <a:pt x="209751" y="115764"/>
                      <a:pt x="216628" y="114618"/>
                    </a:cubicBezTo>
                    <a:cubicBezTo>
                      <a:pt x="263239" y="106213"/>
                      <a:pt x="468405" y="48522"/>
                      <a:pt x="485980" y="35532"/>
                    </a:cubicBezTo>
                    <a:cubicBezTo>
                      <a:pt x="503172" y="22924"/>
                      <a:pt x="503937" y="382"/>
                      <a:pt x="503937" y="0"/>
                    </a:cubicBezTo>
                    <a:lnTo>
                      <a:pt x="511578" y="0"/>
                    </a:lnTo>
                    <a:cubicBezTo>
                      <a:pt x="511578" y="1146"/>
                      <a:pt x="510814" y="26744"/>
                      <a:pt x="490564" y="41645"/>
                    </a:cubicBezTo>
                    <a:cubicBezTo>
                      <a:pt x="471080" y="56163"/>
                      <a:pt x="261711" y="114236"/>
                      <a:pt x="218156" y="122259"/>
                    </a:cubicBezTo>
                    <a:cubicBezTo>
                      <a:pt x="214335" y="123023"/>
                      <a:pt x="213953" y="124551"/>
                      <a:pt x="213953" y="124934"/>
                    </a:cubicBezTo>
                    <a:cubicBezTo>
                      <a:pt x="208222" y="144037"/>
                      <a:pt x="291893" y="223123"/>
                      <a:pt x="332010" y="261329"/>
                    </a:cubicBezTo>
                    <a:cubicBezTo>
                      <a:pt x="343090" y="271645"/>
                      <a:pt x="352641" y="280814"/>
                      <a:pt x="358372" y="286927"/>
                    </a:cubicBezTo>
                    <a:cubicBezTo>
                      <a:pt x="363721" y="292276"/>
                      <a:pt x="365631" y="297242"/>
                      <a:pt x="364867" y="301827"/>
                    </a:cubicBezTo>
                    <a:cubicBezTo>
                      <a:pt x="363339" y="312143"/>
                      <a:pt x="349202" y="319020"/>
                      <a:pt x="327807" y="329717"/>
                    </a:cubicBezTo>
                    <a:cubicBezTo>
                      <a:pt x="291129" y="348056"/>
                      <a:pt x="235349" y="375947"/>
                      <a:pt x="193322" y="441661"/>
                    </a:cubicBezTo>
                    <a:cubicBezTo>
                      <a:pt x="117674" y="558571"/>
                      <a:pt x="8023" y="781694"/>
                      <a:pt x="6877" y="783986"/>
                    </a:cubicBezTo>
                    <a:close/>
                  </a:path>
                </a:pathLst>
              </a:custGeom>
              <a:solidFill>
                <a:schemeClr val="accent1">
                  <a:lumMod val="40000"/>
                  <a:lumOff val="60000"/>
                </a:schemeClr>
              </a:solidFill>
              <a:ln w="3807" cap="flat">
                <a:noFill/>
                <a:prstDash val="solid"/>
                <a:miter/>
              </a:ln>
            </p:spPr>
            <p:txBody>
              <a:bodyPr rtlCol="0" anchor="ctr"/>
              <a:lstStyle/>
              <a:p>
                <a:endParaRPr lang="en-US">
                  <a:cs typeface="B Nazanin" panose="00000400000000000000" pitchFamily="2" charset="-78"/>
                </a:endParaRPr>
              </a:p>
            </p:txBody>
          </p:sp>
          <p:sp>
            <p:nvSpPr>
              <p:cNvPr id="69" name="Freeform: Shape 25">
                <a:extLst>
                  <a:ext uri="{FF2B5EF4-FFF2-40B4-BE49-F238E27FC236}">
                    <a16:creationId xmlns:a16="http://schemas.microsoft.com/office/drawing/2014/main" id="{F4A83C1C-6524-45C7-8A1E-9E2B49D08714}"/>
                  </a:ext>
                </a:extLst>
              </p:cNvPr>
              <p:cNvSpPr/>
              <p:nvPr/>
            </p:nvSpPr>
            <p:spPr>
              <a:xfrm>
                <a:off x="3080832" y="4880481"/>
                <a:ext cx="1021721" cy="850364"/>
              </a:xfrm>
              <a:custGeom>
                <a:avLst/>
                <a:gdLst>
                  <a:gd name="connsiteX0" fmla="*/ 471844 w 911211"/>
                  <a:gd name="connsiteY0" fmla="*/ 758388 h 758388"/>
                  <a:gd name="connsiteX1" fmla="*/ 7641 w 911211"/>
                  <a:gd name="connsiteY1" fmla="*/ 639186 h 758388"/>
                  <a:gd name="connsiteX2" fmla="*/ 5731 w 911211"/>
                  <a:gd name="connsiteY2" fmla="*/ 638040 h 758388"/>
                  <a:gd name="connsiteX3" fmla="*/ 0 w 911211"/>
                  <a:gd name="connsiteY3" fmla="*/ 409950 h 758388"/>
                  <a:gd name="connsiteX4" fmla="*/ 4203 w 911211"/>
                  <a:gd name="connsiteY4" fmla="*/ 410332 h 758388"/>
                  <a:gd name="connsiteX5" fmla="*/ 438986 w 911211"/>
                  <a:gd name="connsiteY5" fmla="*/ 440515 h 758388"/>
                  <a:gd name="connsiteX6" fmla="*/ 672043 w 911211"/>
                  <a:gd name="connsiteY6" fmla="*/ 320930 h 758388"/>
                  <a:gd name="connsiteX7" fmla="*/ 627342 w 911211"/>
                  <a:gd name="connsiteY7" fmla="*/ 3056 h 758388"/>
                  <a:gd name="connsiteX8" fmla="*/ 634219 w 911211"/>
                  <a:gd name="connsiteY8" fmla="*/ 0 h 758388"/>
                  <a:gd name="connsiteX9" fmla="*/ 678538 w 911211"/>
                  <a:gd name="connsiteY9" fmla="*/ 325133 h 758388"/>
                  <a:gd name="connsiteX10" fmla="*/ 438986 w 911211"/>
                  <a:gd name="connsiteY10" fmla="*/ 448156 h 758388"/>
                  <a:gd name="connsiteX11" fmla="*/ 438604 w 911211"/>
                  <a:gd name="connsiteY11" fmla="*/ 448156 h 758388"/>
                  <a:gd name="connsiteX12" fmla="*/ 8023 w 911211"/>
                  <a:gd name="connsiteY12" fmla="*/ 418355 h 758388"/>
                  <a:gd name="connsiteX13" fmla="*/ 13372 w 911211"/>
                  <a:gd name="connsiteY13" fmla="*/ 633455 h 758388"/>
                  <a:gd name="connsiteX14" fmla="*/ 497441 w 911211"/>
                  <a:gd name="connsiteY14" fmla="*/ 750365 h 758388"/>
                  <a:gd name="connsiteX15" fmla="*/ 906627 w 911211"/>
                  <a:gd name="connsiteY15" fmla="*/ 625431 h 758388"/>
                  <a:gd name="connsiteX16" fmla="*/ 911212 w 911211"/>
                  <a:gd name="connsiteY16" fmla="*/ 631545 h 758388"/>
                  <a:gd name="connsiteX17" fmla="*/ 497824 w 911211"/>
                  <a:gd name="connsiteY17" fmla="*/ 758006 h 758388"/>
                  <a:gd name="connsiteX18" fmla="*/ 471844 w 911211"/>
                  <a:gd name="connsiteY18" fmla="*/ 758388 h 7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1211" h="758388">
                    <a:moveTo>
                      <a:pt x="471844" y="758388"/>
                    </a:moveTo>
                    <a:cubicBezTo>
                      <a:pt x="235731" y="758388"/>
                      <a:pt x="9934" y="640332"/>
                      <a:pt x="7641" y="639186"/>
                    </a:cubicBezTo>
                    <a:lnTo>
                      <a:pt x="5731" y="638040"/>
                    </a:lnTo>
                    <a:lnTo>
                      <a:pt x="0" y="409950"/>
                    </a:lnTo>
                    <a:lnTo>
                      <a:pt x="4203" y="410332"/>
                    </a:lnTo>
                    <a:cubicBezTo>
                      <a:pt x="8023" y="410714"/>
                      <a:pt x="388173" y="440897"/>
                      <a:pt x="438986" y="440515"/>
                    </a:cubicBezTo>
                    <a:cubicBezTo>
                      <a:pt x="494003" y="440133"/>
                      <a:pt x="613206" y="414917"/>
                      <a:pt x="672043" y="320930"/>
                    </a:cubicBezTo>
                    <a:cubicBezTo>
                      <a:pt x="730880" y="226943"/>
                      <a:pt x="628488" y="5349"/>
                      <a:pt x="627342" y="3056"/>
                    </a:cubicBezTo>
                    <a:lnTo>
                      <a:pt x="634219" y="0"/>
                    </a:lnTo>
                    <a:cubicBezTo>
                      <a:pt x="638422" y="9169"/>
                      <a:pt x="739667" y="227707"/>
                      <a:pt x="678538" y="325133"/>
                    </a:cubicBezTo>
                    <a:cubicBezTo>
                      <a:pt x="617790" y="421794"/>
                      <a:pt x="495149" y="447774"/>
                      <a:pt x="438986" y="448156"/>
                    </a:cubicBezTo>
                    <a:cubicBezTo>
                      <a:pt x="438986" y="448156"/>
                      <a:pt x="438604" y="448156"/>
                      <a:pt x="438604" y="448156"/>
                    </a:cubicBezTo>
                    <a:cubicBezTo>
                      <a:pt x="388173" y="448156"/>
                      <a:pt x="51960" y="421794"/>
                      <a:pt x="8023" y="418355"/>
                    </a:cubicBezTo>
                    <a:lnTo>
                      <a:pt x="13372" y="633455"/>
                    </a:lnTo>
                    <a:cubicBezTo>
                      <a:pt x="37060" y="645681"/>
                      <a:pt x="265913" y="759152"/>
                      <a:pt x="497441" y="750365"/>
                    </a:cubicBezTo>
                    <a:cubicBezTo>
                      <a:pt x="740432" y="741196"/>
                      <a:pt x="905099" y="626578"/>
                      <a:pt x="906627" y="625431"/>
                    </a:cubicBezTo>
                    <a:lnTo>
                      <a:pt x="911212" y="631545"/>
                    </a:lnTo>
                    <a:cubicBezTo>
                      <a:pt x="909684" y="632691"/>
                      <a:pt x="743106" y="748837"/>
                      <a:pt x="497824" y="758006"/>
                    </a:cubicBezTo>
                    <a:cubicBezTo>
                      <a:pt x="488654" y="758006"/>
                      <a:pt x="480249" y="758388"/>
                      <a:pt x="471844" y="758388"/>
                    </a:cubicBezTo>
                    <a:close/>
                  </a:path>
                </a:pathLst>
              </a:custGeom>
              <a:solidFill>
                <a:schemeClr val="accent1">
                  <a:lumMod val="40000"/>
                  <a:lumOff val="60000"/>
                </a:schemeClr>
              </a:solidFill>
              <a:ln w="3807" cap="flat">
                <a:noFill/>
                <a:prstDash val="solid"/>
                <a:miter/>
              </a:ln>
            </p:spPr>
            <p:txBody>
              <a:bodyPr rtlCol="0" anchor="ctr"/>
              <a:lstStyle/>
              <a:p>
                <a:endParaRPr lang="en-US">
                  <a:cs typeface="B Nazanin" panose="00000400000000000000" pitchFamily="2" charset="-78"/>
                </a:endParaRPr>
              </a:p>
            </p:txBody>
          </p:sp>
          <p:sp>
            <p:nvSpPr>
              <p:cNvPr id="70" name="Freeform: Shape 26">
                <a:extLst>
                  <a:ext uri="{FF2B5EF4-FFF2-40B4-BE49-F238E27FC236}">
                    <a16:creationId xmlns:a16="http://schemas.microsoft.com/office/drawing/2014/main" id="{EADB21DF-3333-4A3F-9335-1702C394A1E5}"/>
                  </a:ext>
                </a:extLst>
              </p:cNvPr>
              <p:cNvSpPr/>
              <p:nvPr/>
            </p:nvSpPr>
            <p:spPr>
              <a:xfrm>
                <a:off x="3522913" y="4760076"/>
                <a:ext cx="316207" cy="109266"/>
              </a:xfrm>
              <a:custGeom>
                <a:avLst/>
                <a:gdLst>
                  <a:gd name="connsiteX0" fmla="*/ 142147 w 282006"/>
                  <a:gd name="connsiteY0" fmla="*/ 406 h 97448"/>
                  <a:gd name="connsiteX1" fmla="*/ 265934 w 282006"/>
                  <a:gd name="connsiteY1" fmla="*/ 24 h 97448"/>
                  <a:gd name="connsiteX2" fmla="*/ 281980 w 282006"/>
                  <a:gd name="connsiteY2" fmla="*/ 16070 h 97448"/>
                  <a:gd name="connsiteX3" fmla="*/ 281598 w 282006"/>
                  <a:gd name="connsiteY3" fmla="*/ 81020 h 97448"/>
                  <a:gd name="connsiteX4" fmla="*/ 267080 w 282006"/>
                  <a:gd name="connsiteY4" fmla="*/ 97449 h 97448"/>
                  <a:gd name="connsiteX5" fmla="*/ 11864 w 282006"/>
                  <a:gd name="connsiteY5" fmla="*/ 97067 h 97448"/>
                  <a:gd name="connsiteX6" fmla="*/ 20 w 282006"/>
                  <a:gd name="connsiteY6" fmla="*/ 84459 h 97448"/>
                  <a:gd name="connsiteX7" fmla="*/ 20 w 282006"/>
                  <a:gd name="connsiteY7" fmla="*/ 14160 h 97448"/>
                  <a:gd name="connsiteX8" fmla="*/ 14539 w 282006"/>
                  <a:gd name="connsiteY8" fmla="*/ 406 h 97448"/>
                  <a:gd name="connsiteX9" fmla="*/ 142147 w 282006"/>
                  <a:gd name="connsiteY9" fmla="*/ 406 h 97448"/>
                  <a:gd name="connsiteX10" fmla="*/ 142147 w 282006"/>
                  <a:gd name="connsiteY10" fmla="*/ 406 h 9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006" h="97448">
                    <a:moveTo>
                      <a:pt x="142147" y="406"/>
                    </a:moveTo>
                    <a:cubicBezTo>
                      <a:pt x="183409" y="406"/>
                      <a:pt x="224672" y="788"/>
                      <a:pt x="265934" y="24"/>
                    </a:cubicBezTo>
                    <a:cubicBezTo>
                      <a:pt x="278542" y="-358"/>
                      <a:pt x="282363" y="3844"/>
                      <a:pt x="281980" y="16070"/>
                    </a:cubicBezTo>
                    <a:cubicBezTo>
                      <a:pt x="280834" y="37465"/>
                      <a:pt x="281216" y="59243"/>
                      <a:pt x="281598" y="81020"/>
                    </a:cubicBezTo>
                    <a:cubicBezTo>
                      <a:pt x="281980" y="91718"/>
                      <a:pt x="279306" y="97449"/>
                      <a:pt x="267080" y="97449"/>
                    </a:cubicBezTo>
                    <a:cubicBezTo>
                      <a:pt x="181881" y="97067"/>
                      <a:pt x="96682" y="97067"/>
                      <a:pt x="11864" y="97067"/>
                    </a:cubicBezTo>
                    <a:cubicBezTo>
                      <a:pt x="2695" y="97067"/>
                      <a:pt x="20" y="93246"/>
                      <a:pt x="20" y="84459"/>
                    </a:cubicBezTo>
                    <a:cubicBezTo>
                      <a:pt x="403" y="61153"/>
                      <a:pt x="785" y="37465"/>
                      <a:pt x="20" y="14160"/>
                    </a:cubicBezTo>
                    <a:cubicBezTo>
                      <a:pt x="-361" y="2698"/>
                      <a:pt x="4605" y="406"/>
                      <a:pt x="14539" y="406"/>
                    </a:cubicBezTo>
                    <a:cubicBezTo>
                      <a:pt x="57329" y="788"/>
                      <a:pt x="99738" y="406"/>
                      <a:pt x="142147" y="406"/>
                    </a:cubicBezTo>
                    <a:cubicBezTo>
                      <a:pt x="142147" y="406"/>
                      <a:pt x="142147" y="406"/>
                      <a:pt x="142147" y="406"/>
                    </a:cubicBezTo>
                    <a:close/>
                  </a:path>
                </a:pathLst>
              </a:custGeom>
              <a:solidFill>
                <a:srgbClr val="DB2D08"/>
              </a:solidFill>
              <a:ln w="3807" cap="flat">
                <a:noFill/>
                <a:prstDash val="solid"/>
                <a:miter/>
              </a:ln>
            </p:spPr>
            <p:txBody>
              <a:bodyPr rtlCol="0" anchor="ctr"/>
              <a:lstStyle/>
              <a:p>
                <a:endParaRPr lang="en-US">
                  <a:cs typeface="B Nazanin" panose="00000400000000000000" pitchFamily="2" charset="-78"/>
                </a:endParaRPr>
              </a:p>
            </p:txBody>
          </p:sp>
          <p:sp>
            <p:nvSpPr>
              <p:cNvPr id="71" name="Freeform: Shape 29">
                <a:extLst>
                  <a:ext uri="{FF2B5EF4-FFF2-40B4-BE49-F238E27FC236}">
                    <a16:creationId xmlns:a16="http://schemas.microsoft.com/office/drawing/2014/main" id="{74E1F6CD-961D-427F-A19D-24B2BCEE5881}"/>
                  </a:ext>
                </a:extLst>
              </p:cNvPr>
              <p:cNvSpPr/>
              <p:nvPr/>
            </p:nvSpPr>
            <p:spPr>
              <a:xfrm>
                <a:off x="3434046" y="4110649"/>
                <a:ext cx="331205" cy="389073"/>
              </a:xfrm>
              <a:custGeom>
                <a:avLst/>
                <a:gdLst>
                  <a:gd name="connsiteX0" fmla="*/ 118245 w 295382"/>
                  <a:gd name="connsiteY0" fmla="*/ 129524 h 346991"/>
                  <a:gd name="connsiteX1" fmla="*/ 13178 w 295382"/>
                  <a:gd name="connsiteY1" fmla="*/ 190271 h 346991"/>
                  <a:gd name="connsiteX2" fmla="*/ 952 w 295382"/>
                  <a:gd name="connsiteY2" fmla="*/ 205172 h 346991"/>
                  <a:gd name="connsiteX3" fmla="*/ 94175 w 295382"/>
                  <a:gd name="connsiteY3" fmla="*/ 343859 h 346991"/>
                  <a:gd name="connsiteX4" fmla="*/ 221783 w 295382"/>
                  <a:gd name="connsiteY4" fmla="*/ 241467 h 346991"/>
                  <a:gd name="connsiteX5" fmla="*/ 290936 w 295382"/>
                  <a:gd name="connsiteY5" fmla="*/ 129906 h 346991"/>
                  <a:gd name="connsiteX6" fmla="*/ 272597 w 295382"/>
                  <a:gd name="connsiteY6" fmla="*/ 40122 h 346991"/>
                  <a:gd name="connsiteX7" fmla="*/ 174408 w 295382"/>
                  <a:gd name="connsiteY7" fmla="*/ 6 h 346991"/>
                  <a:gd name="connsiteX8" fmla="*/ 155305 w 295382"/>
                  <a:gd name="connsiteY8" fmla="*/ 19873 h 346991"/>
                  <a:gd name="connsiteX9" fmla="*/ 118245 w 295382"/>
                  <a:gd name="connsiteY9" fmla="*/ 129524 h 34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382" h="346991">
                    <a:moveTo>
                      <a:pt x="118245" y="129524"/>
                    </a:moveTo>
                    <a:cubicBezTo>
                      <a:pt x="88444" y="158942"/>
                      <a:pt x="52149" y="176517"/>
                      <a:pt x="13178" y="190271"/>
                    </a:cubicBezTo>
                    <a:cubicBezTo>
                      <a:pt x="5537" y="192946"/>
                      <a:pt x="-2868" y="195620"/>
                      <a:pt x="952" y="205172"/>
                    </a:cubicBezTo>
                    <a:cubicBezTo>
                      <a:pt x="4009" y="213195"/>
                      <a:pt x="62464" y="370985"/>
                      <a:pt x="94175" y="343859"/>
                    </a:cubicBezTo>
                    <a:cubicBezTo>
                      <a:pt x="138494" y="311766"/>
                      <a:pt x="184341" y="281966"/>
                      <a:pt x="221783" y="241467"/>
                    </a:cubicBezTo>
                    <a:cubicBezTo>
                      <a:pt x="252348" y="208610"/>
                      <a:pt x="278328" y="173079"/>
                      <a:pt x="290936" y="129906"/>
                    </a:cubicBezTo>
                    <a:cubicBezTo>
                      <a:pt x="298195" y="104308"/>
                      <a:pt x="299341" y="58843"/>
                      <a:pt x="272597" y="40122"/>
                    </a:cubicBezTo>
                    <a:cubicBezTo>
                      <a:pt x="243178" y="18727"/>
                      <a:pt x="213378" y="-376"/>
                      <a:pt x="174408" y="6"/>
                    </a:cubicBezTo>
                    <a:cubicBezTo>
                      <a:pt x="159125" y="388"/>
                      <a:pt x="153776" y="4972"/>
                      <a:pt x="155305" y="19873"/>
                    </a:cubicBezTo>
                    <a:cubicBezTo>
                      <a:pt x="157597" y="50055"/>
                      <a:pt x="127032" y="121118"/>
                      <a:pt x="118245" y="129524"/>
                    </a:cubicBezTo>
                    <a:close/>
                  </a:path>
                </a:pathLst>
              </a:custGeom>
              <a:solidFill>
                <a:srgbClr val="00DCD4"/>
              </a:solidFill>
              <a:ln w="3807" cap="flat">
                <a:noFill/>
                <a:prstDash val="solid"/>
                <a:miter/>
              </a:ln>
            </p:spPr>
            <p:txBody>
              <a:bodyPr rtlCol="0" anchor="ctr"/>
              <a:lstStyle/>
              <a:p>
                <a:endParaRPr lang="en-US">
                  <a:cs typeface="B Nazanin" panose="00000400000000000000" pitchFamily="2" charset="-78"/>
                </a:endParaRPr>
              </a:p>
            </p:txBody>
          </p:sp>
        </p:grpSp>
        <p:sp>
          <p:nvSpPr>
            <p:cNvPr id="44" name="Freeform: Shape 3">
              <a:extLst>
                <a:ext uri="{FF2B5EF4-FFF2-40B4-BE49-F238E27FC236}">
                  <a16:creationId xmlns:a16="http://schemas.microsoft.com/office/drawing/2014/main" id="{267744F0-CE8A-4F74-B383-C6CBB3E25FED}"/>
                </a:ext>
              </a:extLst>
            </p:cNvPr>
            <p:cNvSpPr/>
            <p:nvPr/>
          </p:nvSpPr>
          <p:spPr>
            <a:xfrm>
              <a:off x="2563823" y="2445730"/>
              <a:ext cx="1527640" cy="1928473"/>
            </a:xfrm>
            <a:custGeom>
              <a:avLst/>
              <a:gdLst>
                <a:gd name="connsiteX0" fmla="*/ 1291687 w 1362409"/>
                <a:gd name="connsiteY0" fmla="*/ 708119 h 1719888"/>
                <a:gd name="connsiteX1" fmla="*/ 1337534 w 1362409"/>
                <a:gd name="connsiteY1" fmla="*/ 514033 h 1719888"/>
                <a:gd name="connsiteX2" fmla="*/ 1359693 w 1362409"/>
                <a:gd name="connsiteY2" fmla="*/ 360063 h 1719888"/>
                <a:gd name="connsiteX3" fmla="*/ 1290540 w 1362409"/>
                <a:gd name="connsiteY3" fmla="*/ 206857 h 1719888"/>
                <a:gd name="connsiteX4" fmla="*/ 1237434 w 1362409"/>
                <a:gd name="connsiteY4" fmla="*/ 146110 h 1719888"/>
                <a:gd name="connsiteX5" fmla="*/ 1217949 w 1362409"/>
                <a:gd name="connsiteY5" fmla="*/ 141525 h 1719888"/>
                <a:gd name="connsiteX6" fmla="*/ 1217185 w 1362409"/>
                <a:gd name="connsiteY6" fmla="*/ 158718 h 1719888"/>
                <a:gd name="connsiteX7" fmla="*/ 1221006 w 1362409"/>
                <a:gd name="connsiteY7" fmla="*/ 177057 h 1719888"/>
                <a:gd name="connsiteX8" fmla="*/ 1154527 w 1362409"/>
                <a:gd name="connsiteY8" fmla="*/ 201890 h 1719888"/>
                <a:gd name="connsiteX9" fmla="*/ 1086521 w 1362409"/>
                <a:gd name="connsiteY9" fmla="*/ 181641 h 1719888"/>
                <a:gd name="connsiteX10" fmla="*/ 916122 w 1362409"/>
                <a:gd name="connsiteY10" fmla="*/ 71608 h 1719888"/>
                <a:gd name="connsiteX11" fmla="*/ 803796 w 1362409"/>
                <a:gd name="connsiteY11" fmla="*/ 30346 h 1719888"/>
                <a:gd name="connsiteX12" fmla="*/ 662817 w 1362409"/>
                <a:gd name="connsiteY12" fmla="*/ 2837 h 1719888"/>
                <a:gd name="connsiteX13" fmla="*/ 468348 w 1362409"/>
                <a:gd name="connsiteY13" fmla="*/ 2455 h 1719888"/>
                <a:gd name="connsiteX14" fmla="*/ 419827 w 1362409"/>
                <a:gd name="connsiteY14" fmla="*/ 11243 h 1719888"/>
                <a:gd name="connsiteX15" fmla="*/ 412568 w 1362409"/>
                <a:gd name="connsiteY15" fmla="*/ 16591 h 1719888"/>
                <a:gd name="connsiteX16" fmla="*/ 418298 w 1362409"/>
                <a:gd name="connsiteY16" fmla="*/ 24997 h 1719888"/>
                <a:gd name="connsiteX17" fmla="*/ 451156 w 1362409"/>
                <a:gd name="connsiteY17" fmla="*/ 33020 h 1719888"/>
                <a:gd name="connsiteX18" fmla="*/ 523747 w 1362409"/>
                <a:gd name="connsiteY18" fmla="*/ 36077 h 1719888"/>
                <a:gd name="connsiteX19" fmla="*/ 549345 w 1362409"/>
                <a:gd name="connsiteY19" fmla="*/ 47156 h 1719888"/>
                <a:gd name="connsiteX20" fmla="*/ 528332 w 1362409"/>
                <a:gd name="connsiteY20" fmla="*/ 58618 h 1719888"/>
                <a:gd name="connsiteX21" fmla="*/ 516488 w 1362409"/>
                <a:gd name="connsiteY21" fmla="*/ 63585 h 1719888"/>
                <a:gd name="connsiteX22" fmla="*/ 297186 w 1362409"/>
                <a:gd name="connsiteY22" fmla="*/ 85362 h 1719888"/>
                <a:gd name="connsiteX23" fmla="*/ 134810 w 1362409"/>
                <a:gd name="connsiteY23" fmla="*/ 126243 h 1719888"/>
                <a:gd name="connsiteX24" fmla="*/ 12551 w 1362409"/>
                <a:gd name="connsiteY24" fmla="*/ 195777 h 1719888"/>
                <a:gd name="connsiteX25" fmla="*/ 707 w 1362409"/>
                <a:gd name="connsiteY25" fmla="*/ 213352 h 1719888"/>
                <a:gd name="connsiteX26" fmla="*/ 21339 w 1362409"/>
                <a:gd name="connsiteY26" fmla="*/ 216791 h 1719888"/>
                <a:gd name="connsiteX27" fmla="*/ 28980 w 1362409"/>
                <a:gd name="connsiteY27" fmla="*/ 215645 h 1719888"/>
                <a:gd name="connsiteX28" fmla="*/ 105392 w 1362409"/>
                <a:gd name="connsiteY28" fmla="*/ 189664 h 1719888"/>
                <a:gd name="connsiteX29" fmla="*/ 160026 w 1362409"/>
                <a:gd name="connsiteY29" fmla="*/ 177439 h 1719888"/>
                <a:gd name="connsiteX30" fmla="*/ 174544 w 1362409"/>
                <a:gd name="connsiteY30" fmla="*/ 183169 h 1719888"/>
                <a:gd name="connsiteX31" fmla="*/ 165757 w 1362409"/>
                <a:gd name="connsiteY31" fmla="*/ 195395 h 1719888"/>
                <a:gd name="connsiteX32" fmla="*/ 146272 w 1362409"/>
                <a:gd name="connsiteY32" fmla="*/ 206857 h 1719888"/>
                <a:gd name="connsiteX33" fmla="*/ 32800 w 1362409"/>
                <a:gd name="connsiteY33" fmla="*/ 303518 h 1719888"/>
                <a:gd name="connsiteX34" fmla="*/ 26687 w 1362409"/>
                <a:gd name="connsiteY34" fmla="*/ 323767 h 1719888"/>
                <a:gd name="connsiteX35" fmla="*/ 46937 w 1362409"/>
                <a:gd name="connsiteY35" fmla="*/ 319947 h 1719888"/>
                <a:gd name="connsiteX36" fmla="*/ 62601 w 1362409"/>
                <a:gd name="connsiteY36" fmla="*/ 309631 h 1719888"/>
                <a:gd name="connsiteX37" fmla="*/ 115325 w 1362409"/>
                <a:gd name="connsiteY37" fmla="*/ 314216 h 1719888"/>
                <a:gd name="connsiteX38" fmla="*/ 137103 w 1362409"/>
                <a:gd name="connsiteY38" fmla="*/ 357771 h 1719888"/>
                <a:gd name="connsiteX39" fmla="*/ 175308 w 1362409"/>
                <a:gd name="connsiteY39" fmla="*/ 461691 h 1719888"/>
                <a:gd name="connsiteX40" fmla="*/ 220392 w 1362409"/>
                <a:gd name="connsiteY40" fmla="*/ 614515 h 1719888"/>
                <a:gd name="connsiteX41" fmla="*/ 221538 w 1362409"/>
                <a:gd name="connsiteY41" fmla="*/ 704299 h 1719888"/>
                <a:gd name="connsiteX42" fmla="*/ 221538 w 1362409"/>
                <a:gd name="connsiteY42" fmla="*/ 704299 h 1719888"/>
                <a:gd name="connsiteX43" fmla="*/ 221538 w 1362409"/>
                <a:gd name="connsiteY43" fmla="*/ 704299 h 1719888"/>
                <a:gd name="connsiteX44" fmla="*/ 160026 w 1362409"/>
                <a:gd name="connsiteY44" fmla="*/ 743651 h 1719888"/>
                <a:gd name="connsiteX45" fmla="*/ 152003 w 1362409"/>
                <a:gd name="connsiteY45" fmla="*/ 850246 h 1719888"/>
                <a:gd name="connsiteX46" fmla="*/ 197086 w 1362409"/>
                <a:gd name="connsiteY46" fmla="*/ 929714 h 1719888"/>
                <a:gd name="connsiteX47" fmla="*/ 226887 w 1362409"/>
                <a:gd name="connsiteY47" fmla="*/ 950345 h 1719888"/>
                <a:gd name="connsiteX48" fmla="*/ 251338 w 1362409"/>
                <a:gd name="connsiteY48" fmla="*/ 1020262 h 1719888"/>
                <a:gd name="connsiteX49" fmla="*/ 633780 w 1362409"/>
                <a:gd name="connsiteY49" fmla="*/ 1386275 h 1719888"/>
                <a:gd name="connsiteX50" fmla="*/ 634544 w 1362409"/>
                <a:gd name="connsiteY50" fmla="*/ 1484465 h 1719888"/>
                <a:gd name="connsiteX51" fmla="*/ 588315 w 1362409"/>
                <a:gd name="connsiteY51" fmla="*/ 1569664 h 1719888"/>
                <a:gd name="connsiteX52" fmla="*/ 585258 w 1362409"/>
                <a:gd name="connsiteY52" fmla="*/ 1601375 h 1719888"/>
                <a:gd name="connsiteX53" fmla="*/ 652119 w 1362409"/>
                <a:gd name="connsiteY53" fmla="*/ 1717903 h 1719888"/>
                <a:gd name="connsiteX54" fmla="*/ 835890 w 1362409"/>
                <a:gd name="connsiteY54" fmla="*/ 1719431 h 1719888"/>
                <a:gd name="connsiteX55" fmla="*/ 915358 w 1362409"/>
                <a:gd name="connsiteY55" fmla="*/ 1592970 h 1719888"/>
                <a:gd name="connsiteX56" fmla="*/ 909627 w 1362409"/>
                <a:gd name="connsiteY56" fmla="*/ 1565461 h 1719888"/>
                <a:gd name="connsiteX57" fmla="*/ 875242 w 1362409"/>
                <a:gd name="connsiteY57" fmla="*/ 1516176 h 1719888"/>
                <a:gd name="connsiteX58" fmla="*/ 865690 w 1362409"/>
                <a:gd name="connsiteY58" fmla="*/ 1387039 h 1719888"/>
                <a:gd name="connsiteX59" fmla="*/ 1090341 w 1362409"/>
                <a:gd name="connsiteY59" fmla="*/ 1274332 h 1719888"/>
                <a:gd name="connsiteX60" fmla="*/ 1191205 w 1362409"/>
                <a:gd name="connsiteY60" fmla="*/ 1166973 h 1719888"/>
                <a:gd name="connsiteX61" fmla="*/ 1263414 w 1362409"/>
                <a:gd name="connsiteY61" fmla="*/ 956840 h 1719888"/>
                <a:gd name="connsiteX62" fmla="*/ 1263414 w 1362409"/>
                <a:gd name="connsiteY62" fmla="*/ 956840 h 1719888"/>
                <a:gd name="connsiteX63" fmla="*/ 1338298 w 1362409"/>
                <a:gd name="connsiteY63" fmla="*/ 861325 h 1719888"/>
                <a:gd name="connsiteX64" fmla="*/ 1344029 w 1362409"/>
                <a:gd name="connsiteY64" fmla="*/ 791790 h 1719888"/>
                <a:gd name="connsiteX65" fmla="*/ 1291687 w 1362409"/>
                <a:gd name="connsiteY65" fmla="*/ 708119 h 1719888"/>
                <a:gd name="connsiteX66" fmla="*/ 272352 w 1362409"/>
                <a:gd name="connsiteY66" fmla="*/ 878518 h 1719888"/>
                <a:gd name="connsiteX67" fmla="*/ 272352 w 1362409"/>
                <a:gd name="connsiteY67" fmla="*/ 878518 h 1719888"/>
                <a:gd name="connsiteX68" fmla="*/ 272352 w 1362409"/>
                <a:gd name="connsiteY68" fmla="*/ 878518 h 1719888"/>
                <a:gd name="connsiteX69" fmla="*/ 272352 w 1362409"/>
                <a:gd name="connsiteY69" fmla="*/ 878518 h 171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62409" h="1719888">
                  <a:moveTo>
                    <a:pt x="1291687" y="708119"/>
                  </a:moveTo>
                  <a:cubicBezTo>
                    <a:pt x="1290158" y="639349"/>
                    <a:pt x="1315374" y="577073"/>
                    <a:pt x="1337534" y="514033"/>
                  </a:cubicBezTo>
                  <a:cubicBezTo>
                    <a:pt x="1359693" y="458634"/>
                    <a:pt x="1366952" y="396359"/>
                    <a:pt x="1359693" y="360063"/>
                  </a:cubicBezTo>
                  <a:cubicBezTo>
                    <a:pt x="1348614" y="305811"/>
                    <a:pt x="1302002" y="222904"/>
                    <a:pt x="1290540" y="206857"/>
                  </a:cubicBezTo>
                  <a:cubicBezTo>
                    <a:pt x="1274876" y="184698"/>
                    <a:pt x="1258065" y="163684"/>
                    <a:pt x="1237434" y="146110"/>
                  </a:cubicBezTo>
                  <a:cubicBezTo>
                    <a:pt x="1232085" y="141525"/>
                    <a:pt x="1224062" y="138086"/>
                    <a:pt x="1217949" y="141525"/>
                  </a:cubicBezTo>
                  <a:cubicBezTo>
                    <a:pt x="1211454" y="145346"/>
                    <a:pt x="1216039" y="152987"/>
                    <a:pt x="1217185" y="158718"/>
                  </a:cubicBezTo>
                  <a:cubicBezTo>
                    <a:pt x="1218331" y="164831"/>
                    <a:pt x="1219477" y="170944"/>
                    <a:pt x="1221006" y="177057"/>
                  </a:cubicBezTo>
                  <a:cubicBezTo>
                    <a:pt x="1202667" y="195777"/>
                    <a:pt x="1178597" y="199216"/>
                    <a:pt x="1154527" y="201890"/>
                  </a:cubicBezTo>
                  <a:cubicBezTo>
                    <a:pt x="1129311" y="203419"/>
                    <a:pt x="1107916" y="192339"/>
                    <a:pt x="1086521" y="181641"/>
                  </a:cubicBezTo>
                  <a:cubicBezTo>
                    <a:pt x="1025773" y="151076"/>
                    <a:pt x="978016" y="100645"/>
                    <a:pt x="916122" y="71608"/>
                  </a:cubicBezTo>
                  <a:cubicBezTo>
                    <a:pt x="879062" y="57090"/>
                    <a:pt x="843149" y="40661"/>
                    <a:pt x="803796" y="30346"/>
                  </a:cubicBezTo>
                  <a:cubicBezTo>
                    <a:pt x="757185" y="18502"/>
                    <a:pt x="710574" y="6276"/>
                    <a:pt x="662817" y="2837"/>
                  </a:cubicBezTo>
                  <a:cubicBezTo>
                    <a:pt x="597866" y="-2129"/>
                    <a:pt x="533298" y="545"/>
                    <a:pt x="468348" y="2455"/>
                  </a:cubicBezTo>
                  <a:cubicBezTo>
                    <a:pt x="451538" y="2837"/>
                    <a:pt x="436255" y="8950"/>
                    <a:pt x="419827" y="11243"/>
                  </a:cubicBezTo>
                  <a:cubicBezTo>
                    <a:pt x="416770" y="11625"/>
                    <a:pt x="413332" y="12771"/>
                    <a:pt x="412568" y="16591"/>
                  </a:cubicBezTo>
                  <a:cubicBezTo>
                    <a:pt x="411803" y="21176"/>
                    <a:pt x="414478" y="23469"/>
                    <a:pt x="418298" y="24997"/>
                  </a:cubicBezTo>
                  <a:cubicBezTo>
                    <a:pt x="428996" y="29199"/>
                    <a:pt x="439312" y="33020"/>
                    <a:pt x="451156" y="33020"/>
                  </a:cubicBezTo>
                  <a:cubicBezTo>
                    <a:pt x="475225" y="33402"/>
                    <a:pt x="499677" y="33784"/>
                    <a:pt x="523747" y="36077"/>
                  </a:cubicBezTo>
                  <a:cubicBezTo>
                    <a:pt x="532916" y="36841"/>
                    <a:pt x="548199" y="36841"/>
                    <a:pt x="549345" y="47156"/>
                  </a:cubicBezTo>
                  <a:cubicBezTo>
                    <a:pt x="550873" y="57854"/>
                    <a:pt x="535209" y="54033"/>
                    <a:pt x="528332" y="58618"/>
                  </a:cubicBezTo>
                  <a:cubicBezTo>
                    <a:pt x="524511" y="61292"/>
                    <a:pt x="521072" y="62821"/>
                    <a:pt x="516488" y="63585"/>
                  </a:cubicBezTo>
                  <a:cubicBezTo>
                    <a:pt x="443896" y="77721"/>
                    <a:pt x="370159" y="77721"/>
                    <a:pt x="297186" y="85362"/>
                  </a:cubicBezTo>
                  <a:cubicBezTo>
                    <a:pt x="240641" y="91475"/>
                    <a:pt x="186388" y="103701"/>
                    <a:pt x="134810" y="126243"/>
                  </a:cubicBezTo>
                  <a:cubicBezTo>
                    <a:pt x="91637" y="144964"/>
                    <a:pt x="49229" y="165595"/>
                    <a:pt x="12551" y="195777"/>
                  </a:cubicBezTo>
                  <a:cubicBezTo>
                    <a:pt x="7202" y="200362"/>
                    <a:pt x="-2731" y="204947"/>
                    <a:pt x="707" y="213352"/>
                  </a:cubicBezTo>
                  <a:cubicBezTo>
                    <a:pt x="4146" y="220993"/>
                    <a:pt x="14079" y="216791"/>
                    <a:pt x="21339" y="216791"/>
                  </a:cubicBezTo>
                  <a:cubicBezTo>
                    <a:pt x="24013" y="216791"/>
                    <a:pt x="26687" y="216791"/>
                    <a:pt x="28980" y="215645"/>
                  </a:cubicBezTo>
                  <a:cubicBezTo>
                    <a:pt x="54578" y="207239"/>
                    <a:pt x="79794" y="198070"/>
                    <a:pt x="105392" y="189664"/>
                  </a:cubicBezTo>
                  <a:cubicBezTo>
                    <a:pt x="123348" y="183934"/>
                    <a:pt x="140541" y="175910"/>
                    <a:pt x="160026" y="177439"/>
                  </a:cubicBezTo>
                  <a:cubicBezTo>
                    <a:pt x="165375" y="177821"/>
                    <a:pt x="172252" y="175910"/>
                    <a:pt x="174544" y="183169"/>
                  </a:cubicBezTo>
                  <a:cubicBezTo>
                    <a:pt x="176455" y="190429"/>
                    <a:pt x="171488" y="192721"/>
                    <a:pt x="165757" y="195395"/>
                  </a:cubicBezTo>
                  <a:cubicBezTo>
                    <a:pt x="158880" y="198452"/>
                    <a:pt x="153149" y="204565"/>
                    <a:pt x="146272" y="206857"/>
                  </a:cubicBezTo>
                  <a:cubicBezTo>
                    <a:pt x="95840" y="224432"/>
                    <a:pt x="64511" y="264166"/>
                    <a:pt x="32800" y="303518"/>
                  </a:cubicBezTo>
                  <a:cubicBezTo>
                    <a:pt x="28216" y="309249"/>
                    <a:pt x="22867" y="318037"/>
                    <a:pt x="26687" y="323767"/>
                  </a:cubicBezTo>
                  <a:cubicBezTo>
                    <a:pt x="32800" y="331409"/>
                    <a:pt x="40442" y="323385"/>
                    <a:pt x="46937" y="319947"/>
                  </a:cubicBezTo>
                  <a:cubicBezTo>
                    <a:pt x="52667" y="317272"/>
                    <a:pt x="57252" y="313070"/>
                    <a:pt x="62601" y="309631"/>
                  </a:cubicBezTo>
                  <a:cubicBezTo>
                    <a:pt x="83614" y="296641"/>
                    <a:pt x="101953" y="297787"/>
                    <a:pt x="115325" y="314216"/>
                  </a:cubicBezTo>
                  <a:cubicBezTo>
                    <a:pt x="126023" y="326824"/>
                    <a:pt x="132136" y="341724"/>
                    <a:pt x="137103" y="357771"/>
                  </a:cubicBezTo>
                  <a:cubicBezTo>
                    <a:pt x="147800" y="392920"/>
                    <a:pt x="151621" y="431126"/>
                    <a:pt x="175308" y="461691"/>
                  </a:cubicBezTo>
                  <a:cubicBezTo>
                    <a:pt x="210076" y="506774"/>
                    <a:pt x="223066" y="557970"/>
                    <a:pt x="220392" y="614515"/>
                  </a:cubicBezTo>
                  <a:cubicBezTo>
                    <a:pt x="218863" y="644315"/>
                    <a:pt x="221156" y="674116"/>
                    <a:pt x="221538" y="704299"/>
                  </a:cubicBezTo>
                  <a:cubicBezTo>
                    <a:pt x="221538" y="704299"/>
                    <a:pt x="221538" y="704299"/>
                    <a:pt x="221538" y="704299"/>
                  </a:cubicBezTo>
                  <a:cubicBezTo>
                    <a:pt x="221538" y="704299"/>
                    <a:pt x="221538" y="704299"/>
                    <a:pt x="221538" y="704299"/>
                  </a:cubicBezTo>
                  <a:cubicBezTo>
                    <a:pt x="196322" y="710412"/>
                    <a:pt x="174544" y="721109"/>
                    <a:pt x="160026" y="743651"/>
                  </a:cubicBezTo>
                  <a:cubicBezTo>
                    <a:pt x="140923" y="778036"/>
                    <a:pt x="147036" y="814332"/>
                    <a:pt x="152003" y="850246"/>
                  </a:cubicBezTo>
                  <a:cubicBezTo>
                    <a:pt x="163465" y="878900"/>
                    <a:pt x="174544" y="907555"/>
                    <a:pt x="197086" y="929714"/>
                  </a:cubicBezTo>
                  <a:cubicBezTo>
                    <a:pt x="205873" y="938119"/>
                    <a:pt x="212368" y="949963"/>
                    <a:pt x="226887" y="950345"/>
                  </a:cubicBezTo>
                  <a:cubicBezTo>
                    <a:pt x="234910" y="973651"/>
                    <a:pt x="242551" y="997339"/>
                    <a:pt x="251338" y="1020262"/>
                  </a:cubicBezTo>
                  <a:cubicBezTo>
                    <a:pt x="273880" y="1078717"/>
                    <a:pt x="444279" y="1312920"/>
                    <a:pt x="633780" y="1386275"/>
                  </a:cubicBezTo>
                  <a:cubicBezTo>
                    <a:pt x="634162" y="1419132"/>
                    <a:pt x="634162" y="1451607"/>
                    <a:pt x="634544" y="1484465"/>
                  </a:cubicBezTo>
                  <a:cubicBezTo>
                    <a:pt x="631870" y="1519996"/>
                    <a:pt x="620790" y="1550561"/>
                    <a:pt x="588315" y="1569664"/>
                  </a:cubicBezTo>
                  <a:cubicBezTo>
                    <a:pt x="575707" y="1583036"/>
                    <a:pt x="578763" y="1589531"/>
                    <a:pt x="585258" y="1601375"/>
                  </a:cubicBezTo>
                  <a:cubicBezTo>
                    <a:pt x="607418" y="1640727"/>
                    <a:pt x="640657" y="1706823"/>
                    <a:pt x="652119" y="1717903"/>
                  </a:cubicBezTo>
                  <a:cubicBezTo>
                    <a:pt x="656704" y="1720195"/>
                    <a:pt x="832833" y="1720195"/>
                    <a:pt x="835890" y="1719431"/>
                  </a:cubicBezTo>
                  <a:cubicBezTo>
                    <a:pt x="841238" y="1717139"/>
                    <a:pt x="888614" y="1628119"/>
                    <a:pt x="915358" y="1592970"/>
                  </a:cubicBezTo>
                  <a:cubicBezTo>
                    <a:pt x="921853" y="1584182"/>
                    <a:pt x="916504" y="1576159"/>
                    <a:pt x="909627" y="1565461"/>
                  </a:cubicBezTo>
                  <a:cubicBezTo>
                    <a:pt x="895109" y="1551325"/>
                    <a:pt x="883265" y="1535661"/>
                    <a:pt x="875242" y="1516176"/>
                  </a:cubicBezTo>
                  <a:cubicBezTo>
                    <a:pt x="867983" y="1498219"/>
                    <a:pt x="874096" y="1411491"/>
                    <a:pt x="865690" y="1387039"/>
                  </a:cubicBezTo>
                  <a:cubicBezTo>
                    <a:pt x="864926" y="1385893"/>
                    <a:pt x="1019278" y="1319797"/>
                    <a:pt x="1090341" y="1274332"/>
                  </a:cubicBezTo>
                  <a:cubicBezTo>
                    <a:pt x="1131604" y="1247970"/>
                    <a:pt x="1183946" y="1178817"/>
                    <a:pt x="1191205" y="1166973"/>
                  </a:cubicBezTo>
                  <a:cubicBezTo>
                    <a:pt x="1245839" y="1079099"/>
                    <a:pt x="1258065" y="967538"/>
                    <a:pt x="1263414" y="956840"/>
                  </a:cubicBezTo>
                  <a:cubicBezTo>
                    <a:pt x="1263414" y="956840"/>
                    <a:pt x="1263414" y="956840"/>
                    <a:pt x="1263414" y="956840"/>
                  </a:cubicBezTo>
                  <a:cubicBezTo>
                    <a:pt x="1302002" y="935827"/>
                    <a:pt x="1323780" y="902206"/>
                    <a:pt x="1338298" y="861325"/>
                  </a:cubicBezTo>
                  <a:cubicBezTo>
                    <a:pt x="1346703" y="837638"/>
                    <a:pt x="1342883" y="815096"/>
                    <a:pt x="1344029" y="791790"/>
                  </a:cubicBezTo>
                  <a:cubicBezTo>
                    <a:pt x="1347849" y="752438"/>
                    <a:pt x="1329128" y="724166"/>
                    <a:pt x="1291687" y="708119"/>
                  </a:cubicBezTo>
                  <a:close/>
                  <a:moveTo>
                    <a:pt x="272352" y="878518"/>
                  </a:moveTo>
                  <a:cubicBezTo>
                    <a:pt x="272352" y="878518"/>
                    <a:pt x="272352" y="878518"/>
                    <a:pt x="272352" y="878518"/>
                  </a:cubicBezTo>
                  <a:cubicBezTo>
                    <a:pt x="272352" y="878518"/>
                    <a:pt x="272352" y="878518"/>
                    <a:pt x="272352" y="878518"/>
                  </a:cubicBezTo>
                  <a:cubicBezTo>
                    <a:pt x="272352" y="878518"/>
                    <a:pt x="272352" y="878518"/>
                    <a:pt x="272352" y="878518"/>
                  </a:cubicBezTo>
                  <a:close/>
                </a:path>
              </a:pathLst>
            </a:custGeom>
            <a:solidFill>
              <a:srgbClr val="FEAD6D"/>
            </a:solidFill>
            <a:ln w="3807" cap="flat">
              <a:noFill/>
              <a:prstDash val="solid"/>
              <a:miter/>
            </a:ln>
          </p:spPr>
          <p:txBody>
            <a:bodyPr rtlCol="0" anchor="ctr"/>
            <a:lstStyle/>
            <a:p>
              <a:endParaRPr lang="en-US">
                <a:cs typeface="B Nazanin" panose="00000400000000000000" pitchFamily="2" charset="-78"/>
              </a:endParaRPr>
            </a:p>
          </p:txBody>
        </p:sp>
        <p:sp>
          <p:nvSpPr>
            <p:cNvPr id="45" name="Freeform: Shape 6">
              <a:extLst>
                <a:ext uri="{FF2B5EF4-FFF2-40B4-BE49-F238E27FC236}">
                  <a16:creationId xmlns:a16="http://schemas.microsoft.com/office/drawing/2014/main" id="{17A27D77-F2D8-4E29-85F1-C419FD3ACD0A}"/>
                </a:ext>
              </a:extLst>
            </p:cNvPr>
            <p:cNvSpPr/>
            <p:nvPr/>
          </p:nvSpPr>
          <p:spPr>
            <a:xfrm>
              <a:off x="2563395" y="2446879"/>
              <a:ext cx="1528510" cy="1103007"/>
            </a:xfrm>
            <a:custGeom>
              <a:avLst/>
              <a:gdLst>
                <a:gd name="connsiteX0" fmla="*/ 1363132 w 1363185"/>
                <a:gd name="connsiteY0" fmla="*/ 368972 h 983705"/>
                <a:gd name="connsiteX1" fmla="*/ 1338298 w 1363185"/>
                <a:gd name="connsiteY1" fmla="*/ 513008 h 983705"/>
                <a:gd name="connsiteX2" fmla="*/ 1292451 w 1363185"/>
                <a:gd name="connsiteY2" fmla="*/ 707094 h 983705"/>
                <a:gd name="connsiteX3" fmla="*/ 1274876 w 1363185"/>
                <a:gd name="connsiteY3" fmla="*/ 752559 h 983705"/>
                <a:gd name="connsiteX4" fmla="*/ 1265706 w 1363185"/>
                <a:gd name="connsiteY4" fmla="*/ 957343 h 983705"/>
                <a:gd name="connsiteX5" fmla="*/ 1258829 w 1363185"/>
                <a:gd name="connsiteY5" fmla="*/ 970715 h 983705"/>
                <a:gd name="connsiteX6" fmla="*/ 1243547 w 1363185"/>
                <a:gd name="connsiteY6" fmla="*/ 983705 h 983705"/>
                <a:gd name="connsiteX7" fmla="*/ 1228265 w 1363185"/>
                <a:gd name="connsiteY7" fmla="*/ 938240 h 983705"/>
                <a:gd name="connsiteX8" fmla="*/ 1226737 w 1363185"/>
                <a:gd name="connsiteY8" fmla="*/ 688756 h 983705"/>
                <a:gd name="connsiteX9" fmla="*/ 1206869 w 1363185"/>
                <a:gd name="connsiteY9" fmla="*/ 553124 h 983705"/>
                <a:gd name="connsiteX10" fmla="*/ 1181653 w 1363185"/>
                <a:gd name="connsiteY10" fmla="*/ 493905 h 983705"/>
                <a:gd name="connsiteX11" fmla="*/ 1105242 w 1363185"/>
                <a:gd name="connsiteY11" fmla="*/ 446148 h 983705"/>
                <a:gd name="connsiteX12" fmla="*/ 867983 w 1363185"/>
                <a:gd name="connsiteY12" fmla="*/ 453407 h 983705"/>
                <a:gd name="connsiteX13" fmla="*/ 800358 w 1363185"/>
                <a:gd name="connsiteY13" fmla="*/ 478623 h 983705"/>
                <a:gd name="connsiteX14" fmla="*/ 694910 w 1363185"/>
                <a:gd name="connsiteY14" fmla="*/ 478241 h 983705"/>
                <a:gd name="connsiteX15" fmla="*/ 577617 w 1363185"/>
                <a:gd name="connsiteY15" fmla="*/ 442327 h 983705"/>
                <a:gd name="connsiteX16" fmla="*/ 361372 w 1363185"/>
                <a:gd name="connsiteY16" fmla="*/ 444619 h 983705"/>
                <a:gd name="connsiteX17" fmla="*/ 299478 w 1363185"/>
                <a:gd name="connsiteY17" fmla="*/ 499636 h 983705"/>
                <a:gd name="connsiteX18" fmla="*/ 282285 w 1363185"/>
                <a:gd name="connsiteY18" fmla="*/ 633357 h 983705"/>
                <a:gd name="connsiteX19" fmla="*/ 272734 w 1363185"/>
                <a:gd name="connsiteY19" fmla="*/ 768224 h 983705"/>
                <a:gd name="connsiteX20" fmla="*/ 261272 w 1363185"/>
                <a:gd name="connsiteY20" fmla="*/ 937476 h 983705"/>
                <a:gd name="connsiteX21" fmla="*/ 243697 w 1363185"/>
                <a:gd name="connsiteY21" fmla="*/ 960400 h 983705"/>
                <a:gd name="connsiteX22" fmla="*/ 228797 w 1363185"/>
                <a:gd name="connsiteY22" fmla="*/ 942443 h 983705"/>
                <a:gd name="connsiteX23" fmla="*/ 228415 w 1363185"/>
                <a:gd name="connsiteY23" fmla="*/ 735367 h 983705"/>
                <a:gd name="connsiteX24" fmla="*/ 220392 w 1363185"/>
                <a:gd name="connsiteY24" fmla="*/ 614636 h 983705"/>
                <a:gd name="connsiteX25" fmla="*/ 175309 w 1363185"/>
                <a:gd name="connsiteY25" fmla="*/ 461812 h 983705"/>
                <a:gd name="connsiteX26" fmla="*/ 137103 w 1363185"/>
                <a:gd name="connsiteY26" fmla="*/ 357892 h 983705"/>
                <a:gd name="connsiteX27" fmla="*/ 115325 w 1363185"/>
                <a:gd name="connsiteY27" fmla="*/ 314337 h 983705"/>
                <a:gd name="connsiteX28" fmla="*/ 62601 w 1363185"/>
                <a:gd name="connsiteY28" fmla="*/ 309752 h 983705"/>
                <a:gd name="connsiteX29" fmla="*/ 46937 w 1363185"/>
                <a:gd name="connsiteY29" fmla="*/ 320068 h 983705"/>
                <a:gd name="connsiteX30" fmla="*/ 26687 w 1363185"/>
                <a:gd name="connsiteY30" fmla="*/ 323889 h 983705"/>
                <a:gd name="connsiteX31" fmla="*/ 32800 w 1363185"/>
                <a:gd name="connsiteY31" fmla="*/ 303639 h 983705"/>
                <a:gd name="connsiteX32" fmla="*/ 146272 w 1363185"/>
                <a:gd name="connsiteY32" fmla="*/ 206978 h 983705"/>
                <a:gd name="connsiteX33" fmla="*/ 165757 w 1363185"/>
                <a:gd name="connsiteY33" fmla="*/ 195517 h 983705"/>
                <a:gd name="connsiteX34" fmla="*/ 174544 w 1363185"/>
                <a:gd name="connsiteY34" fmla="*/ 183291 h 983705"/>
                <a:gd name="connsiteX35" fmla="*/ 160026 w 1363185"/>
                <a:gd name="connsiteY35" fmla="*/ 177560 h 983705"/>
                <a:gd name="connsiteX36" fmla="*/ 105392 w 1363185"/>
                <a:gd name="connsiteY36" fmla="*/ 189786 h 983705"/>
                <a:gd name="connsiteX37" fmla="*/ 28980 w 1363185"/>
                <a:gd name="connsiteY37" fmla="*/ 215766 h 983705"/>
                <a:gd name="connsiteX38" fmla="*/ 21339 w 1363185"/>
                <a:gd name="connsiteY38" fmla="*/ 216912 h 983705"/>
                <a:gd name="connsiteX39" fmla="*/ 707 w 1363185"/>
                <a:gd name="connsiteY39" fmla="*/ 213473 h 983705"/>
                <a:gd name="connsiteX40" fmla="*/ 12551 w 1363185"/>
                <a:gd name="connsiteY40" fmla="*/ 195899 h 983705"/>
                <a:gd name="connsiteX41" fmla="*/ 134810 w 1363185"/>
                <a:gd name="connsiteY41" fmla="*/ 126364 h 983705"/>
                <a:gd name="connsiteX42" fmla="*/ 297186 w 1363185"/>
                <a:gd name="connsiteY42" fmla="*/ 85483 h 983705"/>
                <a:gd name="connsiteX43" fmla="*/ 516488 w 1363185"/>
                <a:gd name="connsiteY43" fmla="*/ 63706 h 983705"/>
                <a:gd name="connsiteX44" fmla="*/ 528332 w 1363185"/>
                <a:gd name="connsiteY44" fmla="*/ 58739 h 983705"/>
                <a:gd name="connsiteX45" fmla="*/ 549345 w 1363185"/>
                <a:gd name="connsiteY45" fmla="*/ 47277 h 983705"/>
                <a:gd name="connsiteX46" fmla="*/ 523747 w 1363185"/>
                <a:gd name="connsiteY46" fmla="*/ 36198 h 983705"/>
                <a:gd name="connsiteX47" fmla="*/ 451156 w 1363185"/>
                <a:gd name="connsiteY47" fmla="*/ 33141 h 983705"/>
                <a:gd name="connsiteX48" fmla="*/ 418298 w 1363185"/>
                <a:gd name="connsiteY48" fmla="*/ 25118 h 983705"/>
                <a:gd name="connsiteX49" fmla="*/ 412567 w 1363185"/>
                <a:gd name="connsiteY49" fmla="*/ 16713 h 983705"/>
                <a:gd name="connsiteX50" fmla="*/ 419827 w 1363185"/>
                <a:gd name="connsiteY50" fmla="*/ 11364 h 983705"/>
                <a:gd name="connsiteX51" fmla="*/ 468348 w 1363185"/>
                <a:gd name="connsiteY51" fmla="*/ 2576 h 983705"/>
                <a:gd name="connsiteX52" fmla="*/ 662817 w 1363185"/>
                <a:gd name="connsiteY52" fmla="*/ 2958 h 983705"/>
                <a:gd name="connsiteX53" fmla="*/ 803797 w 1363185"/>
                <a:gd name="connsiteY53" fmla="*/ 30467 h 983705"/>
                <a:gd name="connsiteX54" fmla="*/ 916122 w 1363185"/>
                <a:gd name="connsiteY54" fmla="*/ 71729 h 983705"/>
                <a:gd name="connsiteX55" fmla="*/ 1086521 w 1363185"/>
                <a:gd name="connsiteY55" fmla="*/ 181762 h 983705"/>
                <a:gd name="connsiteX56" fmla="*/ 1154527 w 1363185"/>
                <a:gd name="connsiteY56" fmla="*/ 202012 h 983705"/>
                <a:gd name="connsiteX57" fmla="*/ 1221006 w 1363185"/>
                <a:gd name="connsiteY57" fmla="*/ 177178 h 983705"/>
                <a:gd name="connsiteX58" fmla="*/ 1217185 w 1363185"/>
                <a:gd name="connsiteY58" fmla="*/ 158839 h 983705"/>
                <a:gd name="connsiteX59" fmla="*/ 1217949 w 1363185"/>
                <a:gd name="connsiteY59" fmla="*/ 141646 h 983705"/>
                <a:gd name="connsiteX60" fmla="*/ 1237434 w 1363185"/>
                <a:gd name="connsiteY60" fmla="*/ 146231 h 983705"/>
                <a:gd name="connsiteX61" fmla="*/ 1292451 w 1363185"/>
                <a:gd name="connsiteY61" fmla="*/ 202394 h 983705"/>
                <a:gd name="connsiteX62" fmla="*/ 1322633 w 1363185"/>
                <a:gd name="connsiteY62" fmla="*/ 255882 h 983705"/>
                <a:gd name="connsiteX63" fmla="*/ 1363132 w 1363185"/>
                <a:gd name="connsiteY63" fmla="*/ 368972 h 98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363185" h="983705">
                  <a:moveTo>
                    <a:pt x="1363132" y="368972"/>
                  </a:moveTo>
                  <a:cubicBezTo>
                    <a:pt x="1363896" y="412908"/>
                    <a:pt x="1356637" y="459902"/>
                    <a:pt x="1338298" y="513008"/>
                  </a:cubicBezTo>
                  <a:cubicBezTo>
                    <a:pt x="1315756" y="576048"/>
                    <a:pt x="1293979" y="705948"/>
                    <a:pt x="1292451" y="707094"/>
                  </a:cubicBezTo>
                  <a:cubicBezTo>
                    <a:pt x="1276404" y="717028"/>
                    <a:pt x="1276022" y="738423"/>
                    <a:pt x="1274876" y="752559"/>
                  </a:cubicBezTo>
                  <a:cubicBezTo>
                    <a:pt x="1272202" y="794968"/>
                    <a:pt x="1279079" y="916463"/>
                    <a:pt x="1265706" y="957343"/>
                  </a:cubicBezTo>
                  <a:cubicBezTo>
                    <a:pt x="1261886" y="968805"/>
                    <a:pt x="1264943" y="960400"/>
                    <a:pt x="1258829" y="970715"/>
                  </a:cubicBezTo>
                  <a:cubicBezTo>
                    <a:pt x="1255391" y="976828"/>
                    <a:pt x="1251952" y="982941"/>
                    <a:pt x="1243547" y="983705"/>
                  </a:cubicBezTo>
                  <a:cubicBezTo>
                    <a:pt x="1238580" y="981795"/>
                    <a:pt x="1224444" y="960400"/>
                    <a:pt x="1228265" y="938240"/>
                  </a:cubicBezTo>
                  <a:cubicBezTo>
                    <a:pt x="1236670" y="885898"/>
                    <a:pt x="1230175" y="741480"/>
                    <a:pt x="1226737" y="688756"/>
                  </a:cubicBezTo>
                  <a:cubicBezTo>
                    <a:pt x="1223680" y="642908"/>
                    <a:pt x="1217949" y="597825"/>
                    <a:pt x="1206869" y="553124"/>
                  </a:cubicBezTo>
                  <a:cubicBezTo>
                    <a:pt x="1201521" y="531729"/>
                    <a:pt x="1192733" y="512626"/>
                    <a:pt x="1181653" y="493905"/>
                  </a:cubicBezTo>
                  <a:cubicBezTo>
                    <a:pt x="1164079" y="464486"/>
                    <a:pt x="1137335" y="449586"/>
                    <a:pt x="1105242" y="446148"/>
                  </a:cubicBezTo>
                  <a:cubicBezTo>
                    <a:pt x="1026155" y="438124"/>
                    <a:pt x="946687" y="437742"/>
                    <a:pt x="867983" y="453407"/>
                  </a:cubicBezTo>
                  <a:cubicBezTo>
                    <a:pt x="843913" y="457991"/>
                    <a:pt x="821753" y="466779"/>
                    <a:pt x="800358" y="478623"/>
                  </a:cubicBezTo>
                  <a:cubicBezTo>
                    <a:pt x="765209" y="498490"/>
                    <a:pt x="729677" y="499254"/>
                    <a:pt x="694910" y="478241"/>
                  </a:cubicBezTo>
                  <a:cubicBezTo>
                    <a:pt x="658614" y="456463"/>
                    <a:pt x="619262" y="447676"/>
                    <a:pt x="577617" y="442327"/>
                  </a:cubicBezTo>
                  <a:cubicBezTo>
                    <a:pt x="505026" y="432776"/>
                    <a:pt x="433199" y="430483"/>
                    <a:pt x="361372" y="444619"/>
                  </a:cubicBezTo>
                  <a:cubicBezTo>
                    <a:pt x="329661" y="450732"/>
                    <a:pt x="309793" y="468689"/>
                    <a:pt x="299478" y="499636"/>
                  </a:cubicBezTo>
                  <a:cubicBezTo>
                    <a:pt x="284578" y="543191"/>
                    <a:pt x="284578" y="588656"/>
                    <a:pt x="282285" y="633357"/>
                  </a:cubicBezTo>
                  <a:cubicBezTo>
                    <a:pt x="280375" y="674619"/>
                    <a:pt x="276172" y="726197"/>
                    <a:pt x="272734" y="768224"/>
                  </a:cubicBezTo>
                  <a:cubicBezTo>
                    <a:pt x="273116" y="780068"/>
                    <a:pt x="261272" y="917227"/>
                    <a:pt x="261272" y="937476"/>
                  </a:cubicBezTo>
                  <a:cubicBezTo>
                    <a:pt x="261272" y="946264"/>
                    <a:pt x="255923" y="958490"/>
                    <a:pt x="243697" y="960400"/>
                  </a:cubicBezTo>
                  <a:cubicBezTo>
                    <a:pt x="229179" y="961546"/>
                    <a:pt x="231853" y="951230"/>
                    <a:pt x="228797" y="942443"/>
                  </a:cubicBezTo>
                  <a:cubicBezTo>
                    <a:pt x="215425" y="902709"/>
                    <a:pt x="237584" y="775865"/>
                    <a:pt x="228415" y="735367"/>
                  </a:cubicBezTo>
                  <a:cubicBezTo>
                    <a:pt x="227651" y="731546"/>
                    <a:pt x="218863" y="644437"/>
                    <a:pt x="220392" y="614636"/>
                  </a:cubicBezTo>
                  <a:cubicBezTo>
                    <a:pt x="223066" y="558091"/>
                    <a:pt x="210076" y="506513"/>
                    <a:pt x="175309" y="461812"/>
                  </a:cubicBezTo>
                  <a:cubicBezTo>
                    <a:pt x="151239" y="430865"/>
                    <a:pt x="147800" y="393041"/>
                    <a:pt x="137103" y="357892"/>
                  </a:cubicBezTo>
                  <a:cubicBezTo>
                    <a:pt x="132136" y="341845"/>
                    <a:pt x="126023" y="326945"/>
                    <a:pt x="115325" y="314337"/>
                  </a:cubicBezTo>
                  <a:cubicBezTo>
                    <a:pt x="101953" y="298291"/>
                    <a:pt x="83614" y="296762"/>
                    <a:pt x="62601" y="309752"/>
                  </a:cubicBezTo>
                  <a:cubicBezTo>
                    <a:pt x="57252" y="313191"/>
                    <a:pt x="52285" y="317394"/>
                    <a:pt x="46937" y="320068"/>
                  </a:cubicBezTo>
                  <a:cubicBezTo>
                    <a:pt x="40441" y="323124"/>
                    <a:pt x="32800" y="331530"/>
                    <a:pt x="26687" y="323889"/>
                  </a:cubicBezTo>
                  <a:cubicBezTo>
                    <a:pt x="22485" y="318540"/>
                    <a:pt x="28216" y="309370"/>
                    <a:pt x="32800" y="303639"/>
                  </a:cubicBezTo>
                  <a:cubicBezTo>
                    <a:pt x="64511" y="264287"/>
                    <a:pt x="95840" y="224553"/>
                    <a:pt x="146272" y="206978"/>
                  </a:cubicBezTo>
                  <a:cubicBezTo>
                    <a:pt x="153149" y="204686"/>
                    <a:pt x="158880" y="198573"/>
                    <a:pt x="165757" y="195517"/>
                  </a:cubicBezTo>
                  <a:cubicBezTo>
                    <a:pt x="171488" y="192842"/>
                    <a:pt x="176837" y="190550"/>
                    <a:pt x="174544" y="183291"/>
                  </a:cubicBezTo>
                  <a:cubicBezTo>
                    <a:pt x="172252" y="176031"/>
                    <a:pt x="165375" y="177942"/>
                    <a:pt x="160026" y="177560"/>
                  </a:cubicBezTo>
                  <a:cubicBezTo>
                    <a:pt x="140541" y="175649"/>
                    <a:pt x="122966" y="183673"/>
                    <a:pt x="105392" y="189786"/>
                  </a:cubicBezTo>
                  <a:cubicBezTo>
                    <a:pt x="79794" y="198191"/>
                    <a:pt x="54578" y="206978"/>
                    <a:pt x="28980" y="215766"/>
                  </a:cubicBezTo>
                  <a:cubicBezTo>
                    <a:pt x="26687" y="216530"/>
                    <a:pt x="24013" y="216912"/>
                    <a:pt x="21339" y="216912"/>
                  </a:cubicBezTo>
                  <a:cubicBezTo>
                    <a:pt x="14079" y="216530"/>
                    <a:pt x="4146" y="221115"/>
                    <a:pt x="707" y="213473"/>
                  </a:cubicBezTo>
                  <a:cubicBezTo>
                    <a:pt x="-2731" y="205450"/>
                    <a:pt x="7202" y="200483"/>
                    <a:pt x="12551" y="195899"/>
                  </a:cubicBezTo>
                  <a:cubicBezTo>
                    <a:pt x="49229" y="165334"/>
                    <a:pt x="91638" y="145085"/>
                    <a:pt x="134810" y="126364"/>
                  </a:cubicBezTo>
                  <a:cubicBezTo>
                    <a:pt x="186388" y="103822"/>
                    <a:pt x="240641" y="91596"/>
                    <a:pt x="297186" y="85483"/>
                  </a:cubicBezTo>
                  <a:cubicBezTo>
                    <a:pt x="370159" y="77842"/>
                    <a:pt x="444279" y="77842"/>
                    <a:pt x="516488" y="63706"/>
                  </a:cubicBezTo>
                  <a:cubicBezTo>
                    <a:pt x="521073" y="62942"/>
                    <a:pt x="524511" y="61414"/>
                    <a:pt x="528332" y="58739"/>
                  </a:cubicBezTo>
                  <a:cubicBezTo>
                    <a:pt x="535209" y="54154"/>
                    <a:pt x="550873" y="57975"/>
                    <a:pt x="549345" y="47277"/>
                  </a:cubicBezTo>
                  <a:cubicBezTo>
                    <a:pt x="547817" y="36962"/>
                    <a:pt x="532916" y="36962"/>
                    <a:pt x="523747" y="36198"/>
                  </a:cubicBezTo>
                  <a:cubicBezTo>
                    <a:pt x="499677" y="33905"/>
                    <a:pt x="475607" y="33523"/>
                    <a:pt x="451156" y="33141"/>
                  </a:cubicBezTo>
                  <a:cubicBezTo>
                    <a:pt x="439312" y="33141"/>
                    <a:pt x="428996" y="28939"/>
                    <a:pt x="418298" y="25118"/>
                  </a:cubicBezTo>
                  <a:cubicBezTo>
                    <a:pt x="414096" y="23590"/>
                    <a:pt x="411421" y="21297"/>
                    <a:pt x="412567" y="16713"/>
                  </a:cubicBezTo>
                  <a:cubicBezTo>
                    <a:pt x="413332" y="13274"/>
                    <a:pt x="416388" y="11746"/>
                    <a:pt x="419827" y="11364"/>
                  </a:cubicBezTo>
                  <a:cubicBezTo>
                    <a:pt x="435873" y="9071"/>
                    <a:pt x="451156" y="2958"/>
                    <a:pt x="468348" y="2576"/>
                  </a:cubicBezTo>
                  <a:cubicBezTo>
                    <a:pt x="533298" y="284"/>
                    <a:pt x="598248" y="-2008"/>
                    <a:pt x="662817" y="2958"/>
                  </a:cubicBezTo>
                  <a:cubicBezTo>
                    <a:pt x="710956" y="6397"/>
                    <a:pt x="757185" y="18623"/>
                    <a:pt x="803797" y="30467"/>
                  </a:cubicBezTo>
                  <a:cubicBezTo>
                    <a:pt x="842767" y="40400"/>
                    <a:pt x="879062" y="56829"/>
                    <a:pt x="916122" y="71729"/>
                  </a:cubicBezTo>
                  <a:cubicBezTo>
                    <a:pt x="977634" y="100766"/>
                    <a:pt x="1025773" y="151198"/>
                    <a:pt x="1086521" y="181762"/>
                  </a:cubicBezTo>
                  <a:cubicBezTo>
                    <a:pt x="1107916" y="192460"/>
                    <a:pt x="1129311" y="203540"/>
                    <a:pt x="1154527" y="202012"/>
                  </a:cubicBezTo>
                  <a:cubicBezTo>
                    <a:pt x="1178597" y="198955"/>
                    <a:pt x="1202667" y="195899"/>
                    <a:pt x="1221006" y="177178"/>
                  </a:cubicBezTo>
                  <a:cubicBezTo>
                    <a:pt x="1219859" y="171065"/>
                    <a:pt x="1218713" y="164952"/>
                    <a:pt x="1217185" y="158839"/>
                  </a:cubicBezTo>
                  <a:cubicBezTo>
                    <a:pt x="1216039" y="152726"/>
                    <a:pt x="1211454" y="145085"/>
                    <a:pt x="1217949" y="141646"/>
                  </a:cubicBezTo>
                  <a:cubicBezTo>
                    <a:pt x="1224062" y="138208"/>
                    <a:pt x="1231703" y="141646"/>
                    <a:pt x="1237434" y="146231"/>
                  </a:cubicBezTo>
                  <a:cubicBezTo>
                    <a:pt x="1258447" y="163806"/>
                    <a:pt x="1276786" y="180234"/>
                    <a:pt x="1292451" y="202394"/>
                  </a:cubicBezTo>
                  <a:cubicBezTo>
                    <a:pt x="1303912" y="218440"/>
                    <a:pt x="1314610" y="239835"/>
                    <a:pt x="1322633" y="255882"/>
                  </a:cubicBezTo>
                  <a:cubicBezTo>
                    <a:pt x="1333331" y="276895"/>
                    <a:pt x="1363132" y="323124"/>
                    <a:pt x="1363132" y="368972"/>
                  </a:cubicBezTo>
                  <a:close/>
                </a:path>
              </a:pathLst>
            </a:custGeom>
            <a:solidFill>
              <a:srgbClr val="582200"/>
            </a:solidFill>
            <a:ln w="3807" cap="flat">
              <a:noFill/>
              <a:prstDash val="solid"/>
              <a:miter/>
            </a:ln>
          </p:spPr>
          <p:txBody>
            <a:bodyPr rtlCol="0" anchor="ctr"/>
            <a:lstStyle/>
            <a:p>
              <a:endParaRPr lang="en-US">
                <a:cs typeface="B Nazanin" panose="00000400000000000000" pitchFamily="2" charset="-78"/>
              </a:endParaRPr>
            </a:p>
          </p:txBody>
        </p:sp>
        <p:sp>
          <p:nvSpPr>
            <p:cNvPr id="46" name="Freeform: Shape 14">
              <a:extLst>
                <a:ext uri="{FF2B5EF4-FFF2-40B4-BE49-F238E27FC236}">
                  <a16:creationId xmlns:a16="http://schemas.microsoft.com/office/drawing/2014/main" id="{ABA0506A-1C32-4690-9658-8A04C948AA69}"/>
                </a:ext>
              </a:extLst>
            </p:cNvPr>
            <p:cNvSpPr/>
            <p:nvPr/>
          </p:nvSpPr>
          <p:spPr>
            <a:xfrm>
              <a:off x="2872927" y="3268216"/>
              <a:ext cx="1063223" cy="267429"/>
            </a:xfrm>
            <a:custGeom>
              <a:avLst/>
              <a:gdLst>
                <a:gd name="connsiteX0" fmla="*/ 925850 w 948224"/>
                <a:gd name="connsiteY0" fmla="*/ 1337 h 238504"/>
                <a:gd name="connsiteX1" fmla="*/ 584288 w 948224"/>
                <a:gd name="connsiteY1" fmla="*/ 1337 h 238504"/>
                <a:gd name="connsiteX2" fmla="*/ 538823 w 948224"/>
                <a:gd name="connsiteY2" fmla="*/ 23115 h 238504"/>
                <a:gd name="connsiteX3" fmla="*/ 480750 w 948224"/>
                <a:gd name="connsiteY3" fmla="*/ 48713 h 238504"/>
                <a:gd name="connsiteX4" fmla="*/ 438724 w 948224"/>
                <a:gd name="connsiteY4" fmla="*/ 48331 h 238504"/>
                <a:gd name="connsiteX5" fmla="*/ 422677 w 948224"/>
                <a:gd name="connsiteY5" fmla="*/ 38779 h 238504"/>
                <a:gd name="connsiteX6" fmla="*/ 358109 w 948224"/>
                <a:gd name="connsiteY6" fmla="*/ 955 h 238504"/>
                <a:gd name="connsiteX7" fmla="*/ 98690 w 948224"/>
                <a:gd name="connsiteY7" fmla="*/ 573 h 238504"/>
                <a:gd name="connsiteX8" fmla="*/ 7378 w 948224"/>
                <a:gd name="connsiteY8" fmla="*/ 4012 h 238504"/>
                <a:gd name="connsiteX9" fmla="*/ 501 w 948224"/>
                <a:gd name="connsiteY9" fmla="*/ 34958 h 238504"/>
                <a:gd name="connsiteX10" fmla="*/ 7378 w 948224"/>
                <a:gd name="connsiteY10" fmla="*/ 44128 h 238504"/>
                <a:gd name="connsiteX11" fmla="*/ 23425 w 948224"/>
                <a:gd name="connsiteY11" fmla="*/ 78895 h 238504"/>
                <a:gd name="connsiteX12" fmla="*/ 23043 w 948224"/>
                <a:gd name="connsiteY12" fmla="*/ 147666 h 238504"/>
                <a:gd name="connsiteX13" fmla="*/ 29920 w 948224"/>
                <a:gd name="connsiteY13" fmla="*/ 178995 h 238504"/>
                <a:gd name="connsiteX14" fmla="*/ 70036 w 948224"/>
                <a:gd name="connsiteY14" fmla="*/ 225606 h 238504"/>
                <a:gd name="connsiteX15" fmla="*/ 107478 w 948224"/>
                <a:gd name="connsiteY15" fmla="*/ 236686 h 238504"/>
                <a:gd name="connsiteX16" fmla="*/ 363076 w 948224"/>
                <a:gd name="connsiteY16" fmla="*/ 236686 h 238504"/>
                <a:gd name="connsiteX17" fmla="*/ 432229 w 948224"/>
                <a:gd name="connsiteY17" fmla="*/ 172882 h 238504"/>
                <a:gd name="connsiteX18" fmla="*/ 435285 w 948224"/>
                <a:gd name="connsiteY18" fmla="*/ 112134 h 238504"/>
                <a:gd name="connsiteX19" fmla="*/ 459737 w 948224"/>
                <a:gd name="connsiteY19" fmla="*/ 88447 h 238504"/>
                <a:gd name="connsiteX20" fmla="*/ 494122 w 948224"/>
                <a:gd name="connsiteY20" fmla="*/ 88447 h 238504"/>
                <a:gd name="connsiteX21" fmla="*/ 515135 w 948224"/>
                <a:gd name="connsiteY21" fmla="*/ 109460 h 238504"/>
                <a:gd name="connsiteX22" fmla="*/ 515518 w 948224"/>
                <a:gd name="connsiteY22" fmla="*/ 172500 h 238504"/>
                <a:gd name="connsiteX23" fmla="*/ 580086 w 948224"/>
                <a:gd name="connsiteY23" fmla="*/ 237068 h 238504"/>
                <a:gd name="connsiteX24" fmla="*/ 858225 w 948224"/>
                <a:gd name="connsiteY24" fmla="*/ 230955 h 238504"/>
                <a:gd name="connsiteX25" fmla="*/ 891464 w 948224"/>
                <a:gd name="connsiteY25" fmla="*/ 219875 h 238504"/>
                <a:gd name="connsiteX26" fmla="*/ 918208 w 948224"/>
                <a:gd name="connsiteY26" fmla="*/ 172882 h 238504"/>
                <a:gd name="connsiteX27" fmla="*/ 917826 w 948224"/>
                <a:gd name="connsiteY27" fmla="*/ 62467 h 238504"/>
                <a:gd name="connsiteX28" fmla="*/ 928142 w 948224"/>
                <a:gd name="connsiteY28" fmla="*/ 45656 h 238504"/>
                <a:gd name="connsiteX29" fmla="*/ 948009 w 948224"/>
                <a:gd name="connsiteY29" fmla="*/ 20440 h 238504"/>
                <a:gd name="connsiteX30" fmla="*/ 925850 w 948224"/>
                <a:gd name="connsiteY30" fmla="*/ 1337 h 238504"/>
                <a:gd name="connsiteX31" fmla="*/ 398225 w 948224"/>
                <a:gd name="connsiteY31" fmla="*/ 163331 h 238504"/>
                <a:gd name="connsiteX32" fmla="*/ 361930 w 948224"/>
                <a:gd name="connsiteY32" fmla="*/ 200772 h 238504"/>
                <a:gd name="connsiteX33" fmla="*/ 92960 w 948224"/>
                <a:gd name="connsiteY33" fmla="*/ 200008 h 238504"/>
                <a:gd name="connsiteX34" fmla="*/ 58574 w 948224"/>
                <a:gd name="connsiteY34" fmla="*/ 165623 h 238504"/>
                <a:gd name="connsiteX35" fmla="*/ 58574 w 948224"/>
                <a:gd name="connsiteY35" fmla="*/ 66287 h 238504"/>
                <a:gd name="connsiteX36" fmla="*/ 94488 w 948224"/>
                <a:gd name="connsiteY36" fmla="*/ 31520 h 238504"/>
                <a:gd name="connsiteX37" fmla="*/ 226298 w 948224"/>
                <a:gd name="connsiteY37" fmla="*/ 31520 h 238504"/>
                <a:gd name="connsiteX38" fmla="*/ 361930 w 948224"/>
                <a:gd name="connsiteY38" fmla="*/ 31138 h 238504"/>
                <a:gd name="connsiteX39" fmla="*/ 398225 w 948224"/>
                <a:gd name="connsiteY39" fmla="*/ 68198 h 238504"/>
                <a:gd name="connsiteX40" fmla="*/ 398225 w 948224"/>
                <a:gd name="connsiteY40" fmla="*/ 163331 h 238504"/>
                <a:gd name="connsiteX41" fmla="*/ 891464 w 948224"/>
                <a:gd name="connsiteY41" fmla="*/ 167151 h 238504"/>
                <a:gd name="connsiteX42" fmla="*/ 858989 w 948224"/>
                <a:gd name="connsiteY42" fmla="*/ 199626 h 238504"/>
                <a:gd name="connsiteX43" fmla="*/ 585816 w 948224"/>
                <a:gd name="connsiteY43" fmla="*/ 199626 h 238504"/>
                <a:gd name="connsiteX44" fmla="*/ 552959 w 948224"/>
                <a:gd name="connsiteY44" fmla="*/ 166387 h 238504"/>
                <a:gd name="connsiteX45" fmla="*/ 552959 w 948224"/>
                <a:gd name="connsiteY45" fmla="*/ 65141 h 238504"/>
                <a:gd name="connsiteX46" fmla="*/ 586199 w 948224"/>
                <a:gd name="connsiteY46" fmla="*/ 30374 h 238504"/>
                <a:gd name="connsiteX47" fmla="*/ 614853 w 948224"/>
                <a:gd name="connsiteY47" fmla="*/ 30374 h 238504"/>
                <a:gd name="connsiteX48" fmla="*/ 862810 w 948224"/>
                <a:gd name="connsiteY48" fmla="*/ 31138 h 238504"/>
                <a:gd name="connsiteX49" fmla="*/ 891464 w 948224"/>
                <a:gd name="connsiteY49" fmla="*/ 63613 h 238504"/>
                <a:gd name="connsiteX50" fmla="*/ 891464 w 948224"/>
                <a:gd name="connsiteY50" fmla="*/ 167151 h 238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8224" h="238504">
                  <a:moveTo>
                    <a:pt x="925850" y="1337"/>
                  </a:moveTo>
                  <a:cubicBezTo>
                    <a:pt x="811996" y="1337"/>
                    <a:pt x="698142" y="1719"/>
                    <a:pt x="584288" y="1337"/>
                  </a:cubicBezTo>
                  <a:cubicBezTo>
                    <a:pt x="565185" y="1337"/>
                    <a:pt x="546082" y="7450"/>
                    <a:pt x="538823" y="23115"/>
                  </a:cubicBezTo>
                  <a:cubicBezTo>
                    <a:pt x="525833" y="50623"/>
                    <a:pt x="504438" y="50241"/>
                    <a:pt x="480750" y="48713"/>
                  </a:cubicBezTo>
                  <a:cubicBezTo>
                    <a:pt x="466614" y="47949"/>
                    <a:pt x="452860" y="48331"/>
                    <a:pt x="438724" y="48331"/>
                  </a:cubicBezTo>
                  <a:cubicBezTo>
                    <a:pt x="431082" y="48331"/>
                    <a:pt x="426880" y="46038"/>
                    <a:pt x="422677" y="38779"/>
                  </a:cubicBezTo>
                  <a:cubicBezTo>
                    <a:pt x="408923" y="13563"/>
                    <a:pt x="388292" y="573"/>
                    <a:pt x="358109" y="955"/>
                  </a:cubicBezTo>
                  <a:cubicBezTo>
                    <a:pt x="271764" y="1719"/>
                    <a:pt x="185036" y="-191"/>
                    <a:pt x="98690" y="573"/>
                  </a:cubicBezTo>
                  <a:cubicBezTo>
                    <a:pt x="68508" y="955"/>
                    <a:pt x="37561" y="-2483"/>
                    <a:pt x="7378" y="4012"/>
                  </a:cubicBezTo>
                  <a:cubicBezTo>
                    <a:pt x="2412" y="13945"/>
                    <a:pt x="-1409" y="23879"/>
                    <a:pt x="501" y="34958"/>
                  </a:cubicBezTo>
                  <a:cubicBezTo>
                    <a:pt x="2794" y="38015"/>
                    <a:pt x="3940" y="42600"/>
                    <a:pt x="7378" y="44128"/>
                  </a:cubicBezTo>
                  <a:cubicBezTo>
                    <a:pt x="23807" y="50623"/>
                    <a:pt x="23807" y="64377"/>
                    <a:pt x="23425" y="78895"/>
                  </a:cubicBezTo>
                  <a:cubicBezTo>
                    <a:pt x="23043" y="101819"/>
                    <a:pt x="23425" y="124742"/>
                    <a:pt x="23043" y="147666"/>
                  </a:cubicBezTo>
                  <a:cubicBezTo>
                    <a:pt x="23043" y="158746"/>
                    <a:pt x="24189" y="169061"/>
                    <a:pt x="29920" y="178995"/>
                  </a:cubicBezTo>
                  <a:cubicBezTo>
                    <a:pt x="38325" y="198862"/>
                    <a:pt x="52461" y="213762"/>
                    <a:pt x="70036" y="225606"/>
                  </a:cubicBezTo>
                  <a:cubicBezTo>
                    <a:pt x="80734" y="235540"/>
                    <a:pt x="94870" y="236686"/>
                    <a:pt x="107478" y="236686"/>
                  </a:cubicBezTo>
                  <a:cubicBezTo>
                    <a:pt x="192677" y="237832"/>
                    <a:pt x="277876" y="238214"/>
                    <a:pt x="363076" y="236686"/>
                  </a:cubicBezTo>
                  <a:cubicBezTo>
                    <a:pt x="401282" y="235922"/>
                    <a:pt x="425351" y="210706"/>
                    <a:pt x="432229" y="172882"/>
                  </a:cubicBezTo>
                  <a:cubicBezTo>
                    <a:pt x="436049" y="152633"/>
                    <a:pt x="434903" y="132384"/>
                    <a:pt x="435285" y="112134"/>
                  </a:cubicBezTo>
                  <a:cubicBezTo>
                    <a:pt x="435667" y="90357"/>
                    <a:pt x="437577" y="88829"/>
                    <a:pt x="459737" y="88447"/>
                  </a:cubicBezTo>
                  <a:cubicBezTo>
                    <a:pt x="471199" y="88447"/>
                    <a:pt x="482660" y="88829"/>
                    <a:pt x="494122" y="88447"/>
                  </a:cubicBezTo>
                  <a:cubicBezTo>
                    <a:pt x="508640" y="88065"/>
                    <a:pt x="514753" y="95324"/>
                    <a:pt x="515135" y="109460"/>
                  </a:cubicBezTo>
                  <a:cubicBezTo>
                    <a:pt x="515518" y="130473"/>
                    <a:pt x="514753" y="151487"/>
                    <a:pt x="515518" y="172500"/>
                  </a:cubicBezTo>
                  <a:cubicBezTo>
                    <a:pt x="516664" y="208031"/>
                    <a:pt x="544554" y="237832"/>
                    <a:pt x="580086" y="237068"/>
                  </a:cubicBezTo>
                  <a:cubicBezTo>
                    <a:pt x="672926" y="235540"/>
                    <a:pt x="765767" y="244327"/>
                    <a:pt x="858225" y="230955"/>
                  </a:cubicBezTo>
                  <a:cubicBezTo>
                    <a:pt x="869305" y="227134"/>
                    <a:pt x="880384" y="223696"/>
                    <a:pt x="891464" y="219875"/>
                  </a:cubicBezTo>
                  <a:cubicBezTo>
                    <a:pt x="907893" y="208414"/>
                    <a:pt x="917062" y="193513"/>
                    <a:pt x="918208" y="172882"/>
                  </a:cubicBezTo>
                  <a:cubicBezTo>
                    <a:pt x="920119" y="136204"/>
                    <a:pt x="920501" y="99144"/>
                    <a:pt x="917826" y="62467"/>
                  </a:cubicBezTo>
                  <a:cubicBezTo>
                    <a:pt x="917444" y="54826"/>
                    <a:pt x="913624" y="44892"/>
                    <a:pt x="928142" y="45656"/>
                  </a:cubicBezTo>
                  <a:cubicBezTo>
                    <a:pt x="946099" y="46420"/>
                    <a:pt x="948009" y="34576"/>
                    <a:pt x="948009" y="20440"/>
                  </a:cubicBezTo>
                  <a:cubicBezTo>
                    <a:pt x="949919" y="1719"/>
                    <a:pt x="938839" y="1337"/>
                    <a:pt x="925850" y="1337"/>
                  </a:cubicBezTo>
                  <a:close/>
                  <a:moveTo>
                    <a:pt x="398225" y="163331"/>
                  </a:moveTo>
                  <a:cubicBezTo>
                    <a:pt x="397843" y="187400"/>
                    <a:pt x="385999" y="200390"/>
                    <a:pt x="361930" y="200772"/>
                  </a:cubicBezTo>
                  <a:cubicBezTo>
                    <a:pt x="272146" y="201154"/>
                    <a:pt x="182744" y="200772"/>
                    <a:pt x="92960" y="200008"/>
                  </a:cubicBezTo>
                  <a:cubicBezTo>
                    <a:pt x="70800" y="200008"/>
                    <a:pt x="58956" y="187400"/>
                    <a:pt x="58574" y="165623"/>
                  </a:cubicBezTo>
                  <a:cubicBezTo>
                    <a:pt x="58192" y="132384"/>
                    <a:pt x="58192" y="99527"/>
                    <a:pt x="58574" y="66287"/>
                  </a:cubicBezTo>
                  <a:cubicBezTo>
                    <a:pt x="58956" y="42982"/>
                    <a:pt x="70800" y="31520"/>
                    <a:pt x="94488" y="31520"/>
                  </a:cubicBezTo>
                  <a:cubicBezTo>
                    <a:pt x="138425" y="31138"/>
                    <a:pt x="182362" y="31520"/>
                    <a:pt x="226298" y="31520"/>
                  </a:cubicBezTo>
                  <a:cubicBezTo>
                    <a:pt x="230119" y="31520"/>
                    <a:pt x="343591" y="30756"/>
                    <a:pt x="361930" y="31138"/>
                  </a:cubicBezTo>
                  <a:cubicBezTo>
                    <a:pt x="385999" y="31902"/>
                    <a:pt x="398225" y="44510"/>
                    <a:pt x="398225" y="68198"/>
                  </a:cubicBezTo>
                  <a:cubicBezTo>
                    <a:pt x="398607" y="99909"/>
                    <a:pt x="398607" y="131620"/>
                    <a:pt x="398225" y="163331"/>
                  </a:cubicBezTo>
                  <a:close/>
                  <a:moveTo>
                    <a:pt x="891464" y="167151"/>
                  </a:moveTo>
                  <a:cubicBezTo>
                    <a:pt x="891082" y="186636"/>
                    <a:pt x="878092" y="199626"/>
                    <a:pt x="858989" y="199626"/>
                  </a:cubicBezTo>
                  <a:cubicBezTo>
                    <a:pt x="768059" y="200008"/>
                    <a:pt x="677129" y="200390"/>
                    <a:pt x="585816" y="199626"/>
                  </a:cubicBezTo>
                  <a:cubicBezTo>
                    <a:pt x="563275" y="199626"/>
                    <a:pt x="553341" y="188546"/>
                    <a:pt x="552959" y="166387"/>
                  </a:cubicBezTo>
                  <a:cubicBezTo>
                    <a:pt x="552577" y="132766"/>
                    <a:pt x="552577" y="98762"/>
                    <a:pt x="552959" y="65141"/>
                  </a:cubicBezTo>
                  <a:cubicBezTo>
                    <a:pt x="553341" y="41453"/>
                    <a:pt x="562893" y="31520"/>
                    <a:pt x="586199" y="30374"/>
                  </a:cubicBezTo>
                  <a:cubicBezTo>
                    <a:pt x="595750" y="29992"/>
                    <a:pt x="605302" y="30374"/>
                    <a:pt x="614853" y="30374"/>
                  </a:cubicBezTo>
                  <a:cubicBezTo>
                    <a:pt x="619438" y="30374"/>
                    <a:pt x="811614" y="29992"/>
                    <a:pt x="862810" y="31138"/>
                  </a:cubicBezTo>
                  <a:cubicBezTo>
                    <a:pt x="879238" y="31520"/>
                    <a:pt x="891082" y="46038"/>
                    <a:pt x="891464" y="63613"/>
                  </a:cubicBezTo>
                  <a:cubicBezTo>
                    <a:pt x="892228" y="98380"/>
                    <a:pt x="892228" y="132766"/>
                    <a:pt x="891464" y="167151"/>
                  </a:cubicBezTo>
                  <a:close/>
                </a:path>
              </a:pathLst>
            </a:custGeom>
            <a:solidFill>
              <a:srgbClr val="2D2E2C"/>
            </a:solidFill>
            <a:ln w="3807" cap="flat">
              <a:noFill/>
              <a:prstDash val="solid"/>
              <a:miter/>
            </a:ln>
          </p:spPr>
          <p:txBody>
            <a:bodyPr rtlCol="0" anchor="ctr"/>
            <a:lstStyle/>
            <a:p>
              <a:endParaRPr lang="en-US">
                <a:cs typeface="B Nazanin" panose="00000400000000000000" pitchFamily="2" charset="-78"/>
              </a:endParaRPr>
            </a:p>
          </p:txBody>
        </p:sp>
        <p:sp>
          <p:nvSpPr>
            <p:cNvPr id="47" name="Freeform: Shape 17">
              <a:extLst>
                <a:ext uri="{FF2B5EF4-FFF2-40B4-BE49-F238E27FC236}">
                  <a16:creationId xmlns:a16="http://schemas.microsoft.com/office/drawing/2014/main" id="{F9DDB01D-5D94-4D63-BD07-2396C11234CA}"/>
                </a:ext>
              </a:extLst>
            </p:cNvPr>
            <p:cNvSpPr/>
            <p:nvPr/>
          </p:nvSpPr>
          <p:spPr>
            <a:xfrm>
              <a:off x="1619552" y="4332695"/>
              <a:ext cx="1471578" cy="1691502"/>
            </a:xfrm>
            <a:custGeom>
              <a:avLst/>
              <a:gdLst>
                <a:gd name="connsiteX0" fmla="*/ 1014772 w 1312411"/>
                <a:gd name="connsiteY0" fmla="*/ 53371 h 1508548"/>
                <a:gd name="connsiteX1" fmla="*/ 1082778 w 1312411"/>
                <a:gd name="connsiteY1" fmla="*/ 199700 h 1508548"/>
                <a:gd name="connsiteX2" fmla="*/ 1307811 w 1312411"/>
                <a:gd name="connsiteY2" fmla="*/ 1321809 h 1508548"/>
                <a:gd name="connsiteX3" fmla="*/ 1292529 w 1312411"/>
                <a:gd name="connsiteY3" fmla="*/ 1453238 h 1508548"/>
                <a:gd name="connsiteX4" fmla="*/ 1214589 w 1312411"/>
                <a:gd name="connsiteY4" fmla="*/ 1505962 h 1508548"/>
                <a:gd name="connsiteX5" fmla="*/ 532613 w 1312411"/>
                <a:gd name="connsiteY5" fmla="*/ 1506726 h 1508548"/>
                <a:gd name="connsiteX6" fmla="*/ 389722 w 1312411"/>
                <a:gd name="connsiteY6" fmla="*/ 1468520 h 1508548"/>
                <a:gd name="connsiteX7" fmla="*/ 323244 w 1312411"/>
                <a:gd name="connsiteY7" fmla="*/ 1379500 h 1508548"/>
                <a:gd name="connsiteX8" fmla="*/ 22 w 1312411"/>
                <a:gd name="connsiteY8" fmla="*/ 189002 h 1508548"/>
                <a:gd name="connsiteX9" fmla="*/ 139855 w 1312411"/>
                <a:gd name="connsiteY9" fmla="*/ 35414 h 1508548"/>
                <a:gd name="connsiteX10" fmla="*/ 868443 w 1312411"/>
                <a:gd name="connsiteY10" fmla="*/ 265 h 1508548"/>
                <a:gd name="connsiteX11" fmla="*/ 1014772 w 1312411"/>
                <a:gd name="connsiteY11" fmla="*/ 53371 h 150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2411" h="1508548">
                  <a:moveTo>
                    <a:pt x="1014772" y="53371"/>
                  </a:moveTo>
                  <a:cubicBezTo>
                    <a:pt x="1056416" y="93105"/>
                    <a:pt x="1074373" y="143537"/>
                    <a:pt x="1082778" y="199700"/>
                  </a:cubicBezTo>
                  <a:cubicBezTo>
                    <a:pt x="1091948" y="258537"/>
                    <a:pt x="1298642" y="1263736"/>
                    <a:pt x="1307811" y="1321809"/>
                  </a:cubicBezTo>
                  <a:cubicBezTo>
                    <a:pt x="1315071" y="1366128"/>
                    <a:pt x="1316217" y="1411211"/>
                    <a:pt x="1292529" y="1453238"/>
                  </a:cubicBezTo>
                  <a:cubicBezTo>
                    <a:pt x="1274954" y="1484566"/>
                    <a:pt x="1248210" y="1500613"/>
                    <a:pt x="1214589" y="1505962"/>
                  </a:cubicBezTo>
                  <a:cubicBezTo>
                    <a:pt x="1185552" y="1510547"/>
                    <a:pt x="598709" y="1507872"/>
                    <a:pt x="532613" y="1506726"/>
                  </a:cubicBezTo>
                  <a:cubicBezTo>
                    <a:pt x="482181" y="1505962"/>
                    <a:pt x="433277" y="1497557"/>
                    <a:pt x="389722" y="1468520"/>
                  </a:cubicBezTo>
                  <a:cubicBezTo>
                    <a:pt x="356865" y="1446360"/>
                    <a:pt x="332795" y="1418088"/>
                    <a:pt x="323244" y="1379500"/>
                  </a:cubicBezTo>
                  <a:cubicBezTo>
                    <a:pt x="319805" y="1366510"/>
                    <a:pt x="-3035" y="242873"/>
                    <a:pt x="22" y="189002"/>
                  </a:cubicBezTo>
                  <a:cubicBezTo>
                    <a:pt x="4606" y="112590"/>
                    <a:pt x="50453" y="41909"/>
                    <a:pt x="139855" y="35414"/>
                  </a:cubicBezTo>
                  <a:cubicBezTo>
                    <a:pt x="197928" y="31212"/>
                    <a:pt x="825652" y="-117"/>
                    <a:pt x="868443" y="265"/>
                  </a:cubicBezTo>
                  <a:cubicBezTo>
                    <a:pt x="924606" y="-2410"/>
                    <a:pt x="973509" y="15165"/>
                    <a:pt x="1014772" y="53371"/>
                  </a:cubicBezTo>
                  <a:close/>
                </a:path>
              </a:pathLst>
            </a:custGeom>
            <a:solidFill>
              <a:srgbClr val="003242"/>
            </a:solidFill>
            <a:ln w="3807" cap="flat">
              <a:noFill/>
              <a:prstDash val="solid"/>
              <a:miter/>
            </a:ln>
          </p:spPr>
          <p:txBody>
            <a:bodyPr rtlCol="0" anchor="ctr"/>
            <a:lstStyle/>
            <a:p>
              <a:endParaRPr lang="en-US">
                <a:cs typeface="B Nazanin" panose="00000400000000000000" pitchFamily="2" charset="-78"/>
              </a:endParaRPr>
            </a:p>
          </p:txBody>
        </p:sp>
        <p:grpSp>
          <p:nvGrpSpPr>
            <p:cNvPr id="48" name="Group 46">
              <a:extLst>
                <a:ext uri="{FF2B5EF4-FFF2-40B4-BE49-F238E27FC236}">
                  <a16:creationId xmlns:a16="http://schemas.microsoft.com/office/drawing/2014/main" id="{972738C2-1DC0-4095-82CF-54DFE684A702}"/>
                </a:ext>
              </a:extLst>
            </p:cNvPr>
            <p:cNvGrpSpPr/>
            <p:nvPr/>
          </p:nvGrpSpPr>
          <p:grpSpPr>
            <a:xfrm>
              <a:off x="1797735" y="5258589"/>
              <a:ext cx="1333929" cy="579849"/>
              <a:chOff x="1797735" y="5258589"/>
              <a:chExt cx="1333929" cy="579849"/>
            </a:xfrm>
          </p:grpSpPr>
          <p:sp>
            <p:nvSpPr>
              <p:cNvPr id="58" name="Freeform: Shape 18">
                <a:extLst>
                  <a:ext uri="{FF2B5EF4-FFF2-40B4-BE49-F238E27FC236}">
                    <a16:creationId xmlns:a16="http://schemas.microsoft.com/office/drawing/2014/main" id="{961D2F76-684E-4068-B8D1-E79F7D066C8A}"/>
                  </a:ext>
                </a:extLst>
              </p:cNvPr>
              <p:cNvSpPr/>
              <p:nvPr/>
            </p:nvSpPr>
            <p:spPr>
              <a:xfrm>
                <a:off x="1797735" y="5340133"/>
                <a:ext cx="402364" cy="498305"/>
              </a:xfrm>
              <a:custGeom>
                <a:avLst/>
                <a:gdLst>
                  <a:gd name="connsiteX0" fmla="*/ 55828 w 358844"/>
                  <a:gd name="connsiteY0" fmla="*/ 351509 h 444408"/>
                  <a:gd name="connsiteX1" fmla="*/ 58885 w 358844"/>
                  <a:gd name="connsiteY1" fmla="*/ 310247 h 444408"/>
                  <a:gd name="connsiteX2" fmla="*/ 48951 w 358844"/>
                  <a:gd name="connsiteY2" fmla="*/ 295346 h 444408"/>
                  <a:gd name="connsiteX3" fmla="*/ 29084 w 358844"/>
                  <a:gd name="connsiteY3" fmla="*/ 241094 h 444408"/>
                  <a:gd name="connsiteX4" fmla="*/ 22971 w 358844"/>
                  <a:gd name="connsiteY4" fmla="*/ 225430 h 444408"/>
                  <a:gd name="connsiteX5" fmla="*/ 19532 w 358844"/>
                  <a:gd name="connsiteY5" fmla="*/ 152838 h 444408"/>
                  <a:gd name="connsiteX6" fmla="*/ 62323 w 358844"/>
                  <a:gd name="connsiteY6" fmla="*/ 116543 h 444408"/>
                  <a:gd name="connsiteX7" fmla="*/ 196044 w 358844"/>
                  <a:gd name="connsiteY7" fmla="*/ 15297 h 444408"/>
                  <a:gd name="connsiteX8" fmla="*/ 233868 w 358844"/>
                  <a:gd name="connsiteY8" fmla="*/ 14 h 444408"/>
                  <a:gd name="connsiteX9" fmla="*/ 261376 w 358844"/>
                  <a:gd name="connsiteY9" fmla="*/ 14151 h 444408"/>
                  <a:gd name="connsiteX10" fmla="*/ 257556 w 358844"/>
                  <a:gd name="connsiteY10" fmla="*/ 44333 h 444408"/>
                  <a:gd name="connsiteX11" fmla="*/ 146758 w 358844"/>
                  <a:gd name="connsiteY11" fmla="*/ 161626 h 444408"/>
                  <a:gd name="connsiteX12" fmla="*/ 126509 w 358844"/>
                  <a:gd name="connsiteY12" fmla="*/ 179964 h 444408"/>
                  <a:gd name="connsiteX13" fmla="*/ 212090 w 358844"/>
                  <a:gd name="connsiteY13" fmla="*/ 137938 h 444408"/>
                  <a:gd name="connsiteX14" fmla="*/ 269017 w 358844"/>
                  <a:gd name="connsiteY14" fmla="*/ 112722 h 444408"/>
                  <a:gd name="connsiteX15" fmla="*/ 312572 w 358844"/>
                  <a:gd name="connsiteY15" fmla="*/ 126476 h 444408"/>
                  <a:gd name="connsiteX16" fmla="*/ 300346 w 358844"/>
                  <a:gd name="connsiteY16" fmla="*/ 164300 h 444408"/>
                  <a:gd name="connsiteX17" fmla="*/ 264815 w 358844"/>
                  <a:gd name="connsiteY17" fmla="*/ 195247 h 444408"/>
                  <a:gd name="connsiteX18" fmla="*/ 304167 w 358844"/>
                  <a:gd name="connsiteY18" fmla="*/ 182257 h 444408"/>
                  <a:gd name="connsiteX19" fmla="*/ 341609 w 358844"/>
                  <a:gd name="connsiteY19" fmla="*/ 193337 h 444408"/>
                  <a:gd name="connsiteX20" fmla="*/ 333585 w 358844"/>
                  <a:gd name="connsiteY20" fmla="*/ 233071 h 444408"/>
                  <a:gd name="connsiteX21" fmla="*/ 289649 w 358844"/>
                  <a:gd name="connsiteY21" fmla="*/ 270131 h 444408"/>
                  <a:gd name="connsiteX22" fmla="*/ 311808 w 358844"/>
                  <a:gd name="connsiteY22" fmla="*/ 264018 h 444408"/>
                  <a:gd name="connsiteX23" fmla="*/ 353835 w 358844"/>
                  <a:gd name="connsiteY23" fmla="*/ 274333 h 444408"/>
                  <a:gd name="connsiteX24" fmla="*/ 344665 w 358844"/>
                  <a:gd name="connsiteY24" fmla="*/ 316742 h 444408"/>
                  <a:gd name="connsiteX25" fmla="*/ 248004 w 358844"/>
                  <a:gd name="connsiteY25" fmla="*/ 388951 h 444408"/>
                  <a:gd name="connsiteX26" fmla="*/ 154017 w 358844"/>
                  <a:gd name="connsiteY26" fmla="*/ 441293 h 444408"/>
                  <a:gd name="connsiteX27" fmla="*/ 97091 w 358844"/>
                  <a:gd name="connsiteY27" fmla="*/ 429067 h 444408"/>
                  <a:gd name="connsiteX28" fmla="*/ 90596 w 358844"/>
                  <a:gd name="connsiteY28" fmla="*/ 385895 h 444408"/>
                  <a:gd name="connsiteX29" fmla="*/ 84483 w 358844"/>
                  <a:gd name="connsiteY29" fmla="*/ 368702 h 444408"/>
                  <a:gd name="connsiteX30" fmla="*/ 55828 w 358844"/>
                  <a:gd name="connsiteY30" fmla="*/ 351509 h 44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8844" h="444408">
                    <a:moveTo>
                      <a:pt x="55828" y="351509"/>
                    </a:moveTo>
                    <a:cubicBezTo>
                      <a:pt x="50097" y="338901"/>
                      <a:pt x="50861" y="327822"/>
                      <a:pt x="58885" y="310247"/>
                    </a:cubicBezTo>
                    <a:cubicBezTo>
                      <a:pt x="63087" y="301459"/>
                      <a:pt x="55064" y="298403"/>
                      <a:pt x="48951" y="295346"/>
                    </a:cubicBezTo>
                    <a:cubicBezTo>
                      <a:pt x="22207" y="282356"/>
                      <a:pt x="16094" y="267074"/>
                      <a:pt x="29084" y="241094"/>
                    </a:cubicBezTo>
                    <a:cubicBezTo>
                      <a:pt x="33287" y="232307"/>
                      <a:pt x="30230" y="229632"/>
                      <a:pt x="22971" y="225430"/>
                    </a:cubicBezTo>
                    <a:cubicBezTo>
                      <a:pt x="-6066" y="208619"/>
                      <a:pt x="-7976" y="172323"/>
                      <a:pt x="19532" y="152838"/>
                    </a:cubicBezTo>
                    <a:cubicBezTo>
                      <a:pt x="35197" y="141758"/>
                      <a:pt x="47805" y="128004"/>
                      <a:pt x="62323" y="116543"/>
                    </a:cubicBezTo>
                    <a:cubicBezTo>
                      <a:pt x="106642" y="82539"/>
                      <a:pt x="150961" y="48536"/>
                      <a:pt x="196044" y="15297"/>
                    </a:cubicBezTo>
                    <a:cubicBezTo>
                      <a:pt x="207124" y="6891"/>
                      <a:pt x="219350" y="-368"/>
                      <a:pt x="233868" y="14"/>
                    </a:cubicBezTo>
                    <a:cubicBezTo>
                      <a:pt x="245712" y="14"/>
                      <a:pt x="256409" y="4599"/>
                      <a:pt x="261376" y="14151"/>
                    </a:cubicBezTo>
                    <a:cubicBezTo>
                      <a:pt x="266343" y="23702"/>
                      <a:pt x="264815" y="34400"/>
                      <a:pt x="257556" y="44333"/>
                    </a:cubicBezTo>
                    <a:cubicBezTo>
                      <a:pt x="226227" y="88652"/>
                      <a:pt x="186110" y="124566"/>
                      <a:pt x="146758" y="161626"/>
                    </a:cubicBezTo>
                    <a:cubicBezTo>
                      <a:pt x="141409" y="166975"/>
                      <a:pt x="135679" y="171941"/>
                      <a:pt x="126509" y="179964"/>
                    </a:cubicBezTo>
                    <a:cubicBezTo>
                      <a:pt x="160894" y="165064"/>
                      <a:pt x="185728" y="152838"/>
                      <a:pt x="212090" y="137938"/>
                    </a:cubicBezTo>
                    <a:cubicBezTo>
                      <a:pt x="230429" y="127622"/>
                      <a:pt x="249150" y="118453"/>
                      <a:pt x="269017" y="112722"/>
                    </a:cubicBezTo>
                    <a:cubicBezTo>
                      <a:pt x="286974" y="107373"/>
                      <a:pt x="305695" y="112340"/>
                      <a:pt x="312572" y="126476"/>
                    </a:cubicBezTo>
                    <a:cubicBezTo>
                      <a:pt x="320213" y="142523"/>
                      <a:pt x="312190" y="153984"/>
                      <a:pt x="300346" y="164300"/>
                    </a:cubicBezTo>
                    <a:cubicBezTo>
                      <a:pt x="288884" y="173852"/>
                      <a:pt x="277805" y="183785"/>
                      <a:pt x="264815" y="195247"/>
                    </a:cubicBezTo>
                    <a:cubicBezTo>
                      <a:pt x="280861" y="190280"/>
                      <a:pt x="290795" y="184167"/>
                      <a:pt x="304167" y="182257"/>
                    </a:cubicBezTo>
                    <a:cubicBezTo>
                      <a:pt x="320595" y="179964"/>
                      <a:pt x="332439" y="178054"/>
                      <a:pt x="341609" y="193337"/>
                    </a:cubicBezTo>
                    <a:cubicBezTo>
                      <a:pt x="350778" y="208619"/>
                      <a:pt x="343137" y="222373"/>
                      <a:pt x="333585" y="233071"/>
                    </a:cubicBezTo>
                    <a:cubicBezTo>
                      <a:pt x="320977" y="247589"/>
                      <a:pt x="303785" y="255994"/>
                      <a:pt x="289649" y="270131"/>
                    </a:cubicBezTo>
                    <a:cubicBezTo>
                      <a:pt x="303403" y="267838"/>
                      <a:pt x="304549" y="265928"/>
                      <a:pt x="311808" y="264018"/>
                    </a:cubicBezTo>
                    <a:cubicBezTo>
                      <a:pt x="328619" y="259433"/>
                      <a:pt x="343519" y="259051"/>
                      <a:pt x="353835" y="274333"/>
                    </a:cubicBezTo>
                    <a:cubicBezTo>
                      <a:pt x="364532" y="290380"/>
                      <a:pt x="356509" y="305662"/>
                      <a:pt x="344665" y="316742"/>
                    </a:cubicBezTo>
                    <a:cubicBezTo>
                      <a:pt x="315247" y="344250"/>
                      <a:pt x="281625" y="366409"/>
                      <a:pt x="248004" y="388951"/>
                    </a:cubicBezTo>
                    <a:cubicBezTo>
                      <a:pt x="218203" y="408818"/>
                      <a:pt x="186492" y="426011"/>
                      <a:pt x="154017" y="441293"/>
                    </a:cubicBezTo>
                    <a:cubicBezTo>
                      <a:pt x="139117" y="447024"/>
                      <a:pt x="113519" y="445878"/>
                      <a:pt x="97091" y="429067"/>
                    </a:cubicBezTo>
                    <a:cubicBezTo>
                      <a:pt x="84483" y="416077"/>
                      <a:pt x="81808" y="401559"/>
                      <a:pt x="90596" y="385895"/>
                    </a:cubicBezTo>
                    <a:cubicBezTo>
                      <a:pt x="96326" y="376343"/>
                      <a:pt x="95944" y="372523"/>
                      <a:pt x="84483" y="368702"/>
                    </a:cubicBezTo>
                    <a:cubicBezTo>
                      <a:pt x="74549" y="364499"/>
                      <a:pt x="63851" y="360297"/>
                      <a:pt x="55828" y="351509"/>
                    </a:cubicBezTo>
                    <a:close/>
                  </a:path>
                </a:pathLst>
              </a:custGeom>
              <a:solidFill>
                <a:srgbClr val="FEAD6D"/>
              </a:solidFill>
              <a:ln w="3807" cap="flat">
                <a:noFill/>
                <a:prstDash val="solid"/>
                <a:miter/>
              </a:ln>
            </p:spPr>
            <p:txBody>
              <a:bodyPr rtlCol="0" anchor="ctr"/>
              <a:lstStyle/>
              <a:p>
                <a:endParaRPr lang="en-US">
                  <a:cs typeface="B Nazanin" panose="00000400000000000000" pitchFamily="2" charset="-78"/>
                </a:endParaRPr>
              </a:p>
            </p:txBody>
          </p:sp>
          <p:sp>
            <p:nvSpPr>
              <p:cNvPr id="59" name="Freeform: Shape 27">
                <a:extLst>
                  <a:ext uri="{FF2B5EF4-FFF2-40B4-BE49-F238E27FC236}">
                    <a16:creationId xmlns:a16="http://schemas.microsoft.com/office/drawing/2014/main" id="{AC4CDC17-3857-4123-9BEF-2D3F5D8242F0}"/>
                  </a:ext>
                </a:extLst>
              </p:cNvPr>
              <p:cNvSpPr/>
              <p:nvPr/>
            </p:nvSpPr>
            <p:spPr>
              <a:xfrm>
                <a:off x="2734521" y="5258589"/>
                <a:ext cx="397143" cy="358761"/>
              </a:xfrm>
              <a:custGeom>
                <a:avLst/>
                <a:gdLst>
                  <a:gd name="connsiteX0" fmla="*/ 225947 w 354188"/>
                  <a:gd name="connsiteY0" fmla="*/ 319931 h 319957"/>
                  <a:gd name="connsiteX1" fmla="*/ 125466 w 354188"/>
                  <a:gd name="connsiteY1" fmla="*/ 310762 h 319957"/>
                  <a:gd name="connsiteX2" fmla="*/ 88788 w 354188"/>
                  <a:gd name="connsiteY2" fmla="*/ 285928 h 319957"/>
                  <a:gd name="connsiteX3" fmla="*/ 117060 w 354188"/>
                  <a:gd name="connsiteY3" fmla="*/ 243137 h 319957"/>
                  <a:gd name="connsiteX4" fmla="*/ 52110 w 354188"/>
                  <a:gd name="connsiteY4" fmla="*/ 235878 h 319957"/>
                  <a:gd name="connsiteX5" fmla="*/ 21545 w 354188"/>
                  <a:gd name="connsiteY5" fmla="*/ 212572 h 319957"/>
                  <a:gd name="connsiteX6" fmla="*/ 44087 w 354188"/>
                  <a:gd name="connsiteY6" fmla="*/ 177423 h 319957"/>
                  <a:gd name="connsiteX7" fmla="*/ 87642 w 354188"/>
                  <a:gd name="connsiteY7" fmla="*/ 167107 h 319957"/>
                  <a:gd name="connsiteX8" fmla="*/ 36828 w 354188"/>
                  <a:gd name="connsiteY8" fmla="*/ 158702 h 319957"/>
                  <a:gd name="connsiteX9" fmla="*/ 10466 w 354188"/>
                  <a:gd name="connsiteY9" fmla="*/ 133486 h 319957"/>
                  <a:gd name="connsiteX10" fmla="*/ 34917 w 354188"/>
                  <a:gd name="connsiteY10" fmla="*/ 101393 h 319957"/>
                  <a:gd name="connsiteX11" fmla="*/ 75034 w 354188"/>
                  <a:gd name="connsiteY11" fmla="*/ 90695 h 319957"/>
                  <a:gd name="connsiteX12" fmla="*/ 29186 w 354188"/>
                  <a:gd name="connsiteY12" fmla="*/ 84200 h 319957"/>
                  <a:gd name="connsiteX13" fmla="*/ 150 w 354188"/>
                  <a:gd name="connsiteY13" fmla="*/ 59366 h 319957"/>
                  <a:gd name="connsiteX14" fmla="*/ 18871 w 354188"/>
                  <a:gd name="connsiteY14" fmla="*/ 28802 h 319957"/>
                  <a:gd name="connsiteX15" fmla="*/ 70449 w 354188"/>
                  <a:gd name="connsiteY15" fmla="*/ 16194 h 319957"/>
                  <a:gd name="connsiteX16" fmla="*/ 250017 w 354188"/>
                  <a:gd name="connsiteY16" fmla="*/ 529 h 319957"/>
                  <a:gd name="connsiteX17" fmla="*/ 295482 w 354188"/>
                  <a:gd name="connsiteY17" fmla="*/ 2057 h 319957"/>
                  <a:gd name="connsiteX18" fmla="*/ 320316 w 354188"/>
                  <a:gd name="connsiteY18" fmla="*/ 53253 h 319957"/>
                  <a:gd name="connsiteX19" fmla="*/ 326429 w 354188"/>
                  <a:gd name="connsiteY19" fmla="*/ 88785 h 319957"/>
                  <a:gd name="connsiteX20" fmla="*/ 323372 w 354188"/>
                  <a:gd name="connsiteY20" fmla="*/ 139599 h 319957"/>
                  <a:gd name="connsiteX21" fmla="*/ 324519 w 354188"/>
                  <a:gd name="connsiteY21" fmla="*/ 157556 h 319957"/>
                  <a:gd name="connsiteX22" fmla="*/ 332160 w 354188"/>
                  <a:gd name="connsiteY22" fmla="*/ 216393 h 319957"/>
                  <a:gd name="connsiteX23" fmla="*/ 321462 w 354188"/>
                  <a:gd name="connsiteY23" fmla="*/ 229765 h 319957"/>
                  <a:gd name="connsiteX24" fmla="*/ 353937 w 354188"/>
                  <a:gd name="connsiteY24" fmla="*/ 269881 h 319957"/>
                  <a:gd name="connsiteX25" fmla="*/ 312675 w 354188"/>
                  <a:gd name="connsiteY25" fmla="*/ 314200 h 319957"/>
                  <a:gd name="connsiteX26" fmla="*/ 225947 w 354188"/>
                  <a:gd name="connsiteY26" fmla="*/ 319931 h 3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4188" h="319957">
                    <a:moveTo>
                      <a:pt x="225947" y="319931"/>
                    </a:moveTo>
                    <a:cubicBezTo>
                      <a:pt x="192326" y="319167"/>
                      <a:pt x="159087" y="313436"/>
                      <a:pt x="125466" y="310762"/>
                    </a:cubicBezTo>
                    <a:cubicBezTo>
                      <a:pt x="108655" y="309615"/>
                      <a:pt x="93373" y="303502"/>
                      <a:pt x="88788" y="285928"/>
                    </a:cubicBezTo>
                    <a:cubicBezTo>
                      <a:pt x="83057" y="256127"/>
                      <a:pt x="113240" y="246193"/>
                      <a:pt x="117060" y="243137"/>
                    </a:cubicBezTo>
                    <a:cubicBezTo>
                      <a:pt x="92990" y="240463"/>
                      <a:pt x="72741" y="238934"/>
                      <a:pt x="52110" y="235878"/>
                    </a:cubicBezTo>
                    <a:cubicBezTo>
                      <a:pt x="37974" y="233968"/>
                      <a:pt x="24220" y="229765"/>
                      <a:pt x="21545" y="212572"/>
                    </a:cubicBezTo>
                    <a:cubicBezTo>
                      <a:pt x="18871" y="194615"/>
                      <a:pt x="29569" y="185064"/>
                      <a:pt x="44087" y="177423"/>
                    </a:cubicBezTo>
                    <a:cubicBezTo>
                      <a:pt x="57459" y="170546"/>
                      <a:pt x="72741" y="172456"/>
                      <a:pt x="87642" y="167107"/>
                    </a:cubicBezTo>
                    <a:cubicBezTo>
                      <a:pt x="69685" y="164051"/>
                      <a:pt x="53256" y="161758"/>
                      <a:pt x="36828" y="158702"/>
                    </a:cubicBezTo>
                    <a:cubicBezTo>
                      <a:pt x="22309" y="156409"/>
                      <a:pt x="11230" y="148768"/>
                      <a:pt x="10466" y="133486"/>
                    </a:cubicBezTo>
                    <a:cubicBezTo>
                      <a:pt x="9319" y="116675"/>
                      <a:pt x="20017" y="106742"/>
                      <a:pt x="34917" y="101393"/>
                    </a:cubicBezTo>
                    <a:cubicBezTo>
                      <a:pt x="46761" y="97572"/>
                      <a:pt x="58987" y="94898"/>
                      <a:pt x="75034" y="90695"/>
                    </a:cubicBezTo>
                    <a:cubicBezTo>
                      <a:pt x="56695" y="88021"/>
                      <a:pt x="42941" y="86493"/>
                      <a:pt x="29186" y="84200"/>
                    </a:cubicBezTo>
                    <a:cubicBezTo>
                      <a:pt x="14668" y="81908"/>
                      <a:pt x="1296" y="76177"/>
                      <a:pt x="150" y="59366"/>
                    </a:cubicBezTo>
                    <a:cubicBezTo>
                      <a:pt x="-996" y="42938"/>
                      <a:pt x="4353" y="34150"/>
                      <a:pt x="18871" y="28802"/>
                    </a:cubicBezTo>
                    <a:cubicBezTo>
                      <a:pt x="36064" y="21925"/>
                      <a:pt x="61279" y="16958"/>
                      <a:pt x="70449" y="16194"/>
                    </a:cubicBezTo>
                    <a:cubicBezTo>
                      <a:pt x="115532" y="15047"/>
                      <a:pt x="238555" y="529"/>
                      <a:pt x="250017" y="529"/>
                    </a:cubicBezTo>
                    <a:cubicBezTo>
                      <a:pt x="265299" y="529"/>
                      <a:pt x="280582" y="-1381"/>
                      <a:pt x="295482" y="2057"/>
                    </a:cubicBezTo>
                    <a:cubicBezTo>
                      <a:pt x="322608" y="8170"/>
                      <a:pt x="333306" y="29184"/>
                      <a:pt x="320316" y="53253"/>
                    </a:cubicBezTo>
                    <a:cubicBezTo>
                      <a:pt x="312675" y="67772"/>
                      <a:pt x="308090" y="77323"/>
                      <a:pt x="326429" y="88785"/>
                    </a:cubicBezTo>
                    <a:cubicBezTo>
                      <a:pt x="340947" y="97954"/>
                      <a:pt x="338655" y="118968"/>
                      <a:pt x="323372" y="139599"/>
                    </a:cubicBezTo>
                    <a:cubicBezTo>
                      <a:pt x="318024" y="146858"/>
                      <a:pt x="315349" y="150679"/>
                      <a:pt x="324519" y="157556"/>
                    </a:cubicBezTo>
                    <a:cubicBezTo>
                      <a:pt x="348970" y="174366"/>
                      <a:pt x="350881" y="192705"/>
                      <a:pt x="332160" y="216393"/>
                    </a:cubicBezTo>
                    <a:cubicBezTo>
                      <a:pt x="328721" y="220596"/>
                      <a:pt x="325283" y="225180"/>
                      <a:pt x="321462" y="229765"/>
                    </a:cubicBezTo>
                    <a:cubicBezTo>
                      <a:pt x="347060" y="239316"/>
                      <a:pt x="355847" y="250778"/>
                      <a:pt x="353937" y="269881"/>
                    </a:cubicBezTo>
                    <a:cubicBezTo>
                      <a:pt x="351263" y="295861"/>
                      <a:pt x="337891" y="309233"/>
                      <a:pt x="312675" y="314200"/>
                    </a:cubicBezTo>
                    <a:cubicBezTo>
                      <a:pt x="302359" y="316493"/>
                      <a:pt x="244286" y="320313"/>
                      <a:pt x="225947" y="319931"/>
                    </a:cubicBezTo>
                    <a:close/>
                  </a:path>
                </a:pathLst>
              </a:custGeom>
              <a:solidFill>
                <a:srgbClr val="FEAD6D"/>
              </a:solidFill>
              <a:ln w="3807" cap="flat">
                <a:noFill/>
                <a:prstDash val="solid"/>
                <a:miter/>
              </a:ln>
            </p:spPr>
            <p:txBody>
              <a:bodyPr rtlCol="0" anchor="ctr"/>
              <a:lstStyle/>
              <a:p>
                <a:endParaRPr lang="en-US">
                  <a:cs typeface="B Nazanin" panose="00000400000000000000" pitchFamily="2" charset="-78"/>
                </a:endParaRPr>
              </a:p>
            </p:txBody>
          </p:sp>
        </p:grpSp>
        <p:grpSp>
          <p:nvGrpSpPr>
            <p:cNvPr id="49" name="Group 45">
              <a:extLst>
                <a:ext uri="{FF2B5EF4-FFF2-40B4-BE49-F238E27FC236}">
                  <a16:creationId xmlns:a16="http://schemas.microsoft.com/office/drawing/2014/main" id="{90DC5E1B-AE21-4FBD-8F5E-2CBE53F11BBC}"/>
                </a:ext>
              </a:extLst>
            </p:cNvPr>
            <p:cNvGrpSpPr/>
            <p:nvPr/>
          </p:nvGrpSpPr>
          <p:grpSpPr>
            <a:xfrm>
              <a:off x="3055760" y="3207372"/>
              <a:ext cx="695583" cy="602043"/>
              <a:chOff x="3055760" y="3207372"/>
              <a:chExt cx="695583" cy="602043"/>
            </a:xfrm>
          </p:grpSpPr>
          <p:sp>
            <p:nvSpPr>
              <p:cNvPr id="50" name="Freeform: Shape 7">
                <a:extLst>
                  <a:ext uri="{FF2B5EF4-FFF2-40B4-BE49-F238E27FC236}">
                    <a16:creationId xmlns:a16="http://schemas.microsoft.com/office/drawing/2014/main" id="{19C893D2-A65D-473D-A52E-B75FA46138C1}"/>
                  </a:ext>
                </a:extLst>
              </p:cNvPr>
              <p:cNvSpPr/>
              <p:nvPr/>
            </p:nvSpPr>
            <p:spPr>
              <a:xfrm>
                <a:off x="3124528" y="3303131"/>
                <a:ext cx="107956" cy="144797"/>
              </a:xfrm>
              <a:custGeom>
                <a:avLst/>
                <a:gdLst>
                  <a:gd name="connsiteX0" fmla="*/ 96279 w 96279"/>
                  <a:gd name="connsiteY0" fmla="*/ 64568 h 129136"/>
                  <a:gd name="connsiteX1" fmla="*/ 48139 w 96279"/>
                  <a:gd name="connsiteY1" fmla="*/ 129136 h 129136"/>
                  <a:gd name="connsiteX2" fmla="*/ 0 w 96279"/>
                  <a:gd name="connsiteY2" fmla="*/ 64568 h 129136"/>
                  <a:gd name="connsiteX3" fmla="*/ 48139 w 96279"/>
                  <a:gd name="connsiteY3" fmla="*/ 0 h 129136"/>
                  <a:gd name="connsiteX4" fmla="*/ 96279 w 96279"/>
                  <a:gd name="connsiteY4" fmla="*/ 64568 h 1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9" h="129136">
                    <a:moveTo>
                      <a:pt x="96279" y="64568"/>
                    </a:moveTo>
                    <a:cubicBezTo>
                      <a:pt x="96279" y="100228"/>
                      <a:pt x="74726" y="129136"/>
                      <a:pt x="48139" y="129136"/>
                    </a:cubicBezTo>
                    <a:cubicBezTo>
                      <a:pt x="21553" y="129136"/>
                      <a:pt x="0" y="100228"/>
                      <a:pt x="0" y="64568"/>
                    </a:cubicBezTo>
                    <a:cubicBezTo>
                      <a:pt x="0" y="28908"/>
                      <a:pt x="21553" y="0"/>
                      <a:pt x="48139" y="0"/>
                    </a:cubicBezTo>
                    <a:cubicBezTo>
                      <a:pt x="74726" y="0"/>
                      <a:pt x="96279" y="28908"/>
                      <a:pt x="96279" y="64568"/>
                    </a:cubicBezTo>
                    <a:close/>
                  </a:path>
                </a:pathLst>
              </a:custGeom>
              <a:solidFill>
                <a:srgbClr val="2D2E2C"/>
              </a:solidFill>
              <a:ln w="3807" cap="flat">
                <a:noFill/>
                <a:prstDash val="solid"/>
                <a:miter/>
              </a:ln>
            </p:spPr>
            <p:txBody>
              <a:bodyPr rtlCol="0" anchor="ctr"/>
              <a:lstStyle/>
              <a:p>
                <a:endParaRPr lang="en-US">
                  <a:cs typeface="B Nazanin" panose="00000400000000000000" pitchFamily="2" charset="-78"/>
                </a:endParaRPr>
              </a:p>
            </p:txBody>
          </p:sp>
          <p:sp>
            <p:nvSpPr>
              <p:cNvPr id="51" name="Freeform: Shape 8">
                <a:extLst>
                  <a:ext uri="{FF2B5EF4-FFF2-40B4-BE49-F238E27FC236}">
                    <a16:creationId xmlns:a16="http://schemas.microsoft.com/office/drawing/2014/main" id="{5002EAFF-D7EF-4369-AAB8-5EAE46020E7C}"/>
                  </a:ext>
                </a:extLst>
              </p:cNvPr>
              <p:cNvSpPr/>
              <p:nvPr/>
            </p:nvSpPr>
            <p:spPr>
              <a:xfrm>
                <a:off x="3574343" y="3301417"/>
                <a:ext cx="107956" cy="144797"/>
              </a:xfrm>
              <a:custGeom>
                <a:avLst/>
                <a:gdLst>
                  <a:gd name="connsiteX0" fmla="*/ 96279 w 96279"/>
                  <a:gd name="connsiteY0" fmla="*/ 64568 h 129136"/>
                  <a:gd name="connsiteX1" fmla="*/ 48139 w 96279"/>
                  <a:gd name="connsiteY1" fmla="*/ 129136 h 129136"/>
                  <a:gd name="connsiteX2" fmla="*/ 0 w 96279"/>
                  <a:gd name="connsiteY2" fmla="*/ 64568 h 129136"/>
                  <a:gd name="connsiteX3" fmla="*/ 48139 w 96279"/>
                  <a:gd name="connsiteY3" fmla="*/ 0 h 129136"/>
                  <a:gd name="connsiteX4" fmla="*/ 96279 w 96279"/>
                  <a:gd name="connsiteY4" fmla="*/ 64568 h 129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79" h="129136">
                    <a:moveTo>
                      <a:pt x="96279" y="64568"/>
                    </a:moveTo>
                    <a:cubicBezTo>
                      <a:pt x="96279" y="100228"/>
                      <a:pt x="74726" y="129136"/>
                      <a:pt x="48139" y="129136"/>
                    </a:cubicBezTo>
                    <a:cubicBezTo>
                      <a:pt x="21553" y="129136"/>
                      <a:pt x="0" y="100228"/>
                      <a:pt x="0" y="64568"/>
                    </a:cubicBezTo>
                    <a:cubicBezTo>
                      <a:pt x="0" y="28908"/>
                      <a:pt x="21553" y="0"/>
                      <a:pt x="48139" y="0"/>
                    </a:cubicBezTo>
                    <a:cubicBezTo>
                      <a:pt x="74726" y="0"/>
                      <a:pt x="96279" y="28908"/>
                      <a:pt x="96279" y="64568"/>
                    </a:cubicBezTo>
                    <a:close/>
                  </a:path>
                </a:pathLst>
              </a:custGeom>
              <a:solidFill>
                <a:srgbClr val="2D2E2C"/>
              </a:solidFill>
              <a:ln w="3807" cap="flat">
                <a:noFill/>
                <a:prstDash val="solid"/>
                <a:miter/>
              </a:ln>
            </p:spPr>
            <p:txBody>
              <a:bodyPr rtlCol="0" anchor="ctr"/>
              <a:lstStyle/>
              <a:p>
                <a:endParaRPr lang="en-US">
                  <a:cs typeface="B Nazanin" panose="00000400000000000000" pitchFamily="2" charset="-78"/>
                </a:endParaRPr>
              </a:p>
            </p:txBody>
          </p:sp>
          <p:sp>
            <p:nvSpPr>
              <p:cNvPr id="52" name="Freeform: Shape 9">
                <a:extLst>
                  <a:ext uri="{FF2B5EF4-FFF2-40B4-BE49-F238E27FC236}">
                    <a16:creationId xmlns:a16="http://schemas.microsoft.com/office/drawing/2014/main" id="{6FF08A6E-C295-4AE7-A236-49F8AF9EFC1E}"/>
                  </a:ext>
                </a:extLst>
              </p:cNvPr>
              <p:cNvSpPr/>
              <p:nvPr/>
            </p:nvSpPr>
            <p:spPr>
              <a:xfrm>
                <a:off x="3055760" y="3207372"/>
                <a:ext cx="229023" cy="57277"/>
              </a:xfrm>
              <a:custGeom>
                <a:avLst/>
                <a:gdLst>
                  <a:gd name="connsiteX0" fmla="*/ 142708 w 204252"/>
                  <a:gd name="connsiteY0" fmla="*/ 584 h 51082"/>
                  <a:gd name="connsiteX1" fmla="*/ 176711 w 204252"/>
                  <a:gd name="connsiteY1" fmla="*/ 966 h 51082"/>
                  <a:gd name="connsiteX2" fmla="*/ 204220 w 204252"/>
                  <a:gd name="connsiteY2" fmla="*/ 29238 h 51082"/>
                  <a:gd name="connsiteX3" fmla="*/ 172126 w 204252"/>
                  <a:gd name="connsiteY3" fmla="*/ 50634 h 51082"/>
                  <a:gd name="connsiteX4" fmla="*/ 21977 w 204252"/>
                  <a:gd name="connsiteY4" fmla="*/ 45667 h 51082"/>
                  <a:gd name="connsiteX5" fmla="*/ 200 w 204252"/>
                  <a:gd name="connsiteY5" fmla="*/ 40700 h 51082"/>
                  <a:gd name="connsiteX6" fmla="*/ 18539 w 204252"/>
                  <a:gd name="connsiteY6" fmla="*/ 24654 h 51082"/>
                  <a:gd name="connsiteX7" fmla="*/ 142708 w 204252"/>
                  <a:gd name="connsiteY7" fmla="*/ 584 h 5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252" h="51082">
                    <a:moveTo>
                      <a:pt x="142708" y="584"/>
                    </a:moveTo>
                    <a:cubicBezTo>
                      <a:pt x="151113" y="584"/>
                      <a:pt x="164103" y="-180"/>
                      <a:pt x="176711" y="966"/>
                    </a:cubicBezTo>
                    <a:cubicBezTo>
                      <a:pt x="192376" y="2112"/>
                      <a:pt x="204984" y="15866"/>
                      <a:pt x="204220" y="29238"/>
                    </a:cubicBezTo>
                    <a:cubicBezTo>
                      <a:pt x="203073" y="43757"/>
                      <a:pt x="190083" y="53308"/>
                      <a:pt x="172126" y="50634"/>
                    </a:cubicBezTo>
                    <a:cubicBezTo>
                      <a:pt x="122077" y="43757"/>
                      <a:pt x="72409" y="39554"/>
                      <a:pt x="21977" y="45667"/>
                    </a:cubicBezTo>
                    <a:cubicBezTo>
                      <a:pt x="14336" y="46431"/>
                      <a:pt x="2110" y="50252"/>
                      <a:pt x="200" y="40700"/>
                    </a:cubicBezTo>
                    <a:cubicBezTo>
                      <a:pt x="-1711" y="31531"/>
                      <a:pt x="10515" y="27710"/>
                      <a:pt x="18539" y="24654"/>
                    </a:cubicBezTo>
                    <a:cubicBezTo>
                      <a:pt x="57127" y="9371"/>
                      <a:pt x="96097" y="-2855"/>
                      <a:pt x="142708" y="584"/>
                    </a:cubicBezTo>
                    <a:close/>
                  </a:path>
                </a:pathLst>
              </a:custGeom>
              <a:solidFill>
                <a:srgbClr val="552003"/>
              </a:solidFill>
              <a:ln w="3807" cap="flat">
                <a:noFill/>
                <a:prstDash val="solid"/>
                <a:miter/>
              </a:ln>
            </p:spPr>
            <p:txBody>
              <a:bodyPr rtlCol="0" anchor="ctr"/>
              <a:lstStyle/>
              <a:p>
                <a:endParaRPr lang="en-US">
                  <a:cs typeface="B Nazanin" panose="00000400000000000000" pitchFamily="2" charset="-78"/>
                </a:endParaRPr>
              </a:p>
            </p:txBody>
          </p:sp>
          <p:sp>
            <p:nvSpPr>
              <p:cNvPr id="53" name="Freeform: Shape 10">
                <a:extLst>
                  <a:ext uri="{FF2B5EF4-FFF2-40B4-BE49-F238E27FC236}">
                    <a16:creationId xmlns:a16="http://schemas.microsoft.com/office/drawing/2014/main" id="{A0A5FAB1-6A68-44B4-AFBC-1546CFCCF51E}"/>
                  </a:ext>
                </a:extLst>
              </p:cNvPr>
              <p:cNvSpPr/>
              <p:nvPr/>
            </p:nvSpPr>
            <p:spPr>
              <a:xfrm>
                <a:off x="3521512" y="3207646"/>
                <a:ext cx="229831" cy="56037"/>
              </a:xfrm>
              <a:custGeom>
                <a:avLst/>
                <a:gdLst>
                  <a:gd name="connsiteX0" fmla="*/ 66983 w 204972"/>
                  <a:gd name="connsiteY0" fmla="*/ 340 h 49976"/>
                  <a:gd name="connsiteX1" fmla="*/ 191534 w 204972"/>
                  <a:gd name="connsiteY1" fmla="*/ 27466 h 49976"/>
                  <a:gd name="connsiteX2" fmla="*/ 204524 w 204972"/>
                  <a:gd name="connsiteY2" fmla="*/ 40838 h 49976"/>
                  <a:gd name="connsiteX3" fmla="*/ 187332 w 204972"/>
                  <a:gd name="connsiteY3" fmla="*/ 45423 h 49976"/>
                  <a:gd name="connsiteX4" fmla="*/ 31833 w 204972"/>
                  <a:gd name="connsiteY4" fmla="*/ 49625 h 49976"/>
                  <a:gd name="connsiteX5" fmla="*/ 122 w 204972"/>
                  <a:gd name="connsiteY5" fmla="*/ 29376 h 49976"/>
                  <a:gd name="connsiteX6" fmla="*/ 26867 w 204972"/>
                  <a:gd name="connsiteY6" fmla="*/ 340 h 49976"/>
                  <a:gd name="connsiteX7" fmla="*/ 66983 w 204972"/>
                  <a:gd name="connsiteY7" fmla="*/ 340 h 4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972" h="49976">
                    <a:moveTo>
                      <a:pt x="66983" y="340"/>
                    </a:moveTo>
                    <a:cubicBezTo>
                      <a:pt x="110920" y="-1189"/>
                      <a:pt x="152564" y="7981"/>
                      <a:pt x="191534" y="27466"/>
                    </a:cubicBezTo>
                    <a:cubicBezTo>
                      <a:pt x="197265" y="30140"/>
                      <a:pt x="207199" y="32051"/>
                      <a:pt x="204524" y="40838"/>
                    </a:cubicBezTo>
                    <a:cubicBezTo>
                      <a:pt x="202232" y="47333"/>
                      <a:pt x="193445" y="46187"/>
                      <a:pt x="187332" y="45423"/>
                    </a:cubicBezTo>
                    <a:cubicBezTo>
                      <a:pt x="135372" y="38928"/>
                      <a:pt x="83411" y="43130"/>
                      <a:pt x="31833" y="49625"/>
                    </a:cubicBezTo>
                    <a:cubicBezTo>
                      <a:pt x="14641" y="51918"/>
                      <a:pt x="1651" y="42748"/>
                      <a:pt x="122" y="29376"/>
                    </a:cubicBezTo>
                    <a:cubicBezTo>
                      <a:pt x="-1406" y="16386"/>
                      <a:pt x="11584" y="1486"/>
                      <a:pt x="26867" y="340"/>
                    </a:cubicBezTo>
                    <a:cubicBezTo>
                      <a:pt x="40239" y="-425"/>
                      <a:pt x="53611" y="340"/>
                      <a:pt x="66983" y="340"/>
                    </a:cubicBezTo>
                    <a:close/>
                  </a:path>
                </a:pathLst>
              </a:custGeom>
              <a:solidFill>
                <a:srgbClr val="562103"/>
              </a:solidFill>
              <a:ln w="3807" cap="flat">
                <a:noFill/>
                <a:prstDash val="solid"/>
                <a:miter/>
              </a:ln>
            </p:spPr>
            <p:txBody>
              <a:bodyPr rtlCol="0" anchor="ctr"/>
              <a:lstStyle/>
              <a:p>
                <a:endParaRPr lang="en-US">
                  <a:cs typeface="B Nazanin" panose="00000400000000000000" pitchFamily="2" charset="-78"/>
                </a:endParaRPr>
              </a:p>
            </p:txBody>
          </p:sp>
          <p:sp>
            <p:nvSpPr>
              <p:cNvPr id="54" name="Freeform: Shape 11">
                <a:extLst>
                  <a:ext uri="{FF2B5EF4-FFF2-40B4-BE49-F238E27FC236}">
                    <a16:creationId xmlns:a16="http://schemas.microsoft.com/office/drawing/2014/main" id="{4C007782-4491-443C-BDE5-3DEB121F4486}"/>
                  </a:ext>
                </a:extLst>
              </p:cNvPr>
              <p:cNvSpPr/>
              <p:nvPr/>
            </p:nvSpPr>
            <p:spPr>
              <a:xfrm>
                <a:off x="3169509" y="3307843"/>
                <a:ext cx="48836" cy="65973"/>
              </a:xfrm>
              <a:custGeom>
                <a:avLst/>
                <a:gdLst>
                  <a:gd name="connsiteX0" fmla="*/ 43555 w 43554"/>
                  <a:gd name="connsiteY0" fmla="*/ 29419 h 58837"/>
                  <a:gd name="connsiteX1" fmla="*/ 21777 w 43554"/>
                  <a:gd name="connsiteY1" fmla="*/ 58837 h 58837"/>
                  <a:gd name="connsiteX2" fmla="*/ 0 w 43554"/>
                  <a:gd name="connsiteY2" fmla="*/ 29419 h 58837"/>
                  <a:gd name="connsiteX3" fmla="*/ 21777 w 43554"/>
                  <a:gd name="connsiteY3" fmla="*/ 0 h 58837"/>
                  <a:gd name="connsiteX4" fmla="*/ 43555 w 43554"/>
                  <a:gd name="connsiteY4" fmla="*/ 29419 h 5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4" h="58837">
                    <a:moveTo>
                      <a:pt x="43555" y="29419"/>
                    </a:moveTo>
                    <a:cubicBezTo>
                      <a:pt x="43555" y="45666"/>
                      <a:pt x="33805" y="58837"/>
                      <a:pt x="21777" y="58837"/>
                    </a:cubicBezTo>
                    <a:cubicBezTo>
                      <a:pt x="9750" y="58837"/>
                      <a:pt x="0" y="45666"/>
                      <a:pt x="0" y="29419"/>
                    </a:cubicBezTo>
                    <a:cubicBezTo>
                      <a:pt x="0" y="13171"/>
                      <a:pt x="9750" y="0"/>
                      <a:pt x="21777" y="0"/>
                    </a:cubicBezTo>
                    <a:cubicBezTo>
                      <a:pt x="33805" y="0"/>
                      <a:pt x="43555" y="13171"/>
                      <a:pt x="43555" y="29419"/>
                    </a:cubicBezTo>
                    <a:close/>
                  </a:path>
                </a:pathLst>
              </a:custGeom>
              <a:solidFill>
                <a:srgbClr val="FFFFFF"/>
              </a:solidFill>
              <a:ln w="3807" cap="flat">
                <a:noFill/>
                <a:prstDash val="solid"/>
                <a:miter/>
              </a:ln>
            </p:spPr>
            <p:txBody>
              <a:bodyPr rtlCol="0" anchor="ctr"/>
              <a:lstStyle/>
              <a:p>
                <a:endParaRPr lang="en-US">
                  <a:cs typeface="B Nazanin" panose="00000400000000000000" pitchFamily="2" charset="-78"/>
                </a:endParaRPr>
              </a:p>
            </p:txBody>
          </p:sp>
          <p:sp>
            <p:nvSpPr>
              <p:cNvPr id="55" name="Freeform: Shape 12">
                <a:extLst>
                  <a:ext uri="{FF2B5EF4-FFF2-40B4-BE49-F238E27FC236}">
                    <a16:creationId xmlns:a16="http://schemas.microsoft.com/office/drawing/2014/main" id="{86DEE12C-D056-4C05-82DD-9DFA5316C22A}"/>
                  </a:ext>
                </a:extLst>
              </p:cNvPr>
              <p:cNvSpPr/>
              <p:nvPr/>
            </p:nvSpPr>
            <p:spPr>
              <a:xfrm>
                <a:off x="3621466" y="3306129"/>
                <a:ext cx="48836" cy="65973"/>
              </a:xfrm>
              <a:custGeom>
                <a:avLst/>
                <a:gdLst>
                  <a:gd name="connsiteX0" fmla="*/ 43555 w 43554"/>
                  <a:gd name="connsiteY0" fmla="*/ 29419 h 58837"/>
                  <a:gd name="connsiteX1" fmla="*/ 21777 w 43554"/>
                  <a:gd name="connsiteY1" fmla="*/ 58837 h 58837"/>
                  <a:gd name="connsiteX2" fmla="*/ 0 w 43554"/>
                  <a:gd name="connsiteY2" fmla="*/ 29419 h 58837"/>
                  <a:gd name="connsiteX3" fmla="*/ 21777 w 43554"/>
                  <a:gd name="connsiteY3" fmla="*/ 0 h 58837"/>
                  <a:gd name="connsiteX4" fmla="*/ 43555 w 43554"/>
                  <a:gd name="connsiteY4" fmla="*/ 29419 h 5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54" h="58837">
                    <a:moveTo>
                      <a:pt x="43555" y="29419"/>
                    </a:moveTo>
                    <a:cubicBezTo>
                      <a:pt x="43555" y="45666"/>
                      <a:pt x="33805" y="58837"/>
                      <a:pt x="21777" y="58837"/>
                    </a:cubicBezTo>
                    <a:cubicBezTo>
                      <a:pt x="9750" y="58837"/>
                      <a:pt x="0" y="45666"/>
                      <a:pt x="0" y="29419"/>
                    </a:cubicBezTo>
                    <a:cubicBezTo>
                      <a:pt x="0" y="13171"/>
                      <a:pt x="9750" y="0"/>
                      <a:pt x="21777" y="0"/>
                    </a:cubicBezTo>
                    <a:cubicBezTo>
                      <a:pt x="33805" y="0"/>
                      <a:pt x="43555" y="13171"/>
                      <a:pt x="43555" y="29419"/>
                    </a:cubicBezTo>
                    <a:close/>
                  </a:path>
                </a:pathLst>
              </a:custGeom>
              <a:solidFill>
                <a:srgbClr val="FFFFFF"/>
              </a:solidFill>
              <a:ln w="3807" cap="flat">
                <a:noFill/>
                <a:prstDash val="solid"/>
                <a:miter/>
              </a:ln>
            </p:spPr>
            <p:txBody>
              <a:bodyPr rtlCol="0" anchor="ctr"/>
              <a:lstStyle/>
              <a:p>
                <a:endParaRPr lang="en-US">
                  <a:cs typeface="B Nazanin" panose="00000400000000000000" pitchFamily="2" charset="-78"/>
                </a:endParaRPr>
              </a:p>
            </p:txBody>
          </p:sp>
          <p:sp>
            <p:nvSpPr>
              <p:cNvPr id="56" name="Freeform: Shape 13">
                <a:extLst>
                  <a:ext uri="{FF2B5EF4-FFF2-40B4-BE49-F238E27FC236}">
                    <a16:creationId xmlns:a16="http://schemas.microsoft.com/office/drawing/2014/main" id="{701CE542-9891-4EDD-89A9-0289E9DC029E}"/>
                  </a:ext>
                </a:extLst>
              </p:cNvPr>
              <p:cNvSpPr/>
              <p:nvPr/>
            </p:nvSpPr>
            <p:spPr>
              <a:xfrm>
                <a:off x="3319020" y="3495480"/>
                <a:ext cx="61688" cy="127616"/>
              </a:xfrm>
              <a:custGeom>
                <a:avLst/>
                <a:gdLst>
                  <a:gd name="connsiteX0" fmla="*/ 16046 w 55016"/>
                  <a:gd name="connsiteY0" fmla="*/ 76794 h 113813"/>
                  <a:gd name="connsiteX1" fmla="*/ 55017 w 55016"/>
                  <a:gd name="connsiteY1" fmla="*/ 111943 h 113813"/>
                  <a:gd name="connsiteX2" fmla="*/ 0 w 55016"/>
                  <a:gd name="connsiteY2" fmla="*/ 109651 h 113813"/>
                  <a:gd name="connsiteX3" fmla="*/ 4203 w 55016"/>
                  <a:gd name="connsiteY3" fmla="*/ 19485 h 113813"/>
                  <a:gd name="connsiteX4" fmla="*/ 24070 w 55016"/>
                  <a:gd name="connsiteY4" fmla="*/ 0 h 113813"/>
                  <a:gd name="connsiteX5" fmla="*/ 20631 w 55016"/>
                  <a:gd name="connsiteY5" fmla="*/ 42409 h 113813"/>
                  <a:gd name="connsiteX6" fmla="*/ 16046 w 55016"/>
                  <a:gd name="connsiteY6" fmla="*/ 76794 h 11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16" h="113813">
                    <a:moveTo>
                      <a:pt x="16046" y="76794"/>
                    </a:moveTo>
                    <a:cubicBezTo>
                      <a:pt x="16429" y="105448"/>
                      <a:pt x="40880" y="105066"/>
                      <a:pt x="55017" y="111943"/>
                    </a:cubicBezTo>
                    <a:cubicBezTo>
                      <a:pt x="39352" y="116146"/>
                      <a:pt x="15664" y="112326"/>
                      <a:pt x="0" y="109651"/>
                    </a:cubicBezTo>
                    <a:cubicBezTo>
                      <a:pt x="382" y="103920"/>
                      <a:pt x="3439" y="44701"/>
                      <a:pt x="4203" y="19485"/>
                    </a:cubicBezTo>
                    <a:cubicBezTo>
                      <a:pt x="4585" y="16046"/>
                      <a:pt x="15282" y="6113"/>
                      <a:pt x="24070" y="0"/>
                    </a:cubicBezTo>
                    <a:cubicBezTo>
                      <a:pt x="29036" y="13754"/>
                      <a:pt x="24070" y="25980"/>
                      <a:pt x="20631" y="42409"/>
                    </a:cubicBezTo>
                    <a:cubicBezTo>
                      <a:pt x="19485" y="50432"/>
                      <a:pt x="16811" y="72973"/>
                      <a:pt x="16046" y="76794"/>
                    </a:cubicBezTo>
                    <a:close/>
                  </a:path>
                </a:pathLst>
              </a:custGeom>
              <a:solidFill>
                <a:srgbClr val="DD8D55"/>
              </a:solidFill>
              <a:ln w="3807" cap="flat">
                <a:noFill/>
                <a:prstDash val="solid"/>
                <a:miter/>
              </a:ln>
            </p:spPr>
            <p:txBody>
              <a:bodyPr rtlCol="0" anchor="ctr"/>
              <a:lstStyle/>
              <a:p>
                <a:endParaRPr lang="en-US">
                  <a:cs typeface="B Nazanin" panose="00000400000000000000" pitchFamily="2" charset="-78"/>
                </a:endParaRPr>
              </a:p>
            </p:txBody>
          </p:sp>
          <p:sp>
            <p:nvSpPr>
              <p:cNvPr id="57" name="Freeform: Shape 44">
                <a:extLst>
                  <a:ext uri="{FF2B5EF4-FFF2-40B4-BE49-F238E27FC236}">
                    <a16:creationId xmlns:a16="http://schemas.microsoft.com/office/drawing/2014/main" id="{DD4237B5-B9BC-4741-A5CE-99A9CBD1062B}"/>
                  </a:ext>
                </a:extLst>
              </p:cNvPr>
              <p:cNvSpPr/>
              <p:nvPr/>
            </p:nvSpPr>
            <p:spPr>
              <a:xfrm rot="10530531">
                <a:off x="3262547" y="3757438"/>
                <a:ext cx="237737" cy="51977"/>
              </a:xfrm>
              <a:custGeom>
                <a:avLst/>
                <a:gdLst>
                  <a:gd name="connsiteX0" fmla="*/ 66983 w 204972"/>
                  <a:gd name="connsiteY0" fmla="*/ 340 h 49976"/>
                  <a:gd name="connsiteX1" fmla="*/ 191534 w 204972"/>
                  <a:gd name="connsiteY1" fmla="*/ 27466 h 49976"/>
                  <a:gd name="connsiteX2" fmla="*/ 204524 w 204972"/>
                  <a:gd name="connsiteY2" fmla="*/ 40838 h 49976"/>
                  <a:gd name="connsiteX3" fmla="*/ 187332 w 204972"/>
                  <a:gd name="connsiteY3" fmla="*/ 45423 h 49976"/>
                  <a:gd name="connsiteX4" fmla="*/ 31833 w 204972"/>
                  <a:gd name="connsiteY4" fmla="*/ 49625 h 49976"/>
                  <a:gd name="connsiteX5" fmla="*/ 122 w 204972"/>
                  <a:gd name="connsiteY5" fmla="*/ 29376 h 49976"/>
                  <a:gd name="connsiteX6" fmla="*/ 26867 w 204972"/>
                  <a:gd name="connsiteY6" fmla="*/ 340 h 49976"/>
                  <a:gd name="connsiteX7" fmla="*/ 66983 w 204972"/>
                  <a:gd name="connsiteY7" fmla="*/ 340 h 49976"/>
                  <a:gd name="connsiteX0" fmla="*/ 66983 w 207854"/>
                  <a:gd name="connsiteY0" fmla="*/ 340 h 46530"/>
                  <a:gd name="connsiteX1" fmla="*/ 191534 w 207854"/>
                  <a:gd name="connsiteY1" fmla="*/ 27466 h 46530"/>
                  <a:gd name="connsiteX2" fmla="*/ 204524 w 207854"/>
                  <a:gd name="connsiteY2" fmla="*/ 40838 h 46530"/>
                  <a:gd name="connsiteX3" fmla="*/ 187332 w 207854"/>
                  <a:gd name="connsiteY3" fmla="*/ 45423 h 46530"/>
                  <a:gd name="connsiteX4" fmla="*/ 122 w 207854"/>
                  <a:gd name="connsiteY4" fmla="*/ 29376 h 46530"/>
                  <a:gd name="connsiteX5" fmla="*/ 26867 w 207854"/>
                  <a:gd name="connsiteY5" fmla="*/ 340 h 46530"/>
                  <a:gd name="connsiteX6" fmla="*/ 66983 w 207854"/>
                  <a:gd name="connsiteY6" fmla="*/ 340 h 46530"/>
                  <a:gd name="connsiteX0" fmla="*/ 71151 w 212022"/>
                  <a:gd name="connsiteY0" fmla="*/ 165 h 46355"/>
                  <a:gd name="connsiteX1" fmla="*/ 195702 w 212022"/>
                  <a:gd name="connsiteY1" fmla="*/ 27291 h 46355"/>
                  <a:gd name="connsiteX2" fmla="*/ 208692 w 212022"/>
                  <a:gd name="connsiteY2" fmla="*/ 40663 h 46355"/>
                  <a:gd name="connsiteX3" fmla="*/ 191500 w 212022"/>
                  <a:gd name="connsiteY3" fmla="*/ 45248 h 46355"/>
                  <a:gd name="connsiteX4" fmla="*/ 4290 w 212022"/>
                  <a:gd name="connsiteY4" fmla="*/ 29201 h 46355"/>
                  <a:gd name="connsiteX5" fmla="*/ 71151 w 212022"/>
                  <a:gd name="connsiteY5" fmla="*/ 165 h 4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022" h="46355">
                    <a:moveTo>
                      <a:pt x="71151" y="165"/>
                    </a:moveTo>
                    <a:cubicBezTo>
                      <a:pt x="115088" y="-1364"/>
                      <a:pt x="156732" y="7806"/>
                      <a:pt x="195702" y="27291"/>
                    </a:cubicBezTo>
                    <a:cubicBezTo>
                      <a:pt x="201433" y="29965"/>
                      <a:pt x="211367" y="31876"/>
                      <a:pt x="208692" y="40663"/>
                    </a:cubicBezTo>
                    <a:cubicBezTo>
                      <a:pt x="206400" y="47158"/>
                      <a:pt x="225567" y="47158"/>
                      <a:pt x="191500" y="45248"/>
                    </a:cubicBezTo>
                    <a:cubicBezTo>
                      <a:pt x="157433" y="43338"/>
                      <a:pt x="31034" y="36715"/>
                      <a:pt x="4290" y="29201"/>
                    </a:cubicBezTo>
                    <a:cubicBezTo>
                      <a:pt x="-15768" y="21687"/>
                      <a:pt x="39249" y="483"/>
                      <a:pt x="71151" y="165"/>
                    </a:cubicBezTo>
                    <a:close/>
                  </a:path>
                </a:pathLst>
              </a:custGeom>
              <a:solidFill>
                <a:srgbClr val="FE5353"/>
              </a:solidFill>
              <a:ln w="3807" cap="flat">
                <a:noFill/>
                <a:prstDash val="solid"/>
                <a:miter/>
              </a:ln>
            </p:spPr>
            <p:txBody>
              <a:bodyPr rtlCol="0" anchor="ctr"/>
              <a:lstStyle/>
              <a:p>
                <a:endParaRPr lang="en-US">
                  <a:cs typeface="B Nazanin" panose="00000400000000000000" pitchFamily="2" charset="-78"/>
                </a:endParaRPr>
              </a:p>
            </p:txBody>
          </p:sp>
        </p:grpSp>
      </p:grpSp>
      <p:grpSp>
        <p:nvGrpSpPr>
          <p:cNvPr id="73" name="Group 44">
            <a:extLst>
              <a:ext uri="{FF2B5EF4-FFF2-40B4-BE49-F238E27FC236}">
                <a16:creationId xmlns:a16="http://schemas.microsoft.com/office/drawing/2014/main" id="{6031738F-7268-46D7-A3EE-C041321DCBA4}"/>
              </a:ext>
            </a:extLst>
          </p:cNvPr>
          <p:cNvGrpSpPr/>
          <p:nvPr/>
        </p:nvGrpSpPr>
        <p:grpSpPr>
          <a:xfrm>
            <a:off x="285472" y="4192731"/>
            <a:ext cx="2302741" cy="2447919"/>
            <a:chOff x="2771800" y="2060848"/>
            <a:chExt cx="3653928" cy="3884295"/>
          </a:xfrm>
        </p:grpSpPr>
        <p:sp>
          <p:nvSpPr>
            <p:cNvPr id="74" name="Freeform 11">
              <a:extLst>
                <a:ext uri="{FF2B5EF4-FFF2-40B4-BE49-F238E27FC236}">
                  <a16:creationId xmlns:a16="http://schemas.microsoft.com/office/drawing/2014/main" id="{AD4A2DA8-B146-4313-B948-E88711122278}"/>
                </a:ext>
              </a:extLst>
            </p:cNvPr>
            <p:cNvSpPr>
              <a:spLocks noEditPoints="1"/>
            </p:cNvSpPr>
            <p:nvPr/>
          </p:nvSpPr>
          <p:spPr bwMode="auto">
            <a:xfrm>
              <a:off x="2771800" y="2060848"/>
              <a:ext cx="3653928" cy="3884295"/>
            </a:xfrm>
            <a:custGeom>
              <a:avLst/>
              <a:gdLst>
                <a:gd name="T0" fmla="*/ 499 w 1598"/>
                <a:gd name="T1" fmla="*/ 1699 h 1699"/>
                <a:gd name="T2" fmla="*/ 421 w 1598"/>
                <a:gd name="T3" fmla="*/ 1514 h 1699"/>
                <a:gd name="T4" fmla="*/ 151 w 1598"/>
                <a:gd name="T5" fmla="*/ 1384 h 1699"/>
                <a:gd name="T6" fmla="*/ 138 w 1598"/>
                <a:gd name="T7" fmla="*/ 1299 h 1699"/>
                <a:gd name="T8" fmla="*/ 104 w 1598"/>
                <a:gd name="T9" fmla="*/ 1199 h 1699"/>
                <a:gd name="T10" fmla="*/ 98 w 1598"/>
                <a:gd name="T11" fmla="*/ 1123 h 1699"/>
                <a:gd name="T12" fmla="*/ 28 w 1598"/>
                <a:gd name="T13" fmla="*/ 934 h 1699"/>
                <a:gd name="T14" fmla="*/ 34 w 1598"/>
                <a:gd name="T15" fmla="*/ 929 h 1699"/>
                <a:gd name="T16" fmla="*/ 126 w 1598"/>
                <a:gd name="T17" fmla="*/ 790 h 1699"/>
                <a:gd name="T18" fmla="*/ 119 w 1598"/>
                <a:gd name="T19" fmla="*/ 721 h 1699"/>
                <a:gd name="T20" fmla="*/ 186 w 1598"/>
                <a:gd name="T21" fmla="*/ 291 h 1699"/>
                <a:gd name="T22" fmla="*/ 763 w 1598"/>
                <a:gd name="T23" fmla="*/ 4 h 1699"/>
                <a:gd name="T24" fmla="*/ 1306 w 1598"/>
                <a:gd name="T25" fmla="*/ 168 h 1699"/>
                <a:gd name="T26" fmla="*/ 1509 w 1598"/>
                <a:gd name="T27" fmla="*/ 937 h 1699"/>
                <a:gd name="T28" fmla="*/ 1179 w 1598"/>
                <a:gd name="T29" fmla="*/ 1560 h 1699"/>
                <a:gd name="T30" fmla="*/ 557 w 1598"/>
                <a:gd name="T31" fmla="*/ 1640 h 1699"/>
                <a:gd name="T32" fmla="*/ 1120 w 1598"/>
                <a:gd name="T33" fmla="*/ 1558 h 1699"/>
                <a:gd name="T34" fmla="*/ 1179 w 1598"/>
                <a:gd name="T35" fmla="*/ 1361 h 1699"/>
                <a:gd name="T36" fmla="*/ 1452 w 1598"/>
                <a:gd name="T37" fmla="*/ 922 h 1699"/>
                <a:gd name="T38" fmla="*/ 1388 w 1598"/>
                <a:gd name="T39" fmla="*/ 364 h 1699"/>
                <a:gd name="T40" fmla="*/ 1265 w 1598"/>
                <a:gd name="T41" fmla="*/ 210 h 1699"/>
                <a:gd name="T42" fmla="*/ 767 w 1598"/>
                <a:gd name="T43" fmla="*/ 63 h 1699"/>
                <a:gd name="T44" fmla="*/ 765 w 1598"/>
                <a:gd name="T45" fmla="*/ 63 h 1699"/>
                <a:gd name="T46" fmla="*/ 234 w 1598"/>
                <a:gd name="T47" fmla="*/ 325 h 1699"/>
                <a:gd name="T48" fmla="*/ 174 w 1598"/>
                <a:gd name="T49" fmla="*/ 699 h 1699"/>
                <a:gd name="T50" fmla="*/ 176 w 1598"/>
                <a:gd name="T51" fmla="*/ 705 h 1699"/>
                <a:gd name="T52" fmla="*/ 70 w 1598"/>
                <a:gd name="T53" fmla="*/ 976 h 1699"/>
                <a:gd name="T54" fmla="*/ 72 w 1598"/>
                <a:gd name="T55" fmla="*/ 998 h 1699"/>
                <a:gd name="T56" fmla="*/ 129 w 1598"/>
                <a:gd name="T57" fmla="*/ 1071 h 1699"/>
                <a:gd name="T58" fmla="*/ 142 w 1598"/>
                <a:gd name="T59" fmla="*/ 1078 h 1699"/>
                <a:gd name="T60" fmla="*/ 152 w 1598"/>
                <a:gd name="T61" fmla="*/ 1150 h 1699"/>
                <a:gd name="T62" fmla="*/ 148 w 1598"/>
                <a:gd name="T63" fmla="*/ 1157 h 1699"/>
                <a:gd name="T64" fmla="*/ 150 w 1598"/>
                <a:gd name="T65" fmla="*/ 1159 h 1699"/>
                <a:gd name="T66" fmla="*/ 163 w 1598"/>
                <a:gd name="T67" fmla="*/ 1215 h 1699"/>
                <a:gd name="T68" fmla="*/ 156 w 1598"/>
                <a:gd name="T69" fmla="*/ 1229 h 1699"/>
                <a:gd name="T70" fmla="*/ 159 w 1598"/>
                <a:gd name="T71" fmla="*/ 1235 h 1699"/>
                <a:gd name="T72" fmla="*/ 182 w 1598"/>
                <a:gd name="T73" fmla="*/ 1257 h 1699"/>
                <a:gd name="T74" fmla="*/ 210 w 1598"/>
                <a:gd name="T75" fmla="*/ 1384 h 1699"/>
                <a:gd name="T76" fmla="*/ 286 w 1598"/>
                <a:gd name="T77" fmla="*/ 1453 h 1699"/>
                <a:gd name="T78" fmla="*/ 555 w 1598"/>
                <a:gd name="T79" fmla="*/ 1559 h 1699"/>
                <a:gd name="T80" fmla="*/ 557 w 1598"/>
                <a:gd name="T81" fmla="*/ 1640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8" h="1699">
                  <a:moveTo>
                    <a:pt x="1179" y="1699"/>
                  </a:moveTo>
                  <a:cubicBezTo>
                    <a:pt x="499" y="1699"/>
                    <a:pt x="499" y="1699"/>
                    <a:pt x="499" y="1699"/>
                  </a:cubicBezTo>
                  <a:cubicBezTo>
                    <a:pt x="497" y="1573"/>
                    <a:pt x="497" y="1573"/>
                    <a:pt x="497" y="1573"/>
                  </a:cubicBezTo>
                  <a:cubicBezTo>
                    <a:pt x="485" y="1544"/>
                    <a:pt x="450" y="1514"/>
                    <a:pt x="421" y="1514"/>
                  </a:cubicBezTo>
                  <a:cubicBezTo>
                    <a:pt x="280" y="1512"/>
                    <a:pt x="280" y="1512"/>
                    <a:pt x="280" y="1512"/>
                  </a:cubicBezTo>
                  <a:cubicBezTo>
                    <a:pt x="178" y="1505"/>
                    <a:pt x="151" y="1425"/>
                    <a:pt x="151" y="1384"/>
                  </a:cubicBezTo>
                  <a:cubicBezTo>
                    <a:pt x="151" y="1383"/>
                    <a:pt x="151" y="1383"/>
                    <a:pt x="151" y="1383"/>
                  </a:cubicBezTo>
                  <a:cubicBezTo>
                    <a:pt x="152" y="1336"/>
                    <a:pt x="142" y="1309"/>
                    <a:pt x="138" y="1299"/>
                  </a:cubicBezTo>
                  <a:cubicBezTo>
                    <a:pt x="122" y="1287"/>
                    <a:pt x="112" y="1272"/>
                    <a:pt x="108" y="1264"/>
                  </a:cubicBezTo>
                  <a:cubicBezTo>
                    <a:pt x="92" y="1245"/>
                    <a:pt x="94" y="1220"/>
                    <a:pt x="104" y="1199"/>
                  </a:cubicBezTo>
                  <a:cubicBezTo>
                    <a:pt x="103" y="1197"/>
                    <a:pt x="102" y="1195"/>
                    <a:pt x="101" y="1193"/>
                  </a:cubicBezTo>
                  <a:cubicBezTo>
                    <a:pt x="83" y="1170"/>
                    <a:pt x="86" y="1143"/>
                    <a:pt x="98" y="1123"/>
                  </a:cubicBezTo>
                  <a:cubicBezTo>
                    <a:pt x="37" y="1100"/>
                    <a:pt x="19" y="1033"/>
                    <a:pt x="15" y="1016"/>
                  </a:cubicBezTo>
                  <a:cubicBezTo>
                    <a:pt x="0" y="978"/>
                    <a:pt x="16" y="947"/>
                    <a:pt x="28" y="934"/>
                  </a:cubicBezTo>
                  <a:cubicBezTo>
                    <a:pt x="31" y="931"/>
                    <a:pt x="31" y="931"/>
                    <a:pt x="31" y="931"/>
                  </a:cubicBezTo>
                  <a:cubicBezTo>
                    <a:pt x="34" y="929"/>
                    <a:pt x="34" y="929"/>
                    <a:pt x="34" y="929"/>
                  </a:cubicBezTo>
                  <a:cubicBezTo>
                    <a:pt x="125" y="874"/>
                    <a:pt x="126" y="796"/>
                    <a:pt x="126" y="792"/>
                  </a:cubicBezTo>
                  <a:cubicBezTo>
                    <a:pt x="126" y="790"/>
                    <a:pt x="126" y="790"/>
                    <a:pt x="126" y="790"/>
                  </a:cubicBezTo>
                  <a:cubicBezTo>
                    <a:pt x="126" y="788"/>
                    <a:pt x="126" y="788"/>
                    <a:pt x="126" y="788"/>
                  </a:cubicBezTo>
                  <a:cubicBezTo>
                    <a:pt x="128" y="772"/>
                    <a:pt x="123" y="739"/>
                    <a:pt x="119" y="721"/>
                  </a:cubicBezTo>
                  <a:cubicBezTo>
                    <a:pt x="97" y="671"/>
                    <a:pt x="95" y="582"/>
                    <a:pt x="95" y="572"/>
                  </a:cubicBezTo>
                  <a:cubicBezTo>
                    <a:pt x="91" y="427"/>
                    <a:pt x="182" y="296"/>
                    <a:pt x="186" y="291"/>
                  </a:cubicBezTo>
                  <a:cubicBezTo>
                    <a:pt x="187" y="290"/>
                    <a:pt x="187" y="290"/>
                    <a:pt x="187" y="290"/>
                  </a:cubicBezTo>
                  <a:cubicBezTo>
                    <a:pt x="406" y="13"/>
                    <a:pt x="736" y="4"/>
                    <a:pt x="763" y="4"/>
                  </a:cubicBezTo>
                  <a:cubicBezTo>
                    <a:pt x="791" y="1"/>
                    <a:pt x="819" y="0"/>
                    <a:pt x="847" y="0"/>
                  </a:cubicBezTo>
                  <a:cubicBezTo>
                    <a:pt x="1071" y="0"/>
                    <a:pt x="1220" y="91"/>
                    <a:pt x="1306" y="168"/>
                  </a:cubicBezTo>
                  <a:cubicBezTo>
                    <a:pt x="1395" y="247"/>
                    <a:pt x="1435" y="326"/>
                    <a:pt x="1440" y="337"/>
                  </a:cubicBezTo>
                  <a:cubicBezTo>
                    <a:pt x="1598" y="623"/>
                    <a:pt x="1516" y="916"/>
                    <a:pt x="1509" y="937"/>
                  </a:cubicBezTo>
                  <a:cubicBezTo>
                    <a:pt x="1452" y="1169"/>
                    <a:pt x="1254" y="1371"/>
                    <a:pt x="1226" y="1398"/>
                  </a:cubicBezTo>
                  <a:cubicBezTo>
                    <a:pt x="1186" y="1465"/>
                    <a:pt x="1179" y="1552"/>
                    <a:pt x="1179" y="1560"/>
                  </a:cubicBezTo>
                  <a:lnTo>
                    <a:pt x="1179" y="1699"/>
                  </a:lnTo>
                  <a:close/>
                  <a:moveTo>
                    <a:pt x="557" y="1640"/>
                  </a:moveTo>
                  <a:cubicBezTo>
                    <a:pt x="1120" y="1640"/>
                    <a:pt x="1120" y="1640"/>
                    <a:pt x="1120" y="1640"/>
                  </a:cubicBezTo>
                  <a:cubicBezTo>
                    <a:pt x="1120" y="1558"/>
                    <a:pt x="1120" y="1558"/>
                    <a:pt x="1120" y="1558"/>
                  </a:cubicBezTo>
                  <a:cubicBezTo>
                    <a:pt x="1120" y="1553"/>
                    <a:pt x="1126" y="1448"/>
                    <a:pt x="1177" y="1364"/>
                  </a:cubicBezTo>
                  <a:cubicBezTo>
                    <a:pt x="1179" y="1361"/>
                    <a:pt x="1179" y="1361"/>
                    <a:pt x="1179" y="1361"/>
                  </a:cubicBezTo>
                  <a:cubicBezTo>
                    <a:pt x="1182" y="1358"/>
                    <a:pt x="1182" y="1358"/>
                    <a:pt x="1182" y="1358"/>
                  </a:cubicBezTo>
                  <a:cubicBezTo>
                    <a:pt x="1184" y="1356"/>
                    <a:pt x="1396" y="1150"/>
                    <a:pt x="1452" y="922"/>
                  </a:cubicBezTo>
                  <a:cubicBezTo>
                    <a:pt x="1453" y="921"/>
                    <a:pt x="1453" y="921"/>
                    <a:pt x="1453" y="921"/>
                  </a:cubicBezTo>
                  <a:cubicBezTo>
                    <a:pt x="1454" y="918"/>
                    <a:pt x="1537" y="634"/>
                    <a:pt x="1388" y="364"/>
                  </a:cubicBezTo>
                  <a:cubicBezTo>
                    <a:pt x="1387" y="363"/>
                    <a:pt x="1387" y="363"/>
                    <a:pt x="1387" y="363"/>
                  </a:cubicBezTo>
                  <a:cubicBezTo>
                    <a:pt x="1386" y="362"/>
                    <a:pt x="1349" y="285"/>
                    <a:pt x="1265" y="210"/>
                  </a:cubicBezTo>
                  <a:cubicBezTo>
                    <a:pt x="1151" y="110"/>
                    <a:pt x="1011" y="59"/>
                    <a:pt x="847" y="59"/>
                  </a:cubicBezTo>
                  <a:cubicBezTo>
                    <a:pt x="821" y="59"/>
                    <a:pt x="794" y="60"/>
                    <a:pt x="767" y="63"/>
                  </a:cubicBezTo>
                  <a:cubicBezTo>
                    <a:pt x="766" y="63"/>
                    <a:pt x="766" y="63"/>
                    <a:pt x="766" y="63"/>
                  </a:cubicBezTo>
                  <a:cubicBezTo>
                    <a:pt x="765" y="63"/>
                    <a:pt x="765" y="63"/>
                    <a:pt x="765" y="63"/>
                  </a:cubicBezTo>
                  <a:cubicBezTo>
                    <a:pt x="761" y="63"/>
                    <a:pt x="681" y="64"/>
                    <a:pt x="575" y="97"/>
                  </a:cubicBezTo>
                  <a:cubicBezTo>
                    <a:pt x="434" y="140"/>
                    <a:pt x="320" y="217"/>
                    <a:pt x="234" y="325"/>
                  </a:cubicBezTo>
                  <a:cubicBezTo>
                    <a:pt x="227" y="335"/>
                    <a:pt x="151" y="450"/>
                    <a:pt x="154" y="571"/>
                  </a:cubicBezTo>
                  <a:cubicBezTo>
                    <a:pt x="154" y="595"/>
                    <a:pt x="159" y="666"/>
                    <a:pt x="174" y="699"/>
                  </a:cubicBezTo>
                  <a:cubicBezTo>
                    <a:pt x="175" y="702"/>
                    <a:pt x="175" y="702"/>
                    <a:pt x="175" y="702"/>
                  </a:cubicBezTo>
                  <a:cubicBezTo>
                    <a:pt x="176" y="705"/>
                    <a:pt x="176" y="705"/>
                    <a:pt x="176" y="705"/>
                  </a:cubicBezTo>
                  <a:cubicBezTo>
                    <a:pt x="177" y="710"/>
                    <a:pt x="189" y="761"/>
                    <a:pt x="185" y="794"/>
                  </a:cubicBezTo>
                  <a:cubicBezTo>
                    <a:pt x="184" y="812"/>
                    <a:pt x="177" y="908"/>
                    <a:pt x="70" y="976"/>
                  </a:cubicBezTo>
                  <a:cubicBezTo>
                    <a:pt x="68" y="979"/>
                    <a:pt x="66" y="986"/>
                    <a:pt x="70" y="995"/>
                  </a:cubicBezTo>
                  <a:cubicBezTo>
                    <a:pt x="72" y="998"/>
                    <a:pt x="72" y="998"/>
                    <a:pt x="72" y="998"/>
                  </a:cubicBezTo>
                  <a:cubicBezTo>
                    <a:pt x="72" y="1002"/>
                    <a:pt x="72" y="1002"/>
                    <a:pt x="72" y="1002"/>
                  </a:cubicBezTo>
                  <a:cubicBezTo>
                    <a:pt x="73" y="1002"/>
                    <a:pt x="84" y="1062"/>
                    <a:pt x="129" y="1071"/>
                  </a:cubicBezTo>
                  <a:cubicBezTo>
                    <a:pt x="136" y="1073"/>
                    <a:pt x="136" y="1073"/>
                    <a:pt x="136" y="1073"/>
                  </a:cubicBezTo>
                  <a:cubicBezTo>
                    <a:pt x="142" y="1078"/>
                    <a:pt x="142" y="1078"/>
                    <a:pt x="142" y="1078"/>
                  </a:cubicBezTo>
                  <a:cubicBezTo>
                    <a:pt x="154" y="1089"/>
                    <a:pt x="165" y="1112"/>
                    <a:pt x="154" y="1144"/>
                  </a:cubicBezTo>
                  <a:cubicBezTo>
                    <a:pt x="152" y="1150"/>
                    <a:pt x="152" y="1150"/>
                    <a:pt x="152" y="1150"/>
                  </a:cubicBezTo>
                  <a:cubicBezTo>
                    <a:pt x="149" y="1153"/>
                    <a:pt x="149" y="1153"/>
                    <a:pt x="149" y="1153"/>
                  </a:cubicBezTo>
                  <a:cubicBezTo>
                    <a:pt x="149" y="1154"/>
                    <a:pt x="148" y="1156"/>
                    <a:pt x="148" y="1157"/>
                  </a:cubicBezTo>
                  <a:cubicBezTo>
                    <a:pt x="148" y="1157"/>
                    <a:pt x="148" y="1157"/>
                    <a:pt x="148" y="1157"/>
                  </a:cubicBezTo>
                  <a:cubicBezTo>
                    <a:pt x="150" y="1159"/>
                    <a:pt x="150" y="1159"/>
                    <a:pt x="150" y="1159"/>
                  </a:cubicBezTo>
                  <a:cubicBezTo>
                    <a:pt x="152" y="1163"/>
                    <a:pt x="166" y="1185"/>
                    <a:pt x="164" y="1207"/>
                  </a:cubicBezTo>
                  <a:cubicBezTo>
                    <a:pt x="163" y="1215"/>
                    <a:pt x="163" y="1215"/>
                    <a:pt x="163" y="1215"/>
                  </a:cubicBezTo>
                  <a:cubicBezTo>
                    <a:pt x="159" y="1221"/>
                    <a:pt x="159" y="1221"/>
                    <a:pt x="159" y="1221"/>
                  </a:cubicBezTo>
                  <a:cubicBezTo>
                    <a:pt x="158" y="1223"/>
                    <a:pt x="157" y="1226"/>
                    <a:pt x="156" y="1229"/>
                  </a:cubicBezTo>
                  <a:cubicBezTo>
                    <a:pt x="157" y="1230"/>
                    <a:pt x="157" y="1230"/>
                    <a:pt x="157" y="1230"/>
                  </a:cubicBezTo>
                  <a:cubicBezTo>
                    <a:pt x="159" y="1235"/>
                    <a:pt x="159" y="1235"/>
                    <a:pt x="159" y="1235"/>
                  </a:cubicBezTo>
                  <a:cubicBezTo>
                    <a:pt x="161" y="1238"/>
                    <a:pt x="167" y="1248"/>
                    <a:pt x="176" y="1253"/>
                  </a:cubicBezTo>
                  <a:cubicBezTo>
                    <a:pt x="182" y="1257"/>
                    <a:pt x="182" y="1257"/>
                    <a:pt x="182" y="1257"/>
                  </a:cubicBezTo>
                  <a:cubicBezTo>
                    <a:pt x="185" y="1262"/>
                    <a:pt x="185" y="1262"/>
                    <a:pt x="185" y="1262"/>
                  </a:cubicBezTo>
                  <a:cubicBezTo>
                    <a:pt x="188" y="1266"/>
                    <a:pt x="212" y="1305"/>
                    <a:pt x="210" y="1384"/>
                  </a:cubicBezTo>
                  <a:cubicBezTo>
                    <a:pt x="210" y="1395"/>
                    <a:pt x="215" y="1449"/>
                    <a:pt x="285" y="1453"/>
                  </a:cubicBezTo>
                  <a:cubicBezTo>
                    <a:pt x="286" y="1453"/>
                    <a:pt x="286" y="1453"/>
                    <a:pt x="286" y="1453"/>
                  </a:cubicBezTo>
                  <a:cubicBezTo>
                    <a:pt x="429" y="1457"/>
                    <a:pt x="429" y="1457"/>
                    <a:pt x="429" y="1457"/>
                  </a:cubicBezTo>
                  <a:cubicBezTo>
                    <a:pt x="470" y="1460"/>
                    <a:pt x="533" y="1487"/>
                    <a:pt x="555" y="1559"/>
                  </a:cubicBezTo>
                  <a:cubicBezTo>
                    <a:pt x="556" y="1563"/>
                    <a:pt x="556" y="1563"/>
                    <a:pt x="556" y="1563"/>
                  </a:cubicBezTo>
                  <a:lnTo>
                    <a:pt x="557" y="164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z="2701" dirty="0">
                <a:cs typeface="B Nazanin" panose="00000400000000000000" pitchFamily="2" charset="-78"/>
              </a:endParaRPr>
            </a:p>
          </p:txBody>
        </p:sp>
        <p:sp>
          <p:nvSpPr>
            <p:cNvPr id="75" name="Pie 6">
              <a:extLst>
                <a:ext uri="{FF2B5EF4-FFF2-40B4-BE49-F238E27FC236}">
                  <a16:creationId xmlns:a16="http://schemas.microsoft.com/office/drawing/2014/main" id="{52659063-06B0-43B3-95EC-7C2D50DEDD71}"/>
                </a:ext>
              </a:extLst>
            </p:cNvPr>
            <p:cNvSpPr/>
            <p:nvPr/>
          </p:nvSpPr>
          <p:spPr>
            <a:xfrm>
              <a:off x="3376439" y="2358405"/>
              <a:ext cx="2592288" cy="2592288"/>
            </a:xfrm>
            <a:prstGeom prst="pie">
              <a:avLst>
                <a:gd name="adj1" fmla="val 12276732"/>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cs typeface="B Nazanin" panose="00000400000000000000" pitchFamily="2" charset="-78"/>
              </a:endParaRPr>
            </a:p>
          </p:txBody>
        </p:sp>
        <p:sp>
          <p:nvSpPr>
            <p:cNvPr id="76" name="Pie 13">
              <a:extLst>
                <a:ext uri="{FF2B5EF4-FFF2-40B4-BE49-F238E27FC236}">
                  <a16:creationId xmlns:a16="http://schemas.microsoft.com/office/drawing/2014/main" id="{E64BDA54-747E-4601-9D6D-BF0A74F3D20E}"/>
                </a:ext>
              </a:extLst>
            </p:cNvPr>
            <p:cNvSpPr/>
            <p:nvPr/>
          </p:nvSpPr>
          <p:spPr>
            <a:xfrm>
              <a:off x="3376439" y="2358405"/>
              <a:ext cx="2592288" cy="2592288"/>
            </a:xfrm>
            <a:prstGeom prst="pie">
              <a:avLst>
                <a:gd name="adj1" fmla="val 15840500"/>
                <a:gd name="adj2" fmla="val 195899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cs typeface="B Nazanin" panose="00000400000000000000" pitchFamily="2" charset="-78"/>
              </a:endParaRPr>
            </a:p>
          </p:txBody>
        </p:sp>
        <p:sp>
          <p:nvSpPr>
            <p:cNvPr id="77" name="Pie 14">
              <a:extLst>
                <a:ext uri="{FF2B5EF4-FFF2-40B4-BE49-F238E27FC236}">
                  <a16:creationId xmlns:a16="http://schemas.microsoft.com/office/drawing/2014/main" id="{5101657F-A8B4-4C38-A9E8-E38FEEC22931}"/>
                </a:ext>
              </a:extLst>
            </p:cNvPr>
            <p:cNvSpPr/>
            <p:nvPr/>
          </p:nvSpPr>
          <p:spPr>
            <a:xfrm>
              <a:off x="3376439" y="2358405"/>
              <a:ext cx="2592288" cy="2592288"/>
            </a:xfrm>
            <a:prstGeom prst="pie">
              <a:avLst>
                <a:gd name="adj1" fmla="val 19138758"/>
                <a:gd name="adj2" fmla="val 13384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cs typeface="B Nazanin" panose="00000400000000000000" pitchFamily="2" charset="-78"/>
              </a:endParaRPr>
            </a:p>
          </p:txBody>
        </p:sp>
        <p:sp>
          <p:nvSpPr>
            <p:cNvPr id="78" name="Pie 15">
              <a:extLst>
                <a:ext uri="{FF2B5EF4-FFF2-40B4-BE49-F238E27FC236}">
                  <a16:creationId xmlns:a16="http://schemas.microsoft.com/office/drawing/2014/main" id="{28F3A7A4-5FD2-40E2-97C0-B1866C5AC557}"/>
                </a:ext>
              </a:extLst>
            </p:cNvPr>
            <p:cNvSpPr/>
            <p:nvPr/>
          </p:nvSpPr>
          <p:spPr>
            <a:xfrm>
              <a:off x="3376439" y="2358405"/>
              <a:ext cx="2592288" cy="2592288"/>
            </a:xfrm>
            <a:prstGeom prst="pie">
              <a:avLst>
                <a:gd name="adj1" fmla="val 798895"/>
                <a:gd name="adj2" fmla="val 404787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cs typeface="B Nazanin" panose="00000400000000000000" pitchFamily="2" charset="-78"/>
              </a:endParaRPr>
            </a:p>
          </p:txBody>
        </p:sp>
      </p:grpSp>
      <p:grpSp>
        <p:nvGrpSpPr>
          <p:cNvPr id="79" name="Group 42">
            <a:extLst>
              <a:ext uri="{FF2B5EF4-FFF2-40B4-BE49-F238E27FC236}">
                <a16:creationId xmlns:a16="http://schemas.microsoft.com/office/drawing/2014/main" id="{07745512-AA9F-42DE-B101-D8DE79A1C95C}"/>
              </a:ext>
            </a:extLst>
          </p:cNvPr>
          <p:cNvGrpSpPr/>
          <p:nvPr/>
        </p:nvGrpSpPr>
        <p:grpSpPr>
          <a:xfrm>
            <a:off x="6813653" y="4858031"/>
            <a:ext cx="1883159" cy="1767344"/>
            <a:chOff x="509678" y="1797347"/>
            <a:chExt cx="2339381" cy="2195507"/>
          </a:xfrm>
        </p:grpSpPr>
        <p:sp>
          <p:nvSpPr>
            <p:cNvPr id="80" name="Rounded Rectangle 41">
              <a:extLst>
                <a:ext uri="{FF2B5EF4-FFF2-40B4-BE49-F238E27FC236}">
                  <a16:creationId xmlns:a16="http://schemas.microsoft.com/office/drawing/2014/main" id="{BB51DBA1-EBE3-4832-BECF-3F3E43722259}"/>
                </a:ext>
              </a:extLst>
            </p:cNvPr>
            <p:cNvSpPr/>
            <p:nvPr/>
          </p:nvSpPr>
          <p:spPr>
            <a:xfrm rot="18063644">
              <a:off x="1724663" y="2419627"/>
              <a:ext cx="73094" cy="82300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cs typeface="B Nazanin" panose="00000400000000000000" pitchFamily="2" charset="-78"/>
              </a:endParaRPr>
            </a:p>
          </p:txBody>
        </p:sp>
        <p:sp>
          <p:nvSpPr>
            <p:cNvPr id="81" name="Rounded Rectangle 62">
              <a:extLst>
                <a:ext uri="{FF2B5EF4-FFF2-40B4-BE49-F238E27FC236}">
                  <a16:creationId xmlns:a16="http://schemas.microsoft.com/office/drawing/2014/main" id="{BFBE0A14-C999-40DD-82AE-23F423255A0A}"/>
                </a:ext>
              </a:extLst>
            </p:cNvPr>
            <p:cNvSpPr/>
            <p:nvPr/>
          </p:nvSpPr>
          <p:spPr>
            <a:xfrm rot="18060000">
              <a:off x="1820802" y="2253850"/>
              <a:ext cx="73094" cy="73545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cs typeface="B Nazanin" panose="00000400000000000000" pitchFamily="2" charset="-78"/>
              </a:endParaRPr>
            </a:p>
          </p:txBody>
        </p:sp>
        <p:sp>
          <p:nvSpPr>
            <p:cNvPr id="82" name="Rounded Rectangle 63">
              <a:extLst>
                <a:ext uri="{FF2B5EF4-FFF2-40B4-BE49-F238E27FC236}">
                  <a16:creationId xmlns:a16="http://schemas.microsoft.com/office/drawing/2014/main" id="{C8D2BDE7-B2AF-46C7-9CE1-381A8707C59F}"/>
                </a:ext>
              </a:extLst>
            </p:cNvPr>
            <p:cNvSpPr/>
            <p:nvPr/>
          </p:nvSpPr>
          <p:spPr>
            <a:xfrm rot="18063644">
              <a:off x="1939567" y="2260617"/>
              <a:ext cx="73094" cy="40274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cs typeface="B Nazanin" panose="00000400000000000000" pitchFamily="2" charset="-78"/>
              </a:endParaRPr>
            </a:p>
          </p:txBody>
        </p:sp>
        <p:sp>
          <p:nvSpPr>
            <p:cNvPr id="83" name="Rounded Rectangle 64">
              <a:extLst>
                <a:ext uri="{FF2B5EF4-FFF2-40B4-BE49-F238E27FC236}">
                  <a16:creationId xmlns:a16="http://schemas.microsoft.com/office/drawing/2014/main" id="{B05A3DEF-48DD-4D82-AA7E-C8E6B95E3435}"/>
                </a:ext>
              </a:extLst>
            </p:cNvPr>
            <p:cNvSpPr/>
            <p:nvPr/>
          </p:nvSpPr>
          <p:spPr>
            <a:xfrm rot="18063644">
              <a:off x="1574952" y="2602544"/>
              <a:ext cx="73094" cy="80549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cs typeface="B Nazanin" panose="00000400000000000000" pitchFamily="2" charset="-78"/>
              </a:endParaRPr>
            </a:p>
          </p:txBody>
        </p:sp>
        <p:sp>
          <p:nvSpPr>
            <p:cNvPr id="84" name="Rounded Rectangle 65">
              <a:extLst>
                <a:ext uri="{FF2B5EF4-FFF2-40B4-BE49-F238E27FC236}">
                  <a16:creationId xmlns:a16="http://schemas.microsoft.com/office/drawing/2014/main" id="{F8B7D415-A8DD-498A-B589-C6A2FECE9CC4}"/>
                </a:ext>
              </a:extLst>
            </p:cNvPr>
            <p:cNvSpPr/>
            <p:nvPr/>
          </p:nvSpPr>
          <p:spPr>
            <a:xfrm rot="18063644">
              <a:off x="1516856" y="2958046"/>
              <a:ext cx="73094" cy="5014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cs typeface="B Nazanin" panose="00000400000000000000" pitchFamily="2" charset="-78"/>
              </a:endParaRPr>
            </a:p>
          </p:txBody>
        </p:sp>
        <p:sp>
          <p:nvSpPr>
            <p:cNvPr id="85" name="Rounded Rectangle 66">
              <a:extLst>
                <a:ext uri="{FF2B5EF4-FFF2-40B4-BE49-F238E27FC236}">
                  <a16:creationId xmlns:a16="http://schemas.microsoft.com/office/drawing/2014/main" id="{0642D15C-6A6B-4269-9C10-D6F414A28544}"/>
                </a:ext>
              </a:extLst>
            </p:cNvPr>
            <p:cNvSpPr/>
            <p:nvPr/>
          </p:nvSpPr>
          <p:spPr>
            <a:xfrm rot="18063644">
              <a:off x="1091076" y="3196078"/>
              <a:ext cx="73094" cy="73540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cs typeface="B Nazanin" panose="00000400000000000000" pitchFamily="2" charset="-78"/>
              </a:endParaRPr>
            </a:p>
          </p:txBody>
        </p:sp>
        <p:sp>
          <p:nvSpPr>
            <p:cNvPr id="86" name="Rounded Rectangle 67">
              <a:extLst>
                <a:ext uri="{FF2B5EF4-FFF2-40B4-BE49-F238E27FC236}">
                  <a16:creationId xmlns:a16="http://schemas.microsoft.com/office/drawing/2014/main" id="{DA7DF923-CAA3-4196-BBF2-E10CAB9D2918}"/>
                </a:ext>
              </a:extLst>
            </p:cNvPr>
            <p:cNvSpPr/>
            <p:nvPr/>
          </p:nvSpPr>
          <p:spPr>
            <a:xfrm rot="18063644">
              <a:off x="1223216" y="3180593"/>
              <a:ext cx="73094" cy="50141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cs typeface="B Nazanin" panose="00000400000000000000" pitchFamily="2" charset="-78"/>
              </a:endParaRPr>
            </a:p>
          </p:txBody>
        </p:sp>
        <p:sp>
          <p:nvSpPr>
            <p:cNvPr id="87" name="Rounded Rectangle 68">
              <a:extLst>
                <a:ext uri="{FF2B5EF4-FFF2-40B4-BE49-F238E27FC236}">
                  <a16:creationId xmlns:a16="http://schemas.microsoft.com/office/drawing/2014/main" id="{861D6943-678C-4A9C-826D-1CBECD7D0315}"/>
                </a:ext>
              </a:extLst>
            </p:cNvPr>
            <p:cNvSpPr/>
            <p:nvPr/>
          </p:nvSpPr>
          <p:spPr>
            <a:xfrm rot="18063644">
              <a:off x="2339839" y="1665982"/>
              <a:ext cx="49373" cy="735455"/>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cs typeface="B Nazanin" panose="00000400000000000000" pitchFamily="2" charset="-78"/>
              </a:endParaRPr>
            </a:p>
          </p:txBody>
        </p:sp>
        <p:sp>
          <p:nvSpPr>
            <p:cNvPr id="88" name="Rounded Rectangle 69">
              <a:extLst>
                <a:ext uri="{FF2B5EF4-FFF2-40B4-BE49-F238E27FC236}">
                  <a16:creationId xmlns:a16="http://schemas.microsoft.com/office/drawing/2014/main" id="{FEF310B4-AA80-4D35-8D33-BCF1B71BDDAC}"/>
                </a:ext>
              </a:extLst>
            </p:cNvPr>
            <p:cNvSpPr/>
            <p:nvPr/>
          </p:nvSpPr>
          <p:spPr>
            <a:xfrm rot="18063644">
              <a:off x="2213789" y="1953823"/>
              <a:ext cx="73094" cy="50141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cs typeface="B Nazanin" panose="00000400000000000000" pitchFamily="2" charset="-78"/>
              </a:endParaRPr>
            </a:p>
          </p:txBody>
        </p:sp>
        <p:sp>
          <p:nvSpPr>
            <p:cNvPr id="89" name="Oval 39">
              <a:extLst>
                <a:ext uri="{FF2B5EF4-FFF2-40B4-BE49-F238E27FC236}">
                  <a16:creationId xmlns:a16="http://schemas.microsoft.com/office/drawing/2014/main" id="{9E9BCCC2-699C-4F58-B571-B93487F85341}"/>
                </a:ext>
              </a:extLst>
            </p:cNvPr>
            <p:cNvSpPr/>
            <p:nvPr/>
          </p:nvSpPr>
          <p:spPr>
            <a:xfrm rot="15291151" flipH="1">
              <a:off x="640729" y="1666296"/>
              <a:ext cx="1650865" cy="1912967"/>
            </a:xfrm>
            <a:custGeom>
              <a:avLst/>
              <a:gdLst/>
              <a:ahLst/>
              <a:cxnLst/>
              <a:rect l="l" t="t" r="r" b="b"/>
              <a:pathLst>
                <a:path w="1777921" h="2274057">
                  <a:moveTo>
                    <a:pt x="1535931" y="0"/>
                  </a:moveTo>
                  <a:cubicBezTo>
                    <a:pt x="1583748" y="0"/>
                    <a:pt x="1622512" y="36012"/>
                    <a:pt x="1622512" y="80435"/>
                  </a:cubicBezTo>
                  <a:cubicBezTo>
                    <a:pt x="1622512" y="91693"/>
                    <a:pt x="1620023" y="102411"/>
                    <a:pt x="1615448" y="112103"/>
                  </a:cubicBezTo>
                  <a:lnTo>
                    <a:pt x="1616074" y="113399"/>
                  </a:lnTo>
                  <a:lnTo>
                    <a:pt x="1584270" y="165850"/>
                  </a:lnTo>
                  <a:lnTo>
                    <a:pt x="1565188" y="222968"/>
                  </a:lnTo>
                  <a:cubicBezTo>
                    <a:pt x="1559887" y="244082"/>
                    <a:pt x="1554587" y="265418"/>
                    <a:pt x="1549286" y="286532"/>
                  </a:cubicBezTo>
                  <a:cubicBezTo>
                    <a:pt x="1548756" y="309868"/>
                    <a:pt x="1548226" y="332982"/>
                    <a:pt x="1547696" y="356318"/>
                  </a:cubicBezTo>
                  <a:cubicBezTo>
                    <a:pt x="1548226" y="378988"/>
                    <a:pt x="1548756" y="401880"/>
                    <a:pt x="1549286" y="424549"/>
                  </a:cubicBezTo>
                  <a:cubicBezTo>
                    <a:pt x="1552466" y="447885"/>
                    <a:pt x="1555647" y="470999"/>
                    <a:pt x="1558827" y="494336"/>
                  </a:cubicBezTo>
                  <a:lnTo>
                    <a:pt x="1573139" y="561011"/>
                  </a:lnTo>
                  <a:lnTo>
                    <a:pt x="1587451" y="627686"/>
                  </a:lnTo>
                  <a:cubicBezTo>
                    <a:pt x="1593281" y="646799"/>
                    <a:pt x="1599112" y="665691"/>
                    <a:pt x="1604943" y="684804"/>
                  </a:cubicBezTo>
                  <a:cubicBezTo>
                    <a:pt x="1610774" y="702362"/>
                    <a:pt x="1616428" y="719697"/>
                    <a:pt x="1622258" y="737255"/>
                  </a:cubicBezTo>
                  <a:cubicBezTo>
                    <a:pt x="1627029" y="751479"/>
                    <a:pt x="1631800" y="765925"/>
                    <a:pt x="1636570" y="780149"/>
                  </a:cubicBezTo>
                  <a:cubicBezTo>
                    <a:pt x="1641341" y="791706"/>
                    <a:pt x="1646111" y="803486"/>
                    <a:pt x="1650882" y="815043"/>
                  </a:cubicBezTo>
                  <a:lnTo>
                    <a:pt x="1660423" y="835712"/>
                  </a:lnTo>
                  <a:lnTo>
                    <a:pt x="1662013" y="840379"/>
                  </a:lnTo>
                  <a:lnTo>
                    <a:pt x="1708129" y="949948"/>
                  </a:lnTo>
                  <a:cubicBezTo>
                    <a:pt x="1719791" y="983730"/>
                    <a:pt x="1731275" y="1017735"/>
                    <a:pt x="1742937" y="1051517"/>
                  </a:cubicBezTo>
                  <a:lnTo>
                    <a:pt x="1766790" y="1146862"/>
                  </a:lnTo>
                  <a:cubicBezTo>
                    <a:pt x="1769440" y="1176421"/>
                    <a:pt x="1772090" y="1206203"/>
                    <a:pt x="1774741" y="1235762"/>
                  </a:cubicBezTo>
                  <a:cubicBezTo>
                    <a:pt x="1775801" y="1263765"/>
                    <a:pt x="1776861" y="1291991"/>
                    <a:pt x="1777921" y="1319995"/>
                  </a:cubicBezTo>
                  <a:cubicBezTo>
                    <a:pt x="1775801" y="1344887"/>
                    <a:pt x="1773681" y="1369556"/>
                    <a:pt x="1771560" y="1394448"/>
                  </a:cubicBezTo>
                  <a:cubicBezTo>
                    <a:pt x="1767850" y="1418896"/>
                    <a:pt x="1764139" y="1443121"/>
                    <a:pt x="1760429" y="1467569"/>
                  </a:cubicBezTo>
                  <a:cubicBezTo>
                    <a:pt x="1754598" y="1488682"/>
                    <a:pt x="1748768" y="1510018"/>
                    <a:pt x="1742937" y="1531132"/>
                  </a:cubicBezTo>
                  <a:cubicBezTo>
                    <a:pt x="1737106" y="1549135"/>
                    <a:pt x="1731452" y="1566915"/>
                    <a:pt x="1725621" y="1584917"/>
                  </a:cubicBezTo>
                  <a:lnTo>
                    <a:pt x="1706539" y="1631145"/>
                  </a:lnTo>
                  <a:lnTo>
                    <a:pt x="1685866" y="1672261"/>
                  </a:lnTo>
                  <a:lnTo>
                    <a:pt x="1665194" y="1704043"/>
                  </a:lnTo>
                  <a:cubicBezTo>
                    <a:pt x="1660423" y="1711377"/>
                    <a:pt x="1655653" y="1718934"/>
                    <a:pt x="1650882" y="1726268"/>
                  </a:cubicBezTo>
                  <a:lnTo>
                    <a:pt x="1639751" y="1738936"/>
                  </a:lnTo>
                  <a:cubicBezTo>
                    <a:pt x="1638690" y="1740492"/>
                    <a:pt x="1637630" y="1742270"/>
                    <a:pt x="1636570" y="1743826"/>
                  </a:cubicBezTo>
                  <a:lnTo>
                    <a:pt x="1576319" y="1810501"/>
                  </a:lnTo>
                  <a:lnTo>
                    <a:pt x="1509708" y="1866063"/>
                  </a:lnTo>
                  <a:lnTo>
                    <a:pt x="1431788" y="1912069"/>
                  </a:lnTo>
                  <a:lnTo>
                    <a:pt x="1354045" y="1946962"/>
                  </a:lnTo>
                  <a:lnTo>
                    <a:pt x="1273121" y="1978744"/>
                  </a:lnTo>
                  <a:lnTo>
                    <a:pt x="1192198" y="1997857"/>
                  </a:lnTo>
                  <a:lnTo>
                    <a:pt x="1114278" y="2015193"/>
                  </a:lnTo>
                  <a:lnTo>
                    <a:pt x="1041306" y="2026305"/>
                  </a:lnTo>
                  <a:lnTo>
                    <a:pt x="976284" y="2035862"/>
                  </a:lnTo>
                  <a:lnTo>
                    <a:pt x="920627" y="2038974"/>
                  </a:lnTo>
                  <a:lnTo>
                    <a:pt x="881049" y="2042307"/>
                  </a:lnTo>
                  <a:lnTo>
                    <a:pt x="850835" y="2042307"/>
                  </a:lnTo>
                  <a:lnTo>
                    <a:pt x="842884" y="2042307"/>
                  </a:lnTo>
                  <a:lnTo>
                    <a:pt x="726976" y="2035862"/>
                  </a:lnTo>
                  <a:lnTo>
                    <a:pt x="626970" y="2038974"/>
                  </a:lnTo>
                  <a:lnTo>
                    <a:pt x="536506" y="2050086"/>
                  </a:lnTo>
                  <a:lnTo>
                    <a:pt x="455582" y="2064532"/>
                  </a:lnTo>
                  <a:lnTo>
                    <a:pt x="390384" y="2081868"/>
                  </a:lnTo>
                  <a:lnTo>
                    <a:pt x="331723" y="2105649"/>
                  </a:lnTo>
                  <a:lnTo>
                    <a:pt x="282427" y="2127874"/>
                  </a:lnTo>
                  <a:lnTo>
                    <a:pt x="246029" y="2151654"/>
                  </a:lnTo>
                  <a:lnTo>
                    <a:pt x="214225" y="2173879"/>
                  </a:lnTo>
                  <a:lnTo>
                    <a:pt x="187192" y="2197882"/>
                  </a:lnTo>
                  <a:cubicBezTo>
                    <a:pt x="181361" y="2204105"/>
                    <a:pt x="175530" y="2210551"/>
                    <a:pt x="169700" y="2216774"/>
                  </a:cubicBezTo>
                  <a:cubicBezTo>
                    <a:pt x="165989" y="2222108"/>
                    <a:pt x="162455" y="2227442"/>
                    <a:pt x="158745" y="2232776"/>
                  </a:cubicBezTo>
                  <a:cubicBezTo>
                    <a:pt x="156625" y="2235443"/>
                    <a:pt x="154504" y="2237887"/>
                    <a:pt x="152384" y="2240554"/>
                  </a:cubicBezTo>
                  <a:cubicBezTo>
                    <a:pt x="139802" y="2247207"/>
                    <a:pt x="108649" y="2281215"/>
                    <a:pt x="83252" y="2272697"/>
                  </a:cubicBezTo>
                  <a:cubicBezTo>
                    <a:pt x="57855" y="2264179"/>
                    <a:pt x="0" y="2235424"/>
                    <a:pt x="0" y="2189445"/>
                  </a:cubicBezTo>
                  <a:cubicBezTo>
                    <a:pt x="0" y="2174502"/>
                    <a:pt x="3937" y="2160478"/>
                    <a:pt x="11964" y="2148998"/>
                  </a:cubicBezTo>
                  <a:cubicBezTo>
                    <a:pt x="22019" y="2131068"/>
                    <a:pt x="42226" y="2101798"/>
                    <a:pt x="60329" y="2081868"/>
                  </a:cubicBezTo>
                  <a:lnTo>
                    <a:pt x="120580" y="2029417"/>
                  </a:lnTo>
                  <a:lnTo>
                    <a:pt x="190372" y="1986745"/>
                  </a:lnTo>
                  <a:lnTo>
                    <a:pt x="263521" y="1951629"/>
                  </a:lnTo>
                  <a:lnTo>
                    <a:pt x="338084" y="1923181"/>
                  </a:lnTo>
                  <a:lnTo>
                    <a:pt x="412647" y="1902512"/>
                  </a:lnTo>
                  <a:lnTo>
                    <a:pt x="487209" y="1888288"/>
                  </a:lnTo>
                  <a:lnTo>
                    <a:pt x="560359" y="1877176"/>
                  </a:lnTo>
                  <a:lnTo>
                    <a:pt x="626970" y="1870730"/>
                  </a:lnTo>
                  <a:lnTo>
                    <a:pt x="684218" y="1867619"/>
                  </a:lnTo>
                  <a:lnTo>
                    <a:pt x="733337" y="1867619"/>
                  </a:lnTo>
                  <a:lnTo>
                    <a:pt x="771502" y="1867619"/>
                  </a:lnTo>
                  <a:lnTo>
                    <a:pt x="796768" y="1870730"/>
                  </a:lnTo>
                  <a:lnTo>
                    <a:pt x="804719" y="1870730"/>
                  </a:lnTo>
                  <a:lnTo>
                    <a:pt x="917447" y="1873842"/>
                  </a:lnTo>
                  <a:lnTo>
                    <a:pt x="1022223" y="1867619"/>
                  </a:lnTo>
                  <a:lnTo>
                    <a:pt x="1114278" y="1853395"/>
                  </a:lnTo>
                  <a:lnTo>
                    <a:pt x="1195378" y="1834281"/>
                  </a:lnTo>
                  <a:lnTo>
                    <a:pt x="1263580" y="1807167"/>
                  </a:lnTo>
                  <a:lnTo>
                    <a:pt x="1325421" y="1781830"/>
                  </a:lnTo>
                  <a:lnTo>
                    <a:pt x="1376308" y="1753382"/>
                  </a:lnTo>
                  <a:lnTo>
                    <a:pt x="1420656" y="1724712"/>
                  </a:lnTo>
                  <a:lnTo>
                    <a:pt x="1452460" y="1694486"/>
                  </a:lnTo>
                  <a:lnTo>
                    <a:pt x="1477904" y="1672261"/>
                  </a:lnTo>
                  <a:lnTo>
                    <a:pt x="1495396" y="1651592"/>
                  </a:lnTo>
                  <a:cubicBezTo>
                    <a:pt x="1499106" y="1647814"/>
                    <a:pt x="1502817" y="1644258"/>
                    <a:pt x="1506527" y="1640479"/>
                  </a:cubicBezTo>
                  <a:cubicBezTo>
                    <a:pt x="1507587" y="1639368"/>
                    <a:pt x="1508647" y="1638479"/>
                    <a:pt x="1509708" y="1637368"/>
                  </a:cubicBezTo>
                  <a:lnTo>
                    <a:pt x="1549286" y="1567581"/>
                  </a:lnTo>
                  <a:lnTo>
                    <a:pt x="1579500" y="1496017"/>
                  </a:lnTo>
                  <a:cubicBezTo>
                    <a:pt x="1585330" y="1471125"/>
                    <a:pt x="1591161" y="1446455"/>
                    <a:pt x="1596992" y="1421563"/>
                  </a:cubicBezTo>
                  <a:cubicBezTo>
                    <a:pt x="1599642" y="1396226"/>
                    <a:pt x="1602292" y="1370668"/>
                    <a:pt x="1604943" y="1345331"/>
                  </a:cubicBezTo>
                  <a:lnTo>
                    <a:pt x="1604943" y="1270655"/>
                  </a:lnTo>
                  <a:lnTo>
                    <a:pt x="1596992" y="1199313"/>
                  </a:lnTo>
                  <a:cubicBezTo>
                    <a:pt x="1592751" y="1174865"/>
                    <a:pt x="1588511" y="1150640"/>
                    <a:pt x="1584270" y="1126193"/>
                  </a:cubicBezTo>
                  <a:cubicBezTo>
                    <a:pt x="1579500" y="1105079"/>
                    <a:pt x="1574729" y="1083743"/>
                    <a:pt x="1569958" y="1062629"/>
                  </a:cubicBezTo>
                  <a:cubicBezTo>
                    <a:pt x="1564128" y="1042627"/>
                    <a:pt x="1558297" y="1022402"/>
                    <a:pt x="1552466" y="1002399"/>
                  </a:cubicBezTo>
                  <a:lnTo>
                    <a:pt x="1533384" y="949948"/>
                  </a:lnTo>
                  <a:cubicBezTo>
                    <a:pt x="1528083" y="935724"/>
                    <a:pt x="1522959" y="921278"/>
                    <a:pt x="1517659" y="907054"/>
                  </a:cubicBezTo>
                  <a:cubicBezTo>
                    <a:pt x="1512888" y="896608"/>
                    <a:pt x="1508117" y="885940"/>
                    <a:pt x="1503347" y="875495"/>
                  </a:cubicBezTo>
                  <a:lnTo>
                    <a:pt x="1495396" y="854825"/>
                  </a:lnTo>
                  <a:cubicBezTo>
                    <a:pt x="1493276" y="853270"/>
                    <a:pt x="1491155" y="851492"/>
                    <a:pt x="1489035" y="849936"/>
                  </a:cubicBezTo>
                  <a:lnTo>
                    <a:pt x="1446100" y="734144"/>
                  </a:lnTo>
                  <a:lnTo>
                    <a:pt x="1414296" y="629242"/>
                  </a:lnTo>
                  <a:cubicBezTo>
                    <a:pt x="1407405" y="597015"/>
                    <a:pt x="1400691" y="564789"/>
                    <a:pt x="1393800" y="532563"/>
                  </a:cubicBezTo>
                  <a:lnTo>
                    <a:pt x="1382668" y="445218"/>
                  </a:lnTo>
                  <a:cubicBezTo>
                    <a:pt x="1381608" y="418326"/>
                    <a:pt x="1380548" y="391212"/>
                    <a:pt x="1379488" y="364319"/>
                  </a:cubicBezTo>
                  <a:cubicBezTo>
                    <a:pt x="1380548" y="340539"/>
                    <a:pt x="1381608" y="316536"/>
                    <a:pt x="1382668" y="292755"/>
                  </a:cubicBezTo>
                  <a:cubicBezTo>
                    <a:pt x="1385319" y="271641"/>
                    <a:pt x="1387969" y="250305"/>
                    <a:pt x="1390619" y="229191"/>
                  </a:cubicBezTo>
                  <a:cubicBezTo>
                    <a:pt x="1394860" y="210745"/>
                    <a:pt x="1399100" y="192076"/>
                    <a:pt x="1403341" y="173629"/>
                  </a:cubicBezTo>
                  <a:cubicBezTo>
                    <a:pt x="1408112" y="158294"/>
                    <a:pt x="1412705" y="142958"/>
                    <a:pt x="1417476" y="127623"/>
                  </a:cubicBezTo>
                  <a:lnTo>
                    <a:pt x="1434968" y="89618"/>
                  </a:lnTo>
                  <a:lnTo>
                    <a:pt x="1449280" y="60948"/>
                  </a:lnTo>
                  <a:lnTo>
                    <a:pt x="1456101" y="49373"/>
                  </a:lnTo>
                  <a:cubicBezTo>
                    <a:pt x="1456198" y="49028"/>
                    <a:pt x="1456346" y="48707"/>
                    <a:pt x="1456642" y="48454"/>
                  </a:cubicBezTo>
                  <a:cubicBezTo>
                    <a:pt x="1457894" y="46305"/>
                    <a:pt x="1459153" y="44168"/>
                    <a:pt x="1460411" y="42057"/>
                  </a:cubicBezTo>
                  <a:lnTo>
                    <a:pt x="1469953" y="26055"/>
                  </a:lnTo>
                  <a:cubicBezTo>
                    <a:pt x="1470483" y="25610"/>
                    <a:pt x="1471013" y="24944"/>
                    <a:pt x="1471543" y="24499"/>
                  </a:cubicBezTo>
                  <a:lnTo>
                    <a:pt x="1474027" y="24499"/>
                  </a:lnTo>
                  <a:cubicBezTo>
                    <a:pt x="1489607" y="9327"/>
                    <a:pt x="1511597" y="0"/>
                    <a:pt x="1535931" y="0"/>
                  </a:cubicBezTo>
                  <a:close/>
                </a:path>
              </a:pathLst>
            </a:cu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cs typeface="B Nazanin" panose="00000400000000000000" pitchFamily="2" charset="-78"/>
              </a:endParaRPr>
            </a:p>
          </p:txBody>
        </p:sp>
        <p:sp>
          <p:nvSpPr>
            <p:cNvPr id="90" name="Oval 39">
              <a:extLst>
                <a:ext uri="{FF2B5EF4-FFF2-40B4-BE49-F238E27FC236}">
                  <a16:creationId xmlns:a16="http://schemas.microsoft.com/office/drawing/2014/main" id="{7C6256E5-91F6-401E-961C-DB607D8532D8}"/>
                </a:ext>
              </a:extLst>
            </p:cNvPr>
            <p:cNvSpPr/>
            <p:nvPr/>
          </p:nvSpPr>
          <p:spPr>
            <a:xfrm flipH="1" flipV="1">
              <a:off x="1198193" y="2079887"/>
              <a:ext cx="1650866" cy="1912967"/>
            </a:xfrm>
            <a:custGeom>
              <a:avLst/>
              <a:gdLst/>
              <a:ahLst/>
              <a:cxnLst/>
              <a:rect l="l" t="t" r="r" b="b"/>
              <a:pathLst>
                <a:path w="3393967" h="3932814">
                  <a:moveTo>
                    <a:pt x="1745685" y="3527152"/>
                  </a:moveTo>
                  <a:lnTo>
                    <a:pt x="1657171" y="3238316"/>
                  </a:lnTo>
                  <a:lnTo>
                    <a:pt x="1751363" y="3240672"/>
                  </a:lnTo>
                  <a:lnTo>
                    <a:pt x="1951375" y="3229909"/>
                  </a:lnTo>
                  <a:lnTo>
                    <a:pt x="2127104" y="3205310"/>
                  </a:lnTo>
                  <a:lnTo>
                    <a:pt x="2281920" y="3172254"/>
                  </a:lnTo>
                  <a:lnTo>
                    <a:pt x="2412114" y="3125362"/>
                  </a:lnTo>
                  <a:lnTo>
                    <a:pt x="2530166" y="3081544"/>
                  </a:lnTo>
                  <a:lnTo>
                    <a:pt x="2627307" y="3032345"/>
                  </a:lnTo>
                  <a:lnTo>
                    <a:pt x="2711965" y="2982762"/>
                  </a:lnTo>
                  <a:lnTo>
                    <a:pt x="2772677" y="2930489"/>
                  </a:lnTo>
                  <a:lnTo>
                    <a:pt x="2821249" y="2892052"/>
                  </a:lnTo>
                  <a:lnTo>
                    <a:pt x="2854640" y="2856307"/>
                  </a:lnTo>
                  <a:cubicBezTo>
                    <a:pt x="2861722" y="2849773"/>
                    <a:pt x="2868807" y="2843623"/>
                    <a:pt x="2875889" y="2837088"/>
                  </a:cubicBezTo>
                  <a:cubicBezTo>
                    <a:pt x="2877912" y="2835166"/>
                    <a:pt x="2879936" y="2833629"/>
                    <a:pt x="2881961" y="2831707"/>
                  </a:cubicBezTo>
                  <a:lnTo>
                    <a:pt x="2957514" y="2711016"/>
                  </a:lnTo>
                  <a:lnTo>
                    <a:pt x="3015191" y="2587251"/>
                  </a:lnTo>
                  <a:cubicBezTo>
                    <a:pt x="3026320" y="2544202"/>
                    <a:pt x="3037451" y="2501537"/>
                    <a:pt x="3048582" y="2458489"/>
                  </a:cubicBezTo>
                  <a:cubicBezTo>
                    <a:pt x="3053641" y="2414670"/>
                    <a:pt x="3058700" y="2370469"/>
                    <a:pt x="3063760" y="2326651"/>
                  </a:cubicBezTo>
                  <a:lnTo>
                    <a:pt x="3063760" y="2197504"/>
                  </a:lnTo>
                  <a:lnTo>
                    <a:pt x="3048582" y="2074124"/>
                  </a:lnTo>
                  <a:cubicBezTo>
                    <a:pt x="3040486" y="2031843"/>
                    <a:pt x="3032392" y="1989947"/>
                    <a:pt x="3024296" y="1947668"/>
                  </a:cubicBezTo>
                  <a:cubicBezTo>
                    <a:pt x="3015191" y="1911153"/>
                    <a:pt x="3006083" y="1874254"/>
                    <a:pt x="2996976" y="1837739"/>
                  </a:cubicBezTo>
                  <a:cubicBezTo>
                    <a:pt x="2985846" y="1803147"/>
                    <a:pt x="2974715" y="1768169"/>
                    <a:pt x="2963584" y="1733575"/>
                  </a:cubicBezTo>
                  <a:lnTo>
                    <a:pt x="2927157" y="1642865"/>
                  </a:lnTo>
                  <a:cubicBezTo>
                    <a:pt x="2917038" y="1618266"/>
                    <a:pt x="2907257" y="1593283"/>
                    <a:pt x="2897139" y="1568683"/>
                  </a:cubicBezTo>
                  <a:cubicBezTo>
                    <a:pt x="2888032" y="1550618"/>
                    <a:pt x="2878924" y="1532168"/>
                    <a:pt x="2869818" y="1514104"/>
                  </a:cubicBezTo>
                  <a:lnTo>
                    <a:pt x="2854640" y="1478357"/>
                  </a:lnTo>
                  <a:cubicBezTo>
                    <a:pt x="2850593" y="1475668"/>
                    <a:pt x="2846544" y="1472593"/>
                    <a:pt x="2842497" y="1469902"/>
                  </a:cubicBezTo>
                  <a:lnTo>
                    <a:pt x="2760536" y="1269648"/>
                  </a:lnTo>
                  <a:lnTo>
                    <a:pt x="2699824" y="1088228"/>
                  </a:lnTo>
                  <a:cubicBezTo>
                    <a:pt x="2686670" y="1032494"/>
                    <a:pt x="2673853" y="976761"/>
                    <a:pt x="2660698" y="921029"/>
                  </a:cubicBezTo>
                  <a:lnTo>
                    <a:pt x="2639448" y="769972"/>
                  </a:lnTo>
                  <a:cubicBezTo>
                    <a:pt x="2637424" y="723464"/>
                    <a:pt x="2635401" y="676573"/>
                    <a:pt x="2633377" y="630063"/>
                  </a:cubicBezTo>
                  <a:cubicBezTo>
                    <a:pt x="2635401" y="588937"/>
                    <a:pt x="2637424" y="547426"/>
                    <a:pt x="2639448" y="506298"/>
                  </a:cubicBezTo>
                  <a:cubicBezTo>
                    <a:pt x="2644508" y="469783"/>
                    <a:pt x="2649567" y="432884"/>
                    <a:pt x="2654626" y="396369"/>
                  </a:cubicBezTo>
                  <a:cubicBezTo>
                    <a:pt x="2662722" y="364468"/>
                    <a:pt x="2670816" y="332182"/>
                    <a:pt x="2678912" y="300279"/>
                  </a:cubicBezTo>
                  <a:cubicBezTo>
                    <a:pt x="2688019" y="273758"/>
                    <a:pt x="2696787" y="247236"/>
                    <a:pt x="2705895" y="220715"/>
                  </a:cubicBezTo>
                  <a:lnTo>
                    <a:pt x="2739286" y="154988"/>
                  </a:lnTo>
                  <a:lnTo>
                    <a:pt x="2766607" y="105405"/>
                  </a:lnTo>
                  <a:lnTo>
                    <a:pt x="2779628" y="85387"/>
                  </a:lnTo>
                  <a:cubicBezTo>
                    <a:pt x="2779813" y="84791"/>
                    <a:pt x="2780096" y="84235"/>
                    <a:pt x="2780661" y="83798"/>
                  </a:cubicBezTo>
                  <a:cubicBezTo>
                    <a:pt x="2783051" y="80081"/>
                    <a:pt x="2785454" y="76386"/>
                    <a:pt x="2787855" y="72735"/>
                  </a:cubicBezTo>
                  <a:lnTo>
                    <a:pt x="2806071" y="45060"/>
                  </a:lnTo>
                  <a:cubicBezTo>
                    <a:pt x="2807082" y="44291"/>
                    <a:pt x="2808094" y="43139"/>
                    <a:pt x="2809106" y="42369"/>
                  </a:cubicBezTo>
                  <a:lnTo>
                    <a:pt x="2813848" y="42369"/>
                  </a:lnTo>
                  <a:cubicBezTo>
                    <a:pt x="2843589" y="16131"/>
                    <a:pt x="2885567" y="0"/>
                    <a:pt x="2932020" y="0"/>
                  </a:cubicBezTo>
                  <a:cubicBezTo>
                    <a:pt x="3023300" y="0"/>
                    <a:pt x="3097299" y="62280"/>
                    <a:pt x="3097299" y="139107"/>
                  </a:cubicBezTo>
                  <a:cubicBezTo>
                    <a:pt x="3097299" y="158577"/>
                    <a:pt x="3092547" y="177113"/>
                    <a:pt x="3083814" y="193874"/>
                  </a:cubicBezTo>
                  <a:lnTo>
                    <a:pt x="3085009" y="196115"/>
                  </a:lnTo>
                  <a:lnTo>
                    <a:pt x="3024296" y="286826"/>
                  </a:lnTo>
                  <a:lnTo>
                    <a:pt x="2987870" y="385607"/>
                  </a:lnTo>
                  <a:cubicBezTo>
                    <a:pt x="2977750" y="422122"/>
                    <a:pt x="2967633" y="459021"/>
                    <a:pt x="2957514" y="495536"/>
                  </a:cubicBezTo>
                  <a:cubicBezTo>
                    <a:pt x="2956502" y="535894"/>
                    <a:pt x="2955490" y="575868"/>
                    <a:pt x="2954478" y="616226"/>
                  </a:cubicBezTo>
                  <a:cubicBezTo>
                    <a:pt x="2955490" y="655432"/>
                    <a:pt x="2956502" y="695022"/>
                    <a:pt x="2957514" y="734226"/>
                  </a:cubicBezTo>
                  <a:cubicBezTo>
                    <a:pt x="2963584" y="774584"/>
                    <a:pt x="2969657" y="814558"/>
                    <a:pt x="2975727" y="854918"/>
                  </a:cubicBezTo>
                  <a:lnTo>
                    <a:pt x="3003048" y="970227"/>
                  </a:lnTo>
                  <a:lnTo>
                    <a:pt x="3030369" y="1085537"/>
                  </a:lnTo>
                  <a:cubicBezTo>
                    <a:pt x="3041498" y="1118591"/>
                    <a:pt x="3052629" y="1151264"/>
                    <a:pt x="3063760" y="1184318"/>
                  </a:cubicBezTo>
                  <a:cubicBezTo>
                    <a:pt x="3074891" y="1214683"/>
                    <a:pt x="3085685" y="1244663"/>
                    <a:pt x="3096814" y="1275028"/>
                  </a:cubicBezTo>
                  <a:cubicBezTo>
                    <a:pt x="3105921" y="1299628"/>
                    <a:pt x="3115029" y="1324611"/>
                    <a:pt x="3124135" y="1349210"/>
                  </a:cubicBezTo>
                  <a:cubicBezTo>
                    <a:pt x="3133242" y="1369197"/>
                    <a:pt x="3142348" y="1389570"/>
                    <a:pt x="3151456" y="1409557"/>
                  </a:cubicBezTo>
                  <a:lnTo>
                    <a:pt x="3169669" y="1445302"/>
                  </a:lnTo>
                  <a:lnTo>
                    <a:pt x="3172704" y="1453374"/>
                  </a:lnTo>
                  <a:lnTo>
                    <a:pt x="3260737" y="1642865"/>
                  </a:lnTo>
                  <a:cubicBezTo>
                    <a:pt x="3283000" y="1701289"/>
                    <a:pt x="3304922" y="1760098"/>
                    <a:pt x="3327184" y="1818521"/>
                  </a:cubicBezTo>
                  <a:lnTo>
                    <a:pt x="3372718" y="1983413"/>
                  </a:lnTo>
                  <a:cubicBezTo>
                    <a:pt x="3377777" y="2034534"/>
                    <a:pt x="3382836" y="2086039"/>
                    <a:pt x="3387897" y="2137159"/>
                  </a:cubicBezTo>
                  <a:cubicBezTo>
                    <a:pt x="3389920" y="2185589"/>
                    <a:pt x="3391944" y="2234403"/>
                    <a:pt x="3393967" y="2282834"/>
                  </a:cubicBezTo>
                  <a:cubicBezTo>
                    <a:pt x="3389920" y="2325883"/>
                    <a:pt x="3385873" y="2368546"/>
                    <a:pt x="3381824" y="2411595"/>
                  </a:cubicBezTo>
                  <a:cubicBezTo>
                    <a:pt x="3374742" y="2453876"/>
                    <a:pt x="3367658" y="2495771"/>
                    <a:pt x="3360576" y="2538052"/>
                  </a:cubicBezTo>
                  <a:cubicBezTo>
                    <a:pt x="3349445" y="2574566"/>
                    <a:pt x="3338315" y="2611465"/>
                    <a:pt x="3327184" y="2647980"/>
                  </a:cubicBezTo>
                  <a:cubicBezTo>
                    <a:pt x="3316053" y="2679115"/>
                    <a:pt x="3305260" y="2709864"/>
                    <a:pt x="3294129" y="2740997"/>
                  </a:cubicBezTo>
                  <a:lnTo>
                    <a:pt x="3257702" y="2820945"/>
                  </a:lnTo>
                  <a:lnTo>
                    <a:pt x="3218238" y="2892052"/>
                  </a:lnTo>
                  <a:lnTo>
                    <a:pt x="3178777" y="2947017"/>
                  </a:lnTo>
                  <a:cubicBezTo>
                    <a:pt x="3169669" y="2959700"/>
                    <a:pt x="3160563" y="2972770"/>
                    <a:pt x="3151456" y="2985453"/>
                  </a:cubicBezTo>
                  <a:lnTo>
                    <a:pt x="3130207" y="3007362"/>
                  </a:lnTo>
                  <a:cubicBezTo>
                    <a:pt x="3128182" y="3010053"/>
                    <a:pt x="3126158" y="3013128"/>
                    <a:pt x="3124135" y="3015819"/>
                  </a:cubicBezTo>
                  <a:lnTo>
                    <a:pt x="3009118" y="3131128"/>
                  </a:lnTo>
                  <a:lnTo>
                    <a:pt x="2881961" y="3227218"/>
                  </a:lnTo>
                  <a:lnTo>
                    <a:pt x="2733216" y="3306782"/>
                  </a:lnTo>
                  <a:lnTo>
                    <a:pt x="2584808" y="3367127"/>
                  </a:lnTo>
                  <a:lnTo>
                    <a:pt x="2430328" y="3422092"/>
                  </a:lnTo>
                  <a:lnTo>
                    <a:pt x="2275850" y="3455146"/>
                  </a:lnTo>
                  <a:lnTo>
                    <a:pt x="2127104" y="3485128"/>
                  </a:lnTo>
                  <a:lnTo>
                    <a:pt x="1987804" y="3504345"/>
                  </a:lnTo>
                  <a:lnTo>
                    <a:pt x="1863680" y="3520873"/>
                  </a:lnTo>
                  <a:lnTo>
                    <a:pt x="1757433" y="3526255"/>
                  </a:lnTo>
                  <a:close/>
                  <a:moveTo>
                    <a:pt x="158924" y="3930462"/>
                  </a:moveTo>
                  <a:cubicBezTo>
                    <a:pt x="110443" y="3915731"/>
                    <a:pt x="0" y="3866001"/>
                    <a:pt x="0" y="3786484"/>
                  </a:cubicBezTo>
                  <a:cubicBezTo>
                    <a:pt x="0" y="3760641"/>
                    <a:pt x="7516" y="3736388"/>
                    <a:pt x="22839" y="3716534"/>
                  </a:cubicBezTo>
                  <a:cubicBezTo>
                    <a:pt x="42033" y="3685525"/>
                    <a:pt x="80608" y="3634905"/>
                    <a:pt x="115165" y="3600437"/>
                  </a:cubicBezTo>
                  <a:lnTo>
                    <a:pt x="230182" y="3509727"/>
                  </a:lnTo>
                  <a:lnTo>
                    <a:pt x="363411" y="3435929"/>
                  </a:lnTo>
                  <a:lnTo>
                    <a:pt x="503049" y="3375199"/>
                  </a:lnTo>
                  <a:lnTo>
                    <a:pt x="645387" y="3326000"/>
                  </a:lnTo>
                  <a:lnTo>
                    <a:pt x="787724" y="3290254"/>
                  </a:lnTo>
                  <a:lnTo>
                    <a:pt x="930059" y="3265655"/>
                  </a:lnTo>
                  <a:lnTo>
                    <a:pt x="1069699" y="3246438"/>
                  </a:lnTo>
                  <a:lnTo>
                    <a:pt x="1196856" y="3235290"/>
                  </a:lnTo>
                  <a:lnTo>
                    <a:pt x="1306140" y="3229909"/>
                  </a:lnTo>
                  <a:lnTo>
                    <a:pt x="1322155" y="3229909"/>
                  </a:lnTo>
                  <a:lnTo>
                    <a:pt x="1387858" y="3520878"/>
                  </a:lnTo>
                  <a:lnTo>
                    <a:pt x="1387763" y="3520873"/>
                  </a:lnTo>
                  <a:lnTo>
                    <a:pt x="1196856" y="3526255"/>
                  </a:lnTo>
                  <a:lnTo>
                    <a:pt x="1024165" y="3545473"/>
                  </a:lnTo>
                  <a:lnTo>
                    <a:pt x="869685" y="3570456"/>
                  </a:lnTo>
                  <a:lnTo>
                    <a:pt x="745225" y="3600437"/>
                  </a:lnTo>
                  <a:lnTo>
                    <a:pt x="633244" y="3641565"/>
                  </a:lnTo>
                  <a:lnTo>
                    <a:pt x="539140" y="3680001"/>
                  </a:lnTo>
                  <a:lnTo>
                    <a:pt x="469658" y="3721127"/>
                  </a:lnTo>
                  <a:lnTo>
                    <a:pt x="408946" y="3759564"/>
                  </a:lnTo>
                  <a:lnTo>
                    <a:pt x="357341" y="3801075"/>
                  </a:lnTo>
                  <a:cubicBezTo>
                    <a:pt x="346210" y="3811837"/>
                    <a:pt x="335079" y="3822985"/>
                    <a:pt x="323949" y="3833747"/>
                  </a:cubicBezTo>
                  <a:cubicBezTo>
                    <a:pt x="316865" y="3842972"/>
                    <a:pt x="310119" y="3852197"/>
                    <a:pt x="303037" y="3861422"/>
                  </a:cubicBezTo>
                  <a:cubicBezTo>
                    <a:pt x="298990" y="3866034"/>
                    <a:pt x="294941" y="3870261"/>
                    <a:pt x="290894" y="3874873"/>
                  </a:cubicBezTo>
                  <a:cubicBezTo>
                    <a:pt x="266876" y="3886379"/>
                    <a:pt x="207406" y="3945193"/>
                    <a:pt x="158924" y="3930462"/>
                  </a:cubicBezTo>
                  <a:close/>
                </a:path>
              </a:pathLst>
            </a:cu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cs typeface="B Nazanin" panose="00000400000000000000" pitchFamily="2" charset="-78"/>
              </a:endParaRPr>
            </a:p>
          </p:txBody>
        </p:sp>
      </p:grpSp>
      <p:grpSp>
        <p:nvGrpSpPr>
          <p:cNvPr id="238" name="그룹 237">
            <a:extLst>
              <a:ext uri="{FF2B5EF4-FFF2-40B4-BE49-F238E27FC236}">
                <a16:creationId xmlns:a16="http://schemas.microsoft.com/office/drawing/2014/main" id="{E081D185-86CA-4BB7-9946-BF44EAB0D732}"/>
              </a:ext>
            </a:extLst>
          </p:cNvPr>
          <p:cNvGrpSpPr/>
          <p:nvPr/>
        </p:nvGrpSpPr>
        <p:grpSpPr>
          <a:xfrm>
            <a:off x="3390840" y="1231029"/>
            <a:ext cx="3976343" cy="1465609"/>
            <a:chOff x="6416884" y="1343921"/>
            <a:chExt cx="3976343" cy="1465609"/>
          </a:xfrm>
        </p:grpSpPr>
        <p:grpSp>
          <p:nvGrpSpPr>
            <p:cNvPr id="91" name="Group 22">
              <a:extLst>
                <a:ext uri="{FF2B5EF4-FFF2-40B4-BE49-F238E27FC236}">
                  <a16:creationId xmlns:a16="http://schemas.microsoft.com/office/drawing/2014/main" id="{E7D3ADF6-687C-405C-8B0C-A778ECA9B9A9}"/>
                </a:ext>
              </a:extLst>
            </p:cNvPr>
            <p:cNvGrpSpPr/>
            <p:nvPr/>
          </p:nvGrpSpPr>
          <p:grpSpPr>
            <a:xfrm>
              <a:off x="6416884" y="1343921"/>
              <a:ext cx="1184295" cy="1462051"/>
              <a:chOff x="933608" y="3288154"/>
              <a:chExt cx="2493562" cy="3078384"/>
            </a:xfrm>
          </p:grpSpPr>
          <p:grpSp>
            <p:nvGrpSpPr>
              <p:cNvPr id="92" name="Group 2">
                <a:extLst>
                  <a:ext uri="{FF2B5EF4-FFF2-40B4-BE49-F238E27FC236}">
                    <a16:creationId xmlns:a16="http://schemas.microsoft.com/office/drawing/2014/main" id="{CD0C203E-647A-47BF-A43B-063A2CD371BB}"/>
                  </a:ext>
                </a:extLst>
              </p:cNvPr>
              <p:cNvGrpSpPr/>
              <p:nvPr/>
            </p:nvGrpSpPr>
            <p:grpSpPr>
              <a:xfrm>
                <a:off x="933608" y="3288154"/>
                <a:ext cx="1216205" cy="3078384"/>
                <a:chOff x="4746850" y="3003949"/>
                <a:chExt cx="782755" cy="1981262"/>
              </a:xfrm>
            </p:grpSpPr>
            <p:grpSp>
              <p:nvGrpSpPr>
                <p:cNvPr id="103" name="Group 3">
                  <a:extLst>
                    <a:ext uri="{FF2B5EF4-FFF2-40B4-BE49-F238E27FC236}">
                      <a16:creationId xmlns:a16="http://schemas.microsoft.com/office/drawing/2014/main" id="{24759A3C-9BD8-4267-9186-B527CAC21CE9}"/>
                    </a:ext>
                  </a:extLst>
                </p:cNvPr>
                <p:cNvGrpSpPr/>
                <p:nvPr/>
              </p:nvGrpSpPr>
              <p:grpSpPr>
                <a:xfrm>
                  <a:off x="4746850" y="3864504"/>
                  <a:ext cx="782755" cy="1120707"/>
                  <a:chOff x="4732897" y="3907639"/>
                  <a:chExt cx="782755" cy="1042651"/>
                </a:xfrm>
                <a:solidFill>
                  <a:schemeClr val="accent1"/>
                </a:solidFill>
              </p:grpSpPr>
              <p:sp>
                <p:nvSpPr>
                  <p:cNvPr id="110" name="Rectangle: Rounded Corners 218">
                    <a:extLst>
                      <a:ext uri="{FF2B5EF4-FFF2-40B4-BE49-F238E27FC236}">
                        <a16:creationId xmlns:a16="http://schemas.microsoft.com/office/drawing/2014/main" id="{79D2D8B9-6EFF-43B3-AF1B-23A964B582B8}"/>
                      </a:ext>
                    </a:extLst>
                  </p:cNvPr>
                  <p:cNvSpPr/>
                  <p:nvPr/>
                </p:nvSpPr>
                <p:spPr>
                  <a:xfrm>
                    <a:off x="4732897"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11" name="Rectangle: Rounded Corners 218">
                    <a:extLst>
                      <a:ext uri="{FF2B5EF4-FFF2-40B4-BE49-F238E27FC236}">
                        <a16:creationId xmlns:a16="http://schemas.microsoft.com/office/drawing/2014/main" id="{90DBBC1D-7878-429A-93E8-B4F6D8CE838D}"/>
                      </a:ext>
                    </a:extLst>
                  </p:cNvPr>
                  <p:cNvSpPr/>
                  <p:nvPr/>
                </p:nvSpPr>
                <p:spPr>
                  <a:xfrm flipH="1">
                    <a:off x="5099040"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grpSp>
            <p:grpSp>
              <p:nvGrpSpPr>
                <p:cNvPr id="104" name="Group 4">
                  <a:extLst>
                    <a:ext uri="{FF2B5EF4-FFF2-40B4-BE49-F238E27FC236}">
                      <a16:creationId xmlns:a16="http://schemas.microsoft.com/office/drawing/2014/main" id="{B1A69AF1-DC4E-4002-BA3D-402463C94025}"/>
                    </a:ext>
                  </a:extLst>
                </p:cNvPr>
                <p:cNvGrpSpPr/>
                <p:nvPr/>
              </p:nvGrpSpPr>
              <p:grpSpPr>
                <a:xfrm rot="10800000">
                  <a:off x="4803981" y="3003949"/>
                  <a:ext cx="668493" cy="946154"/>
                  <a:chOff x="4732897" y="3907639"/>
                  <a:chExt cx="782755" cy="1042651"/>
                </a:xfrm>
                <a:solidFill>
                  <a:schemeClr val="accent1"/>
                </a:solidFill>
              </p:grpSpPr>
              <p:sp>
                <p:nvSpPr>
                  <p:cNvPr id="108" name="Rectangle: Rounded Corners 218">
                    <a:extLst>
                      <a:ext uri="{FF2B5EF4-FFF2-40B4-BE49-F238E27FC236}">
                        <a16:creationId xmlns:a16="http://schemas.microsoft.com/office/drawing/2014/main" id="{FE0DF1AB-5F4E-4F09-8F4E-5080DD8ADD25}"/>
                      </a:ext>
                    </a:extLst>
                  </p:cNvPr>
                  <p:cNvSpPr/>
                  <p:nvPr/>
                </p:nvSpPr>
                <p:spPr>
                  <a:xfrm>
                    <a:off x="4732897"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09" name="Rectangle: Rounded Corners 218">
                    <a:extLst>
                      <a:ext uri="{FF2B5EF4-FFF2-40B4-BE49-F238E27FC236}">
                        <a16:creationId xmlns:a16="http://schemas.microsoft.com/office/drawing/2014/main" id="{BE091BD9-EB26-4A32-BF3A-437B1F967615}"/>
                      </a:ext>
                    </a:extLst>
                  </p:cNvPr>
                  <p:cNvSpPr/>
                  <p:nvPr/>
                </p:nvSpPr>
                <p:spPr>
                  <a:xfrm flipH="1">
                    <a:off x="5099040"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grpSp>
            <p:grpSp>
              <p:nvGrpSpPr>
                <p:cNvPr id="105" name="Group 5">
                  <a:extLst>
                    <a:ext uri="{FF2B5EF4-FFF2-40B4-BE49-F238E27FC236}">
                      <a16:creationId xmlns:a16="http://schemas.microsoft.com/office/drawing/2014/main" id="{EE0E4D6B-3C0C-4585-B878-000B38658E2E}"/>
                    </a:ext>
                  </a:extLst>
                </p:cNvPr>
                <p:cNvGrpSpPr/>
                <p:nvPr/>
              </p:nvGrpSpPr>
              <p:grpSpPr>
                <a:xfrm>
                  <a:off x="5032945" y="3853422"/>
                  <a:ext cx="210565" cy="112942"/>
                  <a:chOff x="5037299" y="3853422"/>
                  <a:chExt cx="210565" cy="112942"/>
                </a:xfrm>
              </p:grpSpPr>
              <p:sp>
                <p:nvSpPr>
                  <p:cNvPr id="106" name="Oval 6">
                    <a:extLst>
                      <a:ext uri="{FF2B5EF4-FFF2-40B4-BE49-F238E27FC236}">
                        <a16:creationId xmlns:a16="http://schemas.microsoft.com/office/drawing/2014/main" id="{B3B1357D-C33C-44C1-95C0-5E8A420092BE}"/>
                      </a:ext>
                    </a:extLst>
                  </p:cNvPr>
                  <p:cNvSpPr/>
                  <p:nvPr/>
                </p:nvSpPr>
                <p:spPr>
                  <a:xfrm>
                    <a:off x="5037299" y="3853422"/>
                    <a:ext cx="112942" cy="11294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07" name="Oval 7">
                    <a:extLst>
                      <a:ext uri="{FF2B5EF4-FFF2-40B4-BE49-F238E27FC236}">
                        <a16:creationId xmlns:a16="http://schemas.microsoft.com/office/drawing/2014/main" id="{1890F633-DD3A-4FF8-BC6D-4810FA0129A4}"/>
                      </a:ext>
                    </a:extLst>
                  </p:cNvPr>
                  <p:cNvSpPr/>
                  <p:nvPr/>
                </p:nvSpPr>
                <p:spPr>
                  <a:xfrm>
                    <a:off x="5134922" y="3853422"/>
                    <a:ext cx="112942" cy="11294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grpSp>
          </p:grpSp>
          <p:grpSp>
            <p:nvGrpSpPr>
              <p:cNvPr id="93" name="Group 12">
                <a:extLst>
                  <a:ext uri="{FF2B5EF4-FFF2-40B4-BE49-F238E27FC236}">
                    <a16:creationId xmlns:a16="http://schemas.microsoft.com/office/drawing/2014/main" id="{E1F7AE6C-4EF5-4391-9CC6-F0F9B2D1A265}"/>
                  </a:ext>
                </a:extLst>
              </p:cNvPr>
              <p:cNvGrpSpPr/>
              <p:nvPr/>
            </p:nvGrpSpPr>
            <p:grpSpPr>
              <a:xfrm>
                <a:off x="2210965" y="3288154"/>
                <a:ext cx="1216205" cy="3078384"/>
                <a:chOff x="4746850" y="3003949"/>
                <a:chExt cx="782755" cy="1981262"/>
              </a:xfrm>
            </p:grpSpPr>
            <p:grpSp>
              <p:nvGrpSpPr>
                <p:cNvPr id="94" name="Group 13">
                  <a:extLst>
                    <a:ext uri="{FF2B5EF4-FFF2-40B4-BE49-F238E27FC236}">
                      <a16:creationId xmlns:a16="http://schemas.microsoft.com/office/drawing/2014/main" id="{DEDC0154-16DD-47D3-BD78-E3BD58BB0165}"/>
                    </a:ext>
                  </a:extLst>
                </p:cNvPr>
                <p:cNvGrpSpPr/>
                <p:nvPr/>
              </p:nvGrpSpPr>
              <p:grpSpPr>
                <a:xfrm>
                  <a:off x="4746850" y="3864504"/>
                  <a:ext cx="782755" cy="1120707"/>
                  <a:chOff x="4732897" y="3907639"/>
                  <a:chExt cx="782755" cy="1042651"/>
                </a:xfrm>
                <a:solidFill>
                  <a:schemeClr val="accent1"/>
                </a:solidFill>
              </p:grpSpPr>
              <p:sp>
                <p:nvSpPr>
                  <p:cNvPr id="101" name="Rectangle: Rounded Corners 218">
                    <a:extLst>
                      <a:ext uri="{FF2B5EF4-FFF2-40B4-BE49-F238E27FC236}">
                        <a16:creationId xmlns:a16="http://schemas.microsoft.com/office/drawing/2014/main" id="{74B9A8B1-58DE-4938-A8D6-ECF895C5B87B}"/>
                      </a:ext>
                    </a:extLst>
                  </p:cNvPr>
                  <p:cNvSpPr/>
                  <p:nvPr/>
                </p:nvSpPr>
                <p:spPr>
                  <a:xfrm>
                    <a:off x="4732897"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02" name="Rectangle: Rounded Corners 218">
                    <a:extLst>
                      <a:ext uri="{FF2B5EF4-FFF2-40B4-BE49-F238E27FC236}">
                        <a16:creationId xmlns:a16="http://schemas.microsoft.com/office/drawing/2014/main" id="{6243FC91-4744-4F5B-A2F2-1F9890DA1C2B}"/>
                      </a:ext>
                    </a:extLst>
                  </p:cNvPr>
                  <p:cNvSpPr/>
                  <p:nvPr/>
                </p:nvSpPr>
                <p:spPr>
                  <a:xfrm flipH="1">
                    <a:off x="5099040"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grpSp>
            <p:grpSp>
              <p:nvGrpSpPr>
                <p:cNvPr id="95" name="Group 14">
                  <a:extLst>
                    <a:ext uri="{FF2B5EF4-FFF2-40B4-BE49-F238E27FC236}">
                      <a16:creationId xmlns:a16="http://schemas.microsoft.com/office/drawing/2014/main" id="{B6D72FBC-6567-43DF-B062-1EF9D3EBA37F}"/>
                    </a:ext>
                  </a:extLst>
                </p:cNvPr>
                <p:cNvGrpSpPr/>
                <p:nvPr/>
              </p:nvGrpSpPr>
              <p:grpSpPr>
                <a:xfrm rot="10800000">
                  <a:off x="4803981" y="3003949"/>
                  <a:ext cx="668493" cy="946154"/>
                  <a:chOff x="4732897" y="3907639"/>
                  <a:chExt cx="782755" cy="1042651"/>
                </a:xfrm>
                <a:solidFill>
                  <a:schemeClr val="accent1"/>
                </a:solidFill>
              </p:grpSpPr>
              <p:sp>
                <p:nvSpPr>
                  <p:cNvPr id="99" name="Rectangle: Rounded Corners 218">
                    <a:extLst>
                      <a:ext uri="{FF2B5EF4-FFF2-40B4-BE49-F238E27FC236}">
                        <a16:creationId xmlns:a16="http://schemas.microsoft.com/office/drawing/2014/main" id="{3EF31B3C-3CAF-46E1-A7E5-BE031331FC20}"/>
                      </a:ext>
                    </a:extLst>
                  </p:cNvPr>
                  <p:cNvSpPr/>
                  <p:nvPr/>
                </p:nvSpPr>
                <p:spPr>
                  <a:xfrm>
                    <a:off x="4732897"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00" name="Rectangle: Rounded Corners 218">
                    <a:extLst>
                      <a:ext uri="{FF2B5EF4-FFF2-40B4-BE49-F238E27FC236}">
                        <a16:creationId xmlns:a16="http://schemas.microsoft.com/office/drawing/2014/main" id="{52F11B81-2D76-4298-AA9B-8AC152E23FE6}"/>
                      </a:ext>
                    </a:extLst>
                  </p:cNvPr>
                  <p:cNvSpPr/>
                  <p:nvPr/>
                </p:nvSpPr>
                <p:spPr>
                  <a:xfrm flipH="1">
                    <a:off x="5099040"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grpSp>
            <p:grpSp>
              <p:nvGrpSpPr>
                <p:cNvPr id="96" name="Group 15">
                  <a:extLst>
                    <a:ext uri="{FF2B5EF4-FFF2-40B4-BE49-F238E27FC236}">
                      <a16:creationId xmlns:a16="http://schemas.microsoft.com/office/drawing/2014/main" id="{FABF39F6-9393-439C-B047-945611213801}"/>
                    </a:ext>
                  </a:extLst>
                </p:cNvPr>
                <p:cNvGrpSpPr/>
                <p:nvPr/>
              </p:nvGrpSpPr>
              <p:grpSpPr>
                <a:xfrm>
                  <a:off x="5032945" y="3853422"/>
                  <a:ext cx="210565" cy="112942"/>
                  <a:chOff x="5037299" y="3853422"/>
                  <a:chExt cx="210565" cy="112942"/>
                </a:xfrm>
              </p:grpSpPr>
              <p:sp>
                <p:nvSpPr>
                  <p:cNvPr id="97" name="Oval 16">
                    <a:extLst>
                      <a:ext uri="{FF2B5EF4-FFF2-40B4-BE49-F238E27FC236}">
                        <a16:creationId xmlns:a16="http://schemas.microsoft.com/office/drawing/2014/main" id="{68E508DF-7BB3-4023-A0DF-75BE836027E8}"/>
                      </a:ext>
                    </a:extLst>
                  </p:cNvPr>
                  <p:cNvSpPr/>
                  <p:nvPr/>
                </p:nvSpPr>
                <p:spPr>
                  <a:xfrm>
                    <a:off x="5037299" y="3853422"/>
                    <a:ext cx="112942" cy="11294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98" name="Oval 17">
                    <a:extLst>
                      <a:ext uri="{FF2B5EF4-FFF2-40B4-BE49-F238E27FC236}">
                        <a16:creationId xmlns:a16="http://schemas.microsoft.com/office/drawing/2014/main" id="{6A9A278D-5D8C-4A91-8B74-7B85B9D39E8F}"/>
                      </a:ext>
                    </a:extLst>
                  </p:cNvPr>
                  <p:cNvSpPr/>
                  <p:nvPr/>
                </p:nvSpPr>
                <p:spPr>
                  <a:xfrm>
                    <a:off x="5134922" y="3853422"/>
                    <a:ext cx="112942" cy="11294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grpSp>
          </p:grpSp>
        </p:grpSp>
        <p:grpSp>
          <p:nvGrpSpPr>
            <p:cNvPr id="112" name="Group 65">
              <a:extLst>
                <a:ext uri="{FF2B5EF4-FFF2-40B4-BE49-F238E27FC236}">
                  <a16:creationId xmlns:a16="http://schemas.microsoft.com/office/drawing/2014/main" id="{927F678C-D640-4F35-B193-02BF5281053D}"/>
                </a:ext>
              </a:extLst>
            </p:cNvPr>
            <p:cNvGrpSpPr/>
            <p:nvPr/>
          </p:nvGrpSpPr>
          <p:grpSpPr>
            <a:xfrm>
              <a:off x="7812909" y="1343921"/>
              <a:ext cx="1184293" cy="1462053"/>
              <a:chOff x="4373256" y="3288154"/>
              <a:chExt cx="2493559" cy="3078387"/>
            </a:xfrm>
          </p:grpSpPr>
          <p:grpSp>
            <p:nvGrpSpPr>
              <p:cNvPr id="113" name="Group 25">
                <a:extLst>
                  <a:ext uri="{FF2B5EF4-FFF2-40B4-BE49-F238E27FC236}">
                    <a16:creationId xmlns:a16="http://schemas.microsoft.com/office/drawing/2014/main" id="{6E1E7FE7-5E0A-4363-9D2F-9762267A61C3}"/>
                  </a:ext>
                </a:extLst>
              </p:cNvPr>
              <p:cNvGrpSpPr/>
              <p:nvPr/>
            </p:nvGrpSpPr>
            <p:grpSpPr>
              <a:xfrm>
                <a:off x="5443724" y="3288154"/>
                <a:ext cx="1423091" cy="3078384"/>
                <a:chOff x="4613697" y="3003949"/>
                <a:chExt cx="915908" cy="1981262"/>
              </a:xfrm>
            </p:grpSpPr>
            <p:grpSp>
              <p:nvGrpSpPr>
                <p:cNvPr id="124" name="Group 26">
                  <a:extLst>
                    <a:ext uri="{FF2B5EF4-FFF2-40B4-BE49-F238E27FC236}">
                      <a16:creationId xmlns:a16="http://schemas.microsoft.com/office/drawing/2014/main" id="{D9A6CFE2-D3DF-4326-9135-FA079B6D0B7C}"/>
                    </a:ext>
                  </a:extLst>
                </p:cNvPr>
                <p:cNvGrpSpPr/>
                <p:nvPr/>
              </p:nvGrpSpPr>
              <p:grpSpPr>
                <a:xfrm>
                  <a:off x="4613697" y="3864503"/>
                  <a:ext cx="915908" cy="1120708"/>
                  <a:chOff x="4599744" y="3907638"/>
                  <a:chExt cx="915908" cy="1042652"/>
                </a:xfrm>
                <a:solidFill>
                  <a:schemeClr val="accent1"/>
                </a:solidFill>
              </p:grpSpPr>
              <p:sp>
                <p:nvSpPr>
                  <p:cNvPr id="131" name="Rectangle: Rounded Corners 218">
                    <a:extLst>
                      <a:ext uri="{FF2B5EF4-FFF2-40B4-BE49-F238E27FC236}">
                        <a16:creationId xmlns:a16="http://schemas.microsoft.com/office/drawing/2014/main" id="{58F0641E-6124-48C6-BB05-FC4D2693DCDF}"/>
                      </a:ext>
                    </a:extLst>
                  </p:cNvPr>
                  <p:cNvSpPr/>
                  <p:nvPr/>
                </p:nvSpPr>
                <p:spPr>
                  <a:xfrm rot="720000">
                    <a:off x="4599744" y="3907638"/>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B Nazanin" panose="00000400000000000000" pitchFamily="2" charset="-78"/>
                    </a:endParaRPr>
                  </a:p>
                </p:txBody>
              </p:sp>
              <p:sp>
                <p:nvSpPr>
                  <p:cNvPr id="132" name="Rectangle: Rounded Corners 218">
                    <a:extLst>
                      <a:ext uri="{FF2B5EF4-FFF2-40B4-BE49-F238E27FC236}">
                        <a16:creationId xmlns:a16="http://schemas.microsoft.com/office/drawing/2014/main" id="{13FCAEEB-53A8-4A22-B736-BC0BDD8B3A8D}"/>
                      </a:ext>
                    </a:extLst>
                  </p:cNvPr>
                  <p:cNvSpPr/>
                  <p:nvPr/>
                </p:nvSpPr>
                <p:spPr>
                  <a:xfrm flipH="1">
                    <a:off x="5099040"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grpSp>
            <p:grpSp>
              <p:nvGrpSpPr>
                <p:cNvPr id="125" name="Group 27">
                  <a:extLst>
                    <a:ext uri="{FF2B5EF4-FFF2-40B4-BE49-F238E27FC236}">
                      <a16:creationId xmlns:a16="http://schemas.microsoft.com/office/drawing/2014/main" id="{4A97E3F8-6DDB-4AA5-AA45-383AEB2CC3F4}"/>
                    </a:ext>
                  </a:extLst>
                </p:cNvPr>
                <p:cNvGrpSpPr/>
                <p:nvPr/>
              </p:nvGrpSpPr>
              <p:grpSpPr>
                <a:xfrm rot="10800000">
                  <a:off x="4803981" y="3003949"/>
                  <a:ext cx="668493" cy="946154"/>
                  <a:chOff x="4732897" y="3907639"/>
                  <a:chExt cx="782755" cy="1042651"/>
                </a:xfrm>
                <a:solidFill>
                  <a:schemeClr val="accent1"/>
                </a:solidFill>
              </p:grpSpPr>
              <p:sp>
                <p:nvSpPr>
                  <p:cNvPr id="129" name="Rectangle: Rounded Corners 218">
                    <a:extLst>
                      <a:ext uri="{FF2B5EF4-FFF2-40B4-BE49-F238E27FC236}">
                        <a16:creationId xmlns:a16="http://schemas.microsoft.com/office/drawing/2014/main" id="{AC7570C2-BB83-4E84-A4D7-F7B23576D6D8}"/>
                      </a:ext>
                    </a:extLst>
                  </p:cNvPr>
                  <p:cNvSpPr/>
                  <p:nvPr/>
                </p:nvSpPr>
                <p:spPr>
                  <a:xfrm>
                    <a:off x="4732897"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30" name="Rectangle: Rounded Corners 218">
                    <a:extLst>
                      <a:ext uri="{FF2B5EF4-FFF2-40B4-BE49-F238E27FC236}">
                        <a16:creationId xmlns:a16="http://schemas.microsoft.com/office/drawing/2014/main" id="{8C050484-33C4-4942-BEBD-B5D442EBBD48}"/>
                      </a:ext>
                    </a:extLst>
                  </p:cNvPr>
                  <p:cNvSpPr/>
                  <p:nvPr/>
                </p:nvSpPr>
                <p:spPr>
                  <a:xfrm flipH="1">
                    <a:off x="5099040"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grpSp>
            <p:grpSp>
              <p:nvGrpSpPr>
                <p:cNvPr id="126" name="Group 28">
                  <a:extLst>
                    <a:ext uri="{FF2B5EF4-FFF2-40B4-BE49-F238E27FC236}">
                      <a16:creationId xmlns:a16="http://schemas.microsoft.com/office/drawing/2014/main" id="{02D73691-F94C-451C-AC25-14F7B881D759}"/>
                    </a:ext>
                  </a:extLst>
                </p:cNvPr>
                <p:cNvGrpSpPr/>
                <p:nvPr/>
              </p:nvGrpSpPr>
              <p:grpSpPr>
                <a:xfrm>
                  <a:off x="5032945" y="3853422"/>
                  <a:ext cx="210565" cy="112942"/>
                  <a:chOff x="5037299" y="3853422"/>
                  <a:chExt cx="210565" cy="112942"/>
                </a:xfrm>
              </p:grpSpPr>
              <p:sp>
                <p:nvSpPr>
                  <p:cNvPr id="127" name="Oval 29">
                    <a:extLst>
                      <a:ext uri="{FF2B5EF4-FFF2-40B4-BE49-F238E27FC236}">
                        <a16:creationId xmlns:a16="http://schemas.microsoft.com/office/drawing/2014/main" id="{A8A1158F-E234-40AD-A0F2-B9AFC9EB2AD7}"/>
                      </a:ext>
                    </a:extLst>
                  </p:cNvPr>
                  <p:cNvSpPr/>
                  <p:nvPr/>
                </p:nvSpPr>
                <p:spPr>
                  <a:xfrm>
                    <a:off x="5037299" y="3853422"/>
                    <a:ext cx="112942" cy="11294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28" name="Oval 30">
                    <a:extLst>
                      <a:ext uri="{FF2B5EF4-FFF2-40B4-BE49-F238E27FC236}">
                        <a16:creationId xmlns:a16="http://schemas.microsoft.com/office/drawing/2014/main" id="{5A513AA6-DC44-4924-AEA8-07901E7D13E1}"/>
                      </a:ext>
                    </a:extLst>
                  </p:cNvPr>
                  <p:cNvSpPr/>
                  <p:nvPr/>
                </p:nvSpPr>
                <p:spPr>
                  <a:xfrm>
                    <a:off x="5134922" y="3853422"/>
                    <a:ext cx="112942" cy="11294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grpSp>
          </p:grpSp>
          <p:grpSp>
            <p:nvGrpSpPr>
              <p:cNvPr id="114" name="Group 24">
                <a:extLst>
                  <a:ext uri="{FF2B5EF4-FFF2-40B4-BE49-F238E27FC236}">
                    <a16:creationId xmlns:a16="http://schemas.microsoft.com/office/drawing/2014/main" id="{FF0C5FA5-05EF-42CC-B5D1-4527C0E7F2A3}"/>
                  </a:ext>
                </a:extLst>
              </p:cNvPr>
              <p:cNvGrpSpPr/>
              <p:nvPr/>
            </p:nvGrpSpPr>
            <p:grpSpPr>
              <a:xfrm>
                <a:off x="4373256" y="3288155"/>
                <a:ext cx="1374596" cy="3078386"/>
                <a:chOff x="4746850" y="3003949"/>
                <a:chExt cx="884696" cy="1981263"/>
              </a:xfrm>
            </p:grpSpPr>
            <p:grpSp>
              <p:nvGrpSpPr>
                <p:cNvPr id="115" name="Group 35">
                  <a:extLst>
                    <a:ext uri="{FF2B5EF4-FFF2-40B4-BE49-F238E27FC236}">
                      <a16:creationId xmlns:a16="http://schemas.microsoft.com/office/drawing/2014/main" id="{506E4A08-7F92-45C6-9619-A368B4B17AAA}"/>
                    </a:ext>
                  </a:extLst>
                </p:cNvPr>
                <p:cNvGrpSpPr/>
                <p:nvPr/>
              </p:nvGrpSpPr>
              <p:grpSpPr>
                <a:xfrm>
                  <a:off x="4746850" y="3833954"/>
                  <a:ext cx="884696" cy="1151258"/>
                  <a:chOff x="4732897" y="3879216"/>
                  <a:chExt cx="884696" cy="1071074"/>
                </a:xfrm>
                <a:solidFill>
                  <a:schemeClr val="accent1"/>
                </a:solidFill>
              </p:grpSpPr>
              <p:sp>
                <p:nvSpPr>
                  <p:cNvPr id="122" name="Rectangle: Rounded Corners 218">
                    <a:extLst>
                      <a:ext uri="{FF2B5EF4-FFF2-40B4-BE49-F238E27FC236}">
                        <a16:creationId xmlns:a16="http://schemas.microsoft.com/office/drawing/2014/main" id="{57CA77B1-6BD6-414C-B17B-9AC21326CA27}"/>
                      </a:ext>
                    </a:extLst>
                  </p:cNvPr>
                  <p:cNvSpPr/>
                  <p:nvPr/>
                </p:nvSpPr>
                <p:spPr>
                  <a:xfrm>
                    <a:off x="4732897"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23" name="Rectangle: Rounded Corners 218">
                    <a:extLst>
                      <a:ext uri="{FF2B5EF4-FFF2-40B4-BE49-F238E27FC236}">
                        <a16:creationId xmlns:a16="http://schemas.microsoft.com/office/drawing/2014/main" id="{C7C6FBFD-92C3-4D03-9610-5D8AF9024AA0}"/>
                      </a:ext>
                    </a:extLst>
                  </p:cNvPr>
                  <p:cNvSpPr/>
                  <p:nvPr/>
                </p:nvSpPr>
                <p:spPr>
                  <a:xfrm rot="20899867" flipH="1">
                    <a:off x="5200981" y="3879216"/>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grpSp>
            <p:grpSp>
              <p:nvGrpSpPr>
                <p:cNvPr id="116" name="Group 36">
                  <a:extLst>
                    <a:ext uri="{FF2B5EF4-FFF2-40B4-BE49-F238E27FC236}">
                      <a16:creationId xmlns:a16="http://schemas.microsoft.com/office/drawing/2014/main" id="{BD66B31D-8630-4E92-A3D0-A7F25C7CAB1D}"/>
                    </a:ext>
                  </a:extLst>
                </p:cNvPr>
                <p:cNvGrpSpPr/>
                <p:nvPr/>
              </p:nvGrpSpPr>
              <p:grpSpPr>
                <a:xfrm rot="10800000">
                  <a:off x="4803981" y="3003949"/>
                  <a:ext cx="668493" cy="946154"/>
                  <a:chOff x="4732897" y="3907639"/>
                  <a:chExt cx="782755" cy="1042651"/>
                </a:xfrm>
                <a:solidFill>
                  <a:schemeClr val="accent1"/>
                </a:solidFill>
              </p:grpSpPr>
              <p:sp>
                <p:nvSpPr>
                  <p:cNvPr id="120" name="Rectangle: Rounded Corners 218">
                    <a:extLst>
                      <a:ext uri="{FF2B5EF4-FFF2-40B4-BE49-F238E27FC236}">
                        <a16:creationId xmlns:a16="http://schemas.microsoft.com/office/drawing/2014/main" id="{9F10CA2A-B9F8-4F3E-8261-F875C828CA96}"/>
                      </a:ext>
                    </a:extLst>
                  </p:cNvPr>
                  <p:cNvSpPr/>
                  <p:nvPr/>
                </p:nvSpPr>
                <p:spPr>
                  <a:xfrm>
                    <a:off x="4732897"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21" name="Rectangle: Rounded Corners 218">
                    <a:extLst>
                      <a:ext uri="{FF2B5EF4-FFF2-40B4-BE49-F238E27FC236}">
                        <a16:creationId xmlns:a16="http://schemas.microsoft.com/office/drawing/2014/main" id="{D0FC2B0F-3D5A-42FD-A57F-C1B1317C8150}"/>
                      </a:ext>
                    </a:extLst>
                  </p:cNvPr>
                  <p:cNvSpPr/>
                  <p:nvPr/>
                </p:nvSpPr>
                <p:spPr>
                  <a:xfrm flipH="1">
                    <a:off x="5099040"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grpSp>
            <p:grpSp>
              <p:nvGrpSpPr>
                <p:cNvPr id="117" name="Group 37">
                  <a:extLst>
                    <a:ext uri="{FF2B5EF4-FFF2-40B4-BE49-F238E27FC236}">
                      <a16:creationId xmlns:a16="http://schemas.microsoft.com/office/drawing/2014/main" id="{48F438F9-DDF1-481F-866A-2AB313A51516}"/>
                    </a:ext>
                  </a:extLst>
                </p:cNvPr>
                <p:cNvGrpSpPr/>
                <p:nvPr/>
              </p:nvGrpSpPr>
              <p:grpSpPr>
                <a:xfrm>
                  <a:off x="5032945" y="3853422"/>
                  <a:ext cx="210565" cy="112942"/>
                  <a:chOff x="5037299" y="3853422"/>
                  <a:chExt cx="210565" cy="112942"/>
                </a:xfrm>
              </p:grpSpPr>
              <p:sp>
                <p:nvSpPr>
                  <p:cNvPr id="118" name="Oval 38">
                    <a:extLst>
                      <a:ext uri="{FF2B5EF4-FFF2-40B4-BE49-F238E27FC236}">
                        <a16:creationId xmlns:a16="http://schemas.microsoft.com/office/drawing/2014/main" id="{3427DFF6-84A5-4075-927B-B43CD6DF792F}"/>
                      </a:ext>
                    </a:extLst>
                  </p:cNvPr>
                  <p:cNvSpPr/>
                  <p:nvPr/>
                </p:nvSpPr>
                <p:spPr>
                  <a:xfrm>
                    <a:off x="5037299" y="3853422"/>
                    <a:ext cx="112942" cy="11294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19" name="Oval 39">
                    <a:extLst>
                      <a:ext uri="{FF2B5EF4-FFF2-40B4-BE49-F238E27FC236}">
                        <a16:creationId xmlns:a16="http://schemas.microsoft.com/office/drawing/2014/main" id="{3D40B139-72FC-462E-BEAD-301122692C32}"/>
                      </a:ext>
                    </a:extLst>
                  </p:cNvPr>
                  <p:cNvSpPr/>
                  <p:nvPr/>
                </p:nvSpPr>
                <p:spPr>
                  <a:xfrm>
                    <a:off x="5134922" y="3853422"/>
                    <a:ext cx="112942" cy="11294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grpSp>
          </p:grpSp>
        </p:grpSp>
        <p:grpSp>
          <p:nvGrpSpPr>
            <p:cNvPr id="133" name="Group 70">
              <a:extLst>
                <a:ext uri="{FF2B5EF4-FFF2-40B4-BE49-F238E27FC236}">
                  <a16:creationId xmlns:a16="http://schemas.microsoft.com/office/drawing/2014/main" id="{1833F121-E49F-4347-B543-6412374EFAA0}"/>
                </a:ext>
              </a:extLst>
            </p:cNvPr>
            <p:cNvGrpSpPr/>
            <p:nvPr/>
          </p:nvGrpSpPr>
          <p:grpSpPr>
            <a:xfrm>
              <a:off x="9208932" y="1343921"/>
              <a:ext cx="1184295" cy="1465609"/>
              <a:chOff x="8459574" y="3288154"/>
              <a:chExt cx="2493562" cy="3085875"/>
            </a:xfrm>
          </p:grpSpPr>
          <p:grpSp>
            <p:nvGrpSpPr>
              <p:cNvPr id="134" name="Group 45">
                <a:extLst>
                  <a:ext uri="{FF2B5EF4-FFF2-40B4-BE49-F238E27FC236}">
                    <a16:creationId xmlns:a16="http://schemas.microsoft.com/office/drawing/2014/main" id="{4C1755B0-F157-42B6-9F2C-5D64DB76F964}"/>
                  </a:ext>
                </a:extLst>
              </p:cNvPr>
              <p:cNvGrpSpPr/>
              <p:nvPr/>
            </p:nvGrpSpPr>
            <p:grpSpPr>
              <a:xfrm>
                <a:off x="8459574" y="3288154"/>
                <a:ext cx="1216205" cy="3078384"/>
                <a:chOff x="4746850" y="3003949"/>
                <a:chExt cx="782755" cy="1981262"/>
              </a:xfrm>
            </p:grpSpPr>
            <p:grpSp>
              <p:nvGrpSpPr>
                <p:cNvPr id="147" name="Group 56">
                  <a:extLst>
                    <a:ext uri="{FF2B5EF4-FFF2-40B4-BE49-F238E27FC236}">
                      <a16:creationId xmlns:a16="http://schemas.microsoft.com/office/drawing/2014/main" id="{0F346EB4-32DE-436F-8C3A-95B9356DAE83}"/>
                    </a:ext>
                  </a:extLst>
                </p:cNvPr>
                <p:cNvGrpSpPr/>
                <p:nvPr/>
              </p:nvGrpSpPr>
              <p:grpSpPr>
                <a:xfrm>
                  <a:off x="4746850" y="3864504"/>
                  <a:ext cx="782755" cy="1120707"/>
                  <a:chOff x="4732897" y="3907639"/>
                  <a:chExt cx="782755" cy="1042651"/>
                </a:xfrm>
                <a:solidFill>
                  <a:schemeClr val="accent1"/>
                </a:solidFill>
              </p:grpSpPr>
              <p:sp>
                <p:nvSpPr>
                  <p:cNvPr id="154" name="Rectangle: Rounded Corners 218">
                    <a:extLst>
                      <a:ext uri="{FF2B5EF4-FFF2-40B4-BE49-F238E27FC236}">
                        <a16:creationId xmlns:a16="http://schemas.microsoft.com/office/drawing/2014/main" id="{63AC505B-827C-46C4-8A19-F9C21A30A562}"/>
                      </a:ext>
                    </a:extLst>
                  </p:cNvPr>
                  <p:cNvSpPr/>
                  <p:nvPr/>
                </p:nvSpPr>
                <p:spPr>
                  <a:xfrm>
                    <a:off x="4732897"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55" name="Rectangle: Rounded Corners 218">
                    <a:extLst>
                      <a:ext uri="{FF2B5EF4-FFF2-40B4-BE49-F238E27FC236}">
                        <a16:creationId xmlns:a16="http://schemas.microsoft.com/office/drawing/2014/main" id="{3E8DE0C7-04D3-46E1-8631-2D5E8BDDE146}"/>
                      </a:ext>
                    </a:extLst>
                  </p:cNvPr>
                  <p:cNvSpPr/>
                  <p:nvPr/>
                </p:nvSpPr>
                <p:spPr>
                  <a:xfrm flipH="1">
                    <a:off x="5099040"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grpSp>
            <p:grpSp>
              <p:nvGrpSpPr>
                <p:cNvPr id="148" name="Group 57">
                  <a:extLst>
                    <a:ext uri="{FF2B5EF4-FFF2-40B4-BE49-F238E27FC236}">
                      <a16:creationId xmlns:a16="http://schemas.microsoft.com/office/drawing/2014/main" id="{E19F95D7-B5BE-4625-A8FD-CE511F86A410}"/>
                    </a:ext>
                  </a:extLst>
                </p:cNvPr>
                <p:cNvGrpSpPr/>
                <p:nvPr/>
              </p:nvGrpSpPr>
              <p:grpSpPr>
                <a:xfrm rot="10800000">
                  <a:off x="4803981" y="3003949"/>
                  <a:ext cx="668493" cy="946154"/>
                  <a:chOff x="4732897" y="3907639"/>
                  <a:chExt cx="782755" cy="1042651"/>
                </a:xfrm>
                <a:solidFill>
                  <a:schemeClr val="accent1"/>
                </a:solidFill>
              </p:grpSpPr>
              <p:sp>
                <p:nvSpPr>
                  <p:cNvPr id="152" name="Rectangle: Rounded Corners 218">
                    <a:extLst>
                      <a:ext uri="{FF2B5EF4-FFF2-40B4-BE49-F238E27FC236}">
                        <a16:creationId xmlns:a16="http://schemas.microsoft.com/office/drawing/2014/main" id="{77B78738-34D5-4ADA-AEB0-9A2DB1964D09}"/>
                      </a:ext>
                    </a:extLst>
                  </p:cNvPr>
                  <p:cNvSpPr/>
                  <p:nvPr/>
                </p:nvSpPr>
                <p:spPr>
                  <a:xfrm>
                    <a:off x="4732897"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53" name="Rectangle: Rounded Corners 218">
                    <a:extLst>
                      <a:ext uri="{FF2B5EF4-FFF2-40B4-BE49-F238E27FC236}">
                        <a16:creationId xmlns:a16="http://schemas.microsoft.com/office/drawing/2014/main" id="{79C50638-386F-45D4-B15B-D15DFC6B9EBD}"/>
                      </a:ext>
                    </a:extLst>
                  </p:cNvPr>
                  <p:cNvSpPr/>
                  <p:nvPr/>
                </p:nvSpPr>
                <p:spPr>
                  <a:xfrm flipH="1">
                    <a:off x="5099040"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grpSp>
            <p:grpSp>
              <p:nvGrpSpPr>
                <p:cNvPr id="149" name="Group 58">
                  <a:extLst>
                    <a:ext uri="{FF2B5EF4-FFF2-40B4-BE49-F238E27FC236}">
                      <a16:creationId xmlns:a16="http://schemas.microsoft.com/office/drawing/2014/main" id="{9F8E726F-8EC6-4A31-9B60-6331538683FB}"/>
                    </a:ext>
                  </a:extLst>
                </p:cNvPr>
                <p:cNvGrpSpPr/>
                <p:nvPr/>
              </p:nvGrpSpPr>
              <p:grpSpPr>
                <a:xfrm>
                  <a:off x="5032945" y="3853422"/>
                  <a:ext cx="210565" cy="112942"/>
                  <a:chOff x="5037299" y="3853422"/>
                  <a:chExt cx="210565" cy="112942"/>
                </a:xfrm>
              </p:grpSpPr>
              <p:sp>
                <p:nvSpPr>
                  <p:cNvPr id="150" name="Oval 59">
                    <a:extLst>
                      <a:ext uri="{FF2B5EF4-FFF2-40B4-BE49-F238E27FC236}">
                        <a16:creationId xmlns:a16="http://schemas.microsoft.com/office/drawing/2014/main" id="{91649CE4-502C-4736-BD9C-DAF961A93DFA}"/>
                      </a:ext>
                    </a:extLst>
                  </p:cNvPr>
                  <p:cNvSpPr/>
                  <p:nvPr/>
                </p:nvSpPr>
                <p:spPr>
                  <a:xfrm>
                    <a:off x="5037299" y="3853422"/>
                    <a:ext cx="112942" cy="11294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51" name="Oval 60">
                    <a:extLst>
                      <a:ext uri="{FF2B5EF4-FFF2-40B4-BE49-F238E27FC236}">
                        <a16:creationId xmlns:a16="http://schemas.microsoft.com/office/drawing/2014/main" id="{FC82E374-E8CC-4FC1-B286-722BB58BC9F0}"/>
                      </a:ext>
                    </a:extLst>
                  </p:cNvPr>
                  <p:cNvSpPr/>
                  <p:nvPr/>
                </p:nvSpPr>
                <p:spPr>
                  <a:xfrm>
                    <a:off x="5134922" y="3853422"/>
                    <a:ext cx="112942" cy="11294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grpSp>
          </p:grpSp>
          <p:grpSp>
            <p:nvGrpSpPr>
              <p:cNvPr id="135" name="Group 46">
                <a:extLst>
                  <a:ext uri="{FF2B5EF4-FFF2-40B4-BE49-F238E27FC236}">
                    <a16:creationId xmlns:a16="http://schemas.microsoft.com/office/drawing/2014/main" id="{401ACA30-D6A3-4D32-ADE3-CD7591D2B478}"/>
                  </a:ext>
                </a:extLst>
              </p:cNvPr>
              <p:cNvGrpSpPr/>
              <p:nvPr/>
            </p:nvGrpSpPr>
            <p:grpSpPr>
              <a:xfrm>
                <a:off x="9736931" y="3288154"/>
                <a:ext cx="1216205" cy="3078384"/>
                <a:chOff x="4746850" y="3003949"/>
                <a:chExt cx="782755" cy="1981262"/>
              </a:xfrm>
            </p:grpSpPr>
            <p:grpSp>
              <p:nvGrpSpPr>
                <p:cNvPr id="138" name="Group 47">
                  <a:extLst>
                    <a:ext uri="{FF2B5EF4-FFF2-40B4-BE49-F238E27FC236}">
                      <a16:creationId xmlns:a16="http://schemas.microsoft.com/office/drawing/2014/main" id="{09C699D2-4AB7-463A-A12F-55EC28F46665}"/>
                    </a:ext>
                  </a:extLst>
                </p:cNvPr>
                <p:cNvGrpSpPr/>
                <p:nvPr/>
              </p:nvGrpSpPr>
              <p:grpSpPr>
                <a:xfrm>
                  <a:off x="4746850" y="3864504"/>
                  <a:ext cx="782755" cy="1120707"/>
                  <a:chOff x="4732897" y="3907639"/>
                  <a:chExt cx="782755" cy="1042651"/>
                </a:xfrm>
                <a:solidFill>
                  <a:schemeClr val="accent1"/>
                </a:solidFill>
              </p:grpSpPr>
              <p:sp>
                <p:nvSpPr>
                  <p:cNvPr id="145" name="Rectangle: Rounded Corners 218">
                    <a:extLst>
                      <a:ext uri="{FF2B5EF4-FFF2-40B4-BE49-F238E27FC236}">
                        <a16:creationId xmlns:a16="http://schemas.microsoft.com/office/drawing/2014/main" id="{81F9FD5A-D0D1-4F5C-8147-C05EE2F3A150}"/>
                      </a:ext>
                    </a:extLst>
                  </p:cNvPr>
                  <p:cNvSpPr/>
                  <p:nvPr/>
                </p:nvSpPr>
                <p:spPr>
                  <a:xfrm>
                    <a:off x="4732897"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46" name="Rectangle: Rounded Corners 218">
                    <a:extLst>
                      <a:ext uri="{FF2B5EF4-FFF2-40B4-BE49-F238E27FC236}">
                        <a16:creationId xmlns:a16="http://schemas.microsoft.com/office/drawing/2014/main" id="{964AF2F6-E658-4556-9248-8A94BED6CFB0}"/>
                      </a:ext>
                    </a:extLst>
                  </p:cNvPr>
                  <p:cNvSpPr/>
                  <p:nvPr/>
                </p:nvSpPr>
                <p:spPr>
                  <a:xfrm flipH="1">
                    <a:off x="5099040"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grpSp>
            <p:grpSp>
              <p:nvGrpSpPr>
                <p:cNvPr id="139" name="Group 48">
                  <a:extLst>
                    <a:ext uri="{FF2B5EF4-FFF2-40B4-BE49-F238E27FC236}">
                      <a16:creationId xmlns:a16="http://schemas.microsoft.com/office/drawing/2014/main" id="{172146E7-EF1D-49B6-93B6-1F588A075C96}"/>
                    </a:ext>
                  </a:extLst>
                </p:cNvPr>
                <p:cNvGrpSpPr/>
                <p:nvPr/>
              </p:nvGrpSpPr>
              <p:grpSpPr>
                <a:xfrm rot="10800000">
                  <a:off x="4803981" y="3003949"/>
                  <a:ext cx="668493" cy="946154"/>
                  <a:chOff x="4732897" y="3907639"/>
                  <a:chExt cx="782755" cy="1042651"/>
                </a:xfrm>
                <a:solidFill>
                  <a:schemeClr val="accent1"/>
                </a:solidFill>
              </p:grpSpPr>
              <p:sp>
                <p:nvSpPr>
                  <p:cNvPr id="143" name="Rectangle: Rounded Corners 218">
                    <a:extLst>
                      <a:ext uri="{FF2B5EF4-FFF2-40B4-BE49-F238E27FC236}">
                        <a16:creationId xmlns:a16="http://schemas.microsoft.com/office/drawing/2014/main" id="{0819610B-978A-4639-B847-6C7CF335347C}"/>
                      </a:ext>
                    </a:extLst>
                  </p:cNvPr>
                  <p:cNvSpPr/>
                  <p:nvPr/>
                </p:nvSpPr>
                <p:spPr>
                  <a:xfrm>
                    <a:off x="4732897"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44" name="Rectangle: Rounded Corners 218">
                    <a:extLst>
                      <a:ext uri="{FF2B5EF4-FFF2-40B4-BE49-F238E27FC236}">
                        <a16:creationId xmlns:a16="http://schemas.microsoft.com/office/drawing/2014/main" id="{9AF173E0-25AE-444A-84C4-D0C0CBB07411}"/>
                      </a:ext>
                    </a:extLst>
                  </p:cNvPr>
                  <p:cNvSpPr/>
                  <p:nvPr/>
                </p:nvSpPr>
                <p:spPr>
                  <a:xfrm flipH="1">
                    <a:off x="5099040" y="3907639"/>
                    <a:ext cx="416612" cy="1042651"/>
                  </a:xfrm>
                  <a:custGeom>
                    <a:avLst/>
                    <a:gdLst>
                      <a:gd name="connsiteX0" fmla="*/ 0 w 275468"/>
                      <a:gd name="connsiteY0" fmla="*/ 137734 h 964926"/>
                      <a:gd name="connsiteX1" fmla="*/ 137734 w 275468"/>
                      <a:gd name="connsiteY1" fmla="*/ 0 h 964926"/>
                      <a:gd name="connsiteX2" fmla="*/ 137734 w 275468"/>
                      <a:gd name="connsiteY2" fmla="*/ 0 h 964926"/>
                      <a:gd name="connsiteX3" fmla="*/ 275468 w 275468"/>
                      <a:gd name="connsiteY3" fmla="*/ 137734 h 964926"/>
                      <a:gd name="connsiteX4" fmla="*/ 275468 w 275468"/>
                      <a:gd name="connsiteY4" fmla="*/ 827192 h 964926"/>
                      <a:gd name="connsiteX5" fmla="*/ 137734 w 275468"/>
                      <a:gd name="connsiteY5" fmla="*/ 964926 h 964926"/>
                      <a:gd name="connsiteX6" fmla="*/ 137734 w 275468"/>
                      <a:gd name="connsiteY6" fmla="*/ 964926 h 964926"/>
                      <a:gd name="connsiteX7" fmla="*/ 0 w 275468"/>
                      <a:gd name="connsiteY7" fmla="*/ 827192 h 964926"/>
                      <a:gd name="connsiteX8" fmla="*/ 0 w 275468"/>
                      <a:gd name="connsiteY8"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9437 w 279437"/>
                      <a:gd name="connsiteY4" fmla="*/ 827192 h 964926"/>
                      <a:gd name="connsiteX5" fmla="*/ 141703 w 279437"/>
                      <a:gd name="connsiteY5" fmla="*/ 964926 h 964926"/>
                      <a:gd name="connsiteX6" fmla="*/ 141703 w 279437"/>
                      <a:gd name="connsiteY6" fmla="*/ 964926 h 964926"/>
                      <a:gd name="connsiteX7" fmla="*/ 3969 w 279437"/>
                      <a:gd name="connsiteY7" fmla="*/ 827192 h 964926"/>
                      <a:gd name="connsiteX8" fmla="*/ 0 w 279437"/>
                      <a:gd name="connsiteY8" fmla="*/ 387460 h 964926"/>
                      <a:gd name="connsiteX9" fmla="*/ 3969 w 279437"/>
                      <a:gd name="connsiteY9" fmla="*/ 137734 h 964926"/>
                      <a:gd name="connsiteX0" fmla="*/ 3969 w 279437"/>
                      <a:gd name="connsiteY0" fmla="*/ 137734 h 964926"/>
                      <a:gd name="connsiteX1" fmla="*/ 141703 w 279437"/>
                      <a:gd name="connsiteY1" fmla="*/ 0 h 964926"/>
                      <a:gd name="connsiteX2" fmla="*/ 141703 w 279437"/>
                      <a:gd name="connsiteY2" fmla="*/ 0 h 964926"/>
                      <a:gd name="connsiteX3" fmla="*/ 279437 w 279437"/>
                      <a:gd name="connsiteY3" fmla="*/ 137734 h 964926"/>
                      <a:gd name="connsiteX4" fmla="*/ 277640 w 279437"/>
                      <a:gd name="connsiteY4" fmla="*/ 390478 h 964926"/>
                      <a:gd name="connsiteX5" fmla="*/ 279437 w 279437"/>
                      <a:gd name="connsiteY5" fmla="*/ 827192 h 964926"/>
                      <a:gd name="connsiteX6" fmla="*/ 141703 w 279437"/>
                      <a:gd name="connsiteY6" fmla="*/ 964926 h 964926"/>
                      <a:gd name="connsiteX7" fmla="*/ 141703 w 279437"/>
                      <a:gd name="connsiteY7" fmla="*/ 964926 h 964926"/>
                      <a:gd name="connsiteX8" fmla="*/ 3969 w 279437"/>
                      <a:gd name="connsiteY8" fmla="*/ 827192 h 964926"/>
                      <a:gd name="connsiteX9" fmla="*/ 0 w 279437"/>
                      <a:gd name="connsiteY9" fmla="*/ 387460 h 964926"/>
                      <a:gd name="connsiteX10" fmla="*/ 3969 w 279437"/>
                      <a:gd name="connsiteY10" fmla="*/ 137734 h 964926"/>
                      <a:gd name="connsiteX0" fmla="*/ 3969 w 397132"/>
                      <a:gd name="connsiteY0" fmla="*/ 141966 h 969158"/>
                      <a:gd name="connsiteX1" fmla="*/ 141703 w 397132"/>
                      <a:gd name="connsiteY1" fmla="*/ 4232 h 969158"/>
                      <a:gd name="connsiteX2" fmla="*/ 141703 w 397132"/>
                      <a:gd name="connsiteY2" fmla="*/ 4232 h 969158"/>
                      <a:gd name="connsiteX3" fmla="*/ 397132 w 397132"/>
                      <a:gd name="connsiteY3" fmla="*/ 54449 h 969158"/>
                      <a:gd name="connsiteX4" fmla="*/ 277640 w 397132"/>
                      <a:gd name="connsiteY4" fmla="*/ 394710 h 969158"/>
                      <a:gd name="connsiteX5" fmla="*/ 279437 w 397132"/>
                      <a:gd name="connsiteY5" fmla="*/ 831424 h 969158"/>
                      <a:gd name="connsiteX6" fmla="*/ 141703 w 397132"/>
                      <a:gd name="connsiteY6" fmla="*/ 969158 h 969158"/>
                      <a:gd name="connsiteX7" fmla="*/ 141703 w 397132"/>
                      <a:gd name="connsiteY7" fmla="*/ 969158 h 969158"/>
                      <a:gd name="connsiteX8" fmla="*/ 3969 w 397132"/>
                      <a:gd name="connsiteY8" fmla="*/ 831424 h 969158"/>
                      <a:gd name="connsiteX9" fmla="*/ 0 w 397132"/>
                      <a:gd name="connsiteY9" fmla="*/ 391692 h 969158"/>
                      <a:gd name="connsiteX10" fmla="*/ 3969 w 397132"/>
                      <a:gd name="connsiteY10" fmla="*/ 141966 h 969158"/>
                      <a:gd name="connsiteX0" fmla="*/ 3969 w 438636"/>
                      <a:gd name="connsiteY0" fmla="*/ 231287 h 1058479"/>
                      <a:gd name="connsiteX1" fmla="*/ 141703 w 438636"/>
                      <a:gd name="connsiteY1" fmla="*/ 93553 h 1058479"/>
                      <a:gd name="connsiteX2" fmla="*/ 407271 w 438636"/>
                      <a:gd name="connsiteY2" fmla="*/ 0 h 1058479"/>
                      <a:gd name="connsiteX3" fmla="*/ 397132 w 438636"/>
                      <a:gd name="connsiteY3" fmla="*/ 143770 h 1058479"/>
                      <a:gd name="connsiteX4" fmla="*/ 277640 w 438636"/>
                      <a:gd name="connsiteY4" fmla="*/ 484031 h 1058479"/>
                      <a:gd name="connsiteX5" fmla="*/ 279437 w 438636"/>
                      <a:gd name="connsiteY5" fmla="*/ 920745 h 1058479"/>
                      <a:gd name="connsiteX6" fmla="*/ 141703 w 438636"/>
                      <a:gd name="connsiteY6" fmla="*/ 1058479 h 1058479"/>
                      <a:gd name="connsiteX7" fmla="*/ 141703 w 438636"/>
                      <a:gd name="connsiteY7" fmla="*/ 1058479 h 1058479"/>
                      <a:gd name="connsiteX8" fmla="*/ 3969 w 438636"/>
                      <a:gd name="connsiteY8" fmla="*/ 920745 h 1058479"/>
                      <a:gd name="connsiteX9" fmla="*/ 0 w 438636"/>
                      <a:gd name="connsiteY9" fmla="*/ 481013 h 1058479"/>
                      <a:gd name="connsiteX10" fmla="*/ 3969 w 438636"/>
                      <a:gd name="connsiteY10" fmla="*/ 231287 h 1058479"/>
                      <a:gd name="connsiteX0" fmla="*/ 3969 w 438636"/>
                      <a:gd name="connsiteY0" fmla="*/ 231287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3969 w 438636"/>
                      <a:gd name="connsiteY9" fmla="*/ 231287 h 1058479"/>
                      <a:gd name="connsiteX0" fmla="*/ 257466 w 438636"/>
                      <a:gd name="connsiteY0" fmla="*/ 158859 h 1058479"/>
                      <a:gd name="connsiteX1" fmla="*/ 407271 w 438636"/>
                      <a:gd name="connsiteY1" fmla="*/ 0 h 1058479"/>
                      <a:gd name="connsiteX2" fmla="*/ 397132 w 438636"/>
                      <a:gd name="connsiteY2" fmla="*/ 143770 h 1058479"/>
                      <a:gd name="connsiteX3" fmla="*/ 277640 w 438636"/>
                      <a:gd name="connsiteY3" fmla="*/ 484031 h 1058479"/>
                      <a:gd name="connsiteX4" fmla="*/ 279437 w 438636"/>
                      <a:gd name="connsiteY4" fmla="*/ 920745 h 1058479"/>
                      <a:gd name="connsiteX5" fmla="*/ 141703 w 438636"/>
                      <a:gd name="connsiteY5" fmla="*/ 1058479 h 1058479"/>
                      <a:gd name="connsiteX6" fmla="*/ 141703 w 438636"/>
                      <a:gd name="connsiteY6" fmla="*/ 1058479 h 1058479"/>
                      <a:gd name="connsiteX7" fmla="*/ 3969 w 438636"/>
                      <a:gd name="connsiteY7" fmla="*/ 920745 h 1058479"/>
                      <a:gd name="connsiteX8" fmla="*/ 0 w 438636"/>
                      <a:gd name="connsiteY8" fmla="*/ 481013 h 1058479"/>
                      <a:gd name="connsiteX9" fmla="*/ 257466 w 438636"/>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56387 w 434667"/>
                      <a:gd name="connsiteY8" fmla="*/ 529298 h 1058479"/>
                      <a:gd name="connsiteX9" fmla="*/ 253497 w 434667"/>
                      <a:gd name="connsiteY9" fmla="*/ 158859 h 1058479"/>
                      <a:gd name="connsiteX0" fmla="*/ 253497 w 434667"/>
                      <a:gd name="connsiteY0" fmla="*/ 158859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53497 w 434667"/>
                      <a:gd name="connsiteY9" fmla="*/ 158859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0752 h 1058479"/>
                      <a:gd name="connsiteX1" fmla="*/ 403302 w 434667"/>
                      <a:gd name="connsiteY1" fmla="*/ 0 h 1058479"/>
                      <a:gd name="connsiteX2" fmla="*/ 393163 w 434667"/>
                      <a:gd name="connsiteY2" fmla="*/ 143770 h 1058479"/>
                      <a:gd name="connsiteX3" fmla="*/ 273671 w 434667"/>
                      <a:gd name="connsiteY3" fmla="*/ 484031 h 1058479"/>
                      <a:gd name="connsiteX4" fmla="*/ 275468 w 434667"/>
                      <a:gd name="connsiteY4" fmla="*/ 920745 h 1058479"/>
                      <a:gd name="connsiteX5" fmla="*/ 137734 w 434667"/>
                      <a:gd name="connsiteY5" fmla="*/ 1058479 h 1058479"/>
                      <a:gd name="connsiteX6" fmla="*/ 137734 w 434667"/>
                      <a:gd name="connsiteY6" fmla="*/ 1058479 h 1058479"/>
                      <a:gd name="connsiteX7" fmla="*/ 0 w 434667"/>
                      <a:gd name="connsiteY7" fmla="*/ 920745 h 1058479"/>
                      <a:gd name="connsiteX8" fmla="*/ 47333 w 434667"/>
                      <a:gd name="connsiteY8" fmla="*/ 532316 h 1058479"/>
                      <a:gd name="connsiteX9" fmla="*/ 241426 w 434667"/>
                      <a:gd name="connsiteY9" fmla="*/ 140752 h 1058479"/>
                      <a:gd name="connsiteX0" fmla="*/ 241426 w 434667"/>
                      <a:gd name="connsiteY0" fmla="*/ 142167 h 1059894"/>
                      <a:gd name="connsiteX1" fmla="*/ 403302 w 434667"/>
                      <a:gd name="connsiteY1" fmla="*/ 1415 h 1059894"/>
                      <a:gd name="connsiteX2" fmla="*/ 393163 w 434667"/>
                      <a:gd name="connsiteY2" fmla="*/ 145185 h 1059894"/>
                      <a:gd name="connsiteX3" fmla="*/ 273671 w 434667"/>
                      <a:gd name="connsiteY3" fmla="*/ 485446 h 1059894"/>
                      <a:gd name="connsiteX4" fmla="*/ 275468 w 434667"/>
                      <a:gd name="connsiteY4" fmla="*/ 922160 h 1059894"/>
                      <a:gd name="connsiteX5" fmla="*/ 137734 w 434667"/>
                      <a:gd name="connsiteY5" fmla="*/ 1059894 h 1059894"/>
                      <a:gd name="connsiteX6" fmla="*/ 137734 w 434667"/>
                      <a:gd name="connsiteY6" fmla="*/ 1059894 h 1059894"/>
                      <a:gd name="connsiteX7" fmla="*/ 0 w 434667"/>
                      <a:gd name="connsiteY7" fmla="*/ 922160 h 1059894"/>
                      <a:gd name="connsiteX8" fmla="*/ 47333 w 434667"/>
                      <a:gd name="connsiteY8" fmla="*/ 533731 h 1059894"/>
                      <a:gd name="connsiteX9" fmla="*/ 241426 w 434667"/>
                      <a:gd name="connsiteY9" fmla="*/ 142167 h 1059894"/>
                      <a:gd name="connsiteX0" fmla="*/ 241426 w 413476"/>
                      <a:gd name="connsiteY0" fmla="*/ 142167 h 1059894"/>
                      <a:gd name="connsiteX1" fmla="*/ 403302 w 413476"/>
                      <a:gd name="connsiteY1" fmla="*/ 1415 h 1059894"/>
                      <a:gd name="connsiteX2" fmla="*/ 393163 w 413476"/>
                      <a:gd name="connsiteY2" fmla="*/ 145185 h 1059894"/>
                      <a:gd name="connsiteX3" fmla="*/ 273671 w 413476"/>
                      <a:gd name="connsiteY3" fmla="*/ 485446 h 1059894"/>
                      <a:gd name="connsiteX4" fmla="*/ 275468 w 413476"/>
                      <a:gd name="connsiteY4" fmla="*/ 922160 h 1059894"/>
                      <a:gd name="connsiteX5" fmla="*/ 137734 w 413476"/>
                      <a:gd name="connsiteY5" fmla="*/ 1059894 h 1059894"/>
                      <a:gd name="connsiteX6" fmla="*/ 137734 w 413476"/>
                      <a:gd name="connsiteY6" fmla="*/ 1059894 h 1059894"/>
                      <a:gd name="connsiteX7" fmla="*/ 0 w 413476"/>
                      <a:gd name="connsiteY7" fmla="*/ 922160 h 1059894"/>
                      <a:gd name="connsiteX8" fmla="*/ 47333 w 413476"/>
                      <a:gd name="connsiteY8" fmla="*/ 533731 h 1059894"/>
                      <a:gd name="connsiteX9" fmla="*/ 241426 w 413476"/>
                      <a:gd name="connsiteY9" fmla="*/ 142167 h 1059894"/>
                      <a:gd name="connsiteX0" fmla="*/ 241426 w 409337"/>
                      <a:gd name="connsiteY0" fmla="*/ 142167 h 1059894"/>
                      <a:gd name="connsiteX1" fmla="*/ 403302 w 409337"/>
                      <a:gd name="connsiteY1" fmla="*/ 1415 h 1059894"/>
                      <a:gd name="connsiteX2" fmla="*/ 353931 w 409337"/>
                      <a:gd name="connsiteY2" fmla="*/ 187435 h 1059894"/>
                      <a:gd name="connsiteX3" fmla="*/ 273671 w 409337"/>
                      <a:gd name="connsiteY3" fmla="*/ 485446 h 1059894"/>
                      <a:gd name="connsiteX4" fmla="*/ 275468 w 409337"/>
                      <a:gd name="connsiteY4" fmla="*/ 922160 h 1059894"/>
                      <a:gd name="connsiteX5" fmla="*/ 137734 w 409337"/>
                      <a:gd name="connsiteY5" fmla="*/ 1059894 h 1059894"/>
                      <a:gd name="connsiteX6" fmla="*/ 137734 w 409337"/>
                      <a:gd name="connsiteY6" fmla="*/ 1059894 h 1059894"/>
                      <a:gd name="connsiteX7" fmla="*/ 0 w 409337"/>
                      <a:gd name="connsiteY7" fmla="*/ 922160 h 1059894"/>
                      <a:gd name="connsiteX8" fmla="*/ 47333 w 409337"/>
                      <a:gd name="connsiteY8" fmla="*/ 533731 h 1059894"/>
                      <a:gd name="connsiteX9" fmla="*/ 241426 w 409337"/>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3671 w 412459"/>
                      <a:gd name="connsiteY3" fmla="*/ 485446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61599 w 412459"/>
                      <a:gd name="connsiteY3" fmla="*/ 548820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75468 w 412459"/>
                      <a:gd name="connsiteY4" fmla="*/ 922160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37734 w 412459"/>
                      <a:gd name="connsiteY6" fmla="*/ 1059894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4"/>
                      <a:gd name="connsiteX1" fmla="*/ 403302 w 412459"/>
                      <a:gd name="connsiteY1" fmla="*/ 1415 h 1059894"/>
                      <a:gd name="connsiteX2" fmla="*/ 353931 w 412459"/>
                      <a:gd name="connsiteY2" fmla="*/ 187435 h 1059894"/>
                      <a:gd name="connsiteX3" fmla="*/ 270653 w 412459"/>
                      <a:gd name="connsiteY3" fmla="*/ 545802 h 1059894"/>
                      <a:gd name="connsiteX4" fmla="*/ 269433 w 412459"/>
                      <a:gd name="connsiteY4" fmla="*/ 904053 h 1059894"/>
                      <a:gd name="connsiteX5" fmla="*/ 137734 w 412459"/>
                      <a:gd name="connsiteY5" fmla="*/ 1059894 h 1059894"/>
                      <a:gd name="connsiteX6" fmla="*/ 125663 w 412459"/>
                      <a:gd name="connsiteY6" fmla="*/ 1050841 h 1059894"/>
                      <a:gd name="connsiteX7" fmla="*/ 0 w 412459"/>
                      <a:gd name="connsiteY7" fmla="*/ 922160 h 1059894"/>
                      <a:gd name="connsiteX8" fmla="*/ 47333 w 412459"/>
                      <a:gd name="connsiteY8" fmla="*/ 533731 h 1059894"/>
                      <a:gd name="connsiteX9" fmla="*/ 241426 w 412459"/>
                      <a:gd name="connsiteY9" fmla="*/ 142167 h 1059894"/>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2459"/>
                      <a:gd name="connsiteY0" fmla="*/ 142167 h 1059895"/>
                      <a:gd name="connsiteX1" fmla="*/ 403302 w 412459"/>
                      <a:gd name="connsiteY1" fmla="*/ 1415 h 1059895"/>
                      <a:gd name="connsiteX2" fmla="*/ 353931 w 412459"/>
                      <a:gd name="connsiteY2" fmla="*/ 187435 h 1059895"/>
                      <a:gd name="connsiteX3" fmla="*/ 270653 w 412459"/>
                      <a:gd name="connsiteY3" fmla="*/ 545802 h 1059895"/>
                      <a:gd name="connsiteX4" fmla="*/ 269433 w 412459"/>
                      <a:gd name="connsiteY4" fmla="*/ 904053 h 1059895"/>
                      <a:gd name="connsiteX5" fmla="*/ 137734 w 412459"/>
                      <a:gd name="connsiteY5" fmla="*/ 1059894 h 1059895"/>
                      <a:gd name="connsiteX6" fmla="*/ 122645 w 412459"/>
                      <a:gd name="connsiteY6" fmla="*/ 1059895 h 1059895"/>
                      <a:gd name="connsiteX7" fmla="*/ 0 w 412459"/>
                      <a:gd name="connsiteY7" fmla="*/ 922160 h 1059895"/>
                      <a:gd name="connsiteX8" fmla="*/ 47333 w 412459"/>
                      <a:gd name="connsiteY8" fmla="*/ 533731 h 1059895"/>
                      <a:gd name="connsiteX9" fmla="*/ 241426 w 412459"/>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0653 w 415656"/>
                      <a:gd name="connsiteY3" fmla="*/ 545802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5656"/>
                      <a:gd name="connsiteY0" fmla="*/ 142167 h 1059895"/>
                      <a:gd name="connsiteX1" fmla="*/ 403302 w 415656"/>
                      <a:gd name="connsiteY1" fmla="*/ 1415 h 1059895"/>
                      <a:gd name="connsiteX2" fmla="*/ 372037 w 415656"/>
                      <a:gd name="connsiteY2" fmla="*/ 187435 h 1059895"/>
                      <a:gd name="connsiteX3" fmla="*/ 279706 w 415656"/>
                      <a:gd name="connsiteY3" fmla="*/ 575980 h 1059895"/>
                      <a:gd name="connsiteX4" fmla="*/ 269433 w 415656"/>
                      <a:gd name="connsiteY4" fmla="*/ 904053 h 1059895"/>
                      <a:gd name="connsiteX5" fmla="*/ 137734 w 415656"/>
                      <a:gd name="connsiteY5" fmla="*/ 1059894 h 1059895"/>
                      <a:gd name="connsiteX6" fmla="*/ 122645 w 415656"/>
                      <a:gd name="connsiteY6" fmla="*/ 1059895 h 1059895"/>
                      <a:gd name="connsiteX7" fmla="*/ 0 w 415656"/>
                      <a:gd name="connsiteY7" fmla="*/ 922160 h 1059895"/>
                      <a:gd name="connsiteX8" fmla="*/ 47333 w 415656"/>
                      <a:gd name="connsiteY8" fmla="*/ 533731 h 1059895"/>
                      <a:gd name="connsiteX9" fmla="*/ 241426 w 415656"/>
                      <a:gd name="connsiteY9" fmla="*/ 142167 h 1059895"/>
                      <a:gd name="connsiteX0" fmla="*/ 241426 w 411136"/>
                      <a:gd name="connsiteY0" fmla="*/ 124435 h 1042163"/>
                      <a:gd name="connsiteX1" fmla="*/ 397266 w 411136"/>
                      <a:gd name="connsiteY1" fmla="*/ 1790 h 1042163"/>
                      <a:gd name="connsiteX2" fmla="*/ 372037 w 411136"/>
                      <a:gd name="connsiteY2" fmla="*/ 169703 h 1042163"/>
                      <a:gd name="connsiteX3" fmla="*/ 279706 w 411136"/>
                      <a:gd name="connsiteY3" fmla="*/ 558248 h 1042163"/>
                      <a:gd name="connsiteX4" fmla="*/ 269433 w 411136"/>
                      <a:gd name="connsiteY4" fmla="*/ 886321 h 1042163"/>
                      <a:gd name="connsiteX5" fmla="*/ 137734 w 411136"/>
                      <a:gd name="connsiteY5" fmla="*/ 1042162 h 1042163"/>
                      <a:gd name="connsiteX6" fmla="*/ 122645 w 411136"/>
                      <a:gd name="connsiteY6" fmla="*/ 1042163 h 1042163"/>
                      <a:gd name="connsiteX7" fmla="*/ 0 w 411136"/>
                      <a:gd name="connsiteY7" fmla="*/ 904428 h 1042163"/>
                      <a:gd name="connsiteX8" fmla="*/ 47333 w 411136"/>
                      <a:gd name="connsiteY8" fmla="*/ 515999 h 1042163"/>
                      <a:gd name="connsiteX9" fmla="*/ 241426 w 411136"/>
                      <a:gd name="connsiteY9" fmla="*/ 124435 h 1042163"/>
                      <a:gd name="connsiteX0" fmla="*/ 241426 w 414009"/>
                      <a:gd name="connsiteY0" fmla="*/ 124435 h 1042163"/>
                      <a:gd name="connsiteX1" fmla="*/ 397266 w 414009"/>
                      <a:gd name="connsiteY1" fmla="*/ 1790 h 1042163"/>
                      <a:gd name="connsiteX2" fmla="*/ 381091 w 414009"/>
                      <a:gd name="connsiteY2" fmla="*/ 169703 h 1042163"/>
                      <a:gd name="connsiteX3" fmla="*/ 279706 w 414009"/>
                      <a:gd name="connsiteY3" fmla="*/ 558248 h 1042163"/>
                      <a:gd name="connsiteX4" fmla="*/ 269433 w 414009"/>
                      <a:gd name="connsiteY4" fmla="*/ 886321 h 1042163"/>
                      <a:gd name="connsiteX5" fmla="*/ 137734 w 414009"/>
                      <a:gd name="connsiteY5" fmla="*/ 1042162 h 1042163"/>
                      <a:gd name="connsiteX6" fmla="*/ 122645 w 414009"/>
                      <a:gd name="connsiteY6" fmla="*/ 1042163 h 1042163"/>
                      <a:gd name="connsiteX7" fmla="*/ 0 w 414009"/>
                      <a:gd name="connsiteY7" fmla="*/ 904428 h 1042163"/>
                      <a:gd name="connsiteX8" fmla="*/ 47333 w 414009"/>
                      <a:gd name="connsiteY8" fmla="*/ 515999 h 1042163"/>
                      <a:gd name="connsiteX9" fmla="*/ 241426 w 414009"/>
                      <a:gd name="connsiteY9" fmla="*/ 124435 h 1042163"/>
                      <a:gd name="connsiteX0" fmla="*/ 241426 w 416612"/>
                      <a:gd name="connsiteY0" fmla="*/ 124435 h 1042163"/>
                      <a:gd name="connsiteX1" fmla="*/ 397266 w 416612"/>
                      <a:gd name="connsiteY1" fmla="*/ 1790 h 1042163"/>
                      <a:gd name="connsiteX2" fmla="*/ 381091 w 416612"/>
                      <a:gd name="connsiteY2" fmla="*/ 169703 h 1042163"/>
                      <a:gd name="connsiteX3" fmla="*/ 279706 w 416612"/>
                      <a:gd name="connsiteY3" fmla="*/ 558248 h 1042163"/>
                      <a:gd name="connsiteX4" fmla="*/ 269433 w 416612"/>
                      <a:gd name="connsiteY4" fmla="*/ 886321 h 1042163"/>
                      <a:gd name="connsiteX5" fmla="*/ 137734 w 416612"/>
                      <a:gd name="connsiteY5" fmla="*/ 1042162 h 1042163"/>
                      <a:gd name="connsiteX6" fmla="*/ 122645 w 416612"/>
                      <a:gd name="connsiteY6" fmla="*/ 1042163 h 1042163"/>
                      <a:gd name="connsiteX7" fmla="*/ 0 w 416612"/>
                      <a:gd name="connsiteY7" fmla="*/ 904428 h 1042163"/>
                      <a:gd name="connsiteX8" fmla="*/ 47333 w 416612"/>
                      <a:gd name="connsiteY8" fmla="*/ 515999 h 1042163"/>
                      <a:gd name="connsiteX9" fmla="*/ 241426 w 416612"/>
                      <a:gd name="connsiteY9" fmla="*/ 124435 h 1042163"/>
                      <a:gd name="connsiteX0" fmla="*/ 250479 w 416612"/>
                      <a:gd name="connsiteY0" fmla="*/ 109834 h 1042651"/>
                      <a:gd name="connsiteX1" fmla="*/ 397266 w 416612"/>
                      <a:gd name="connsiteY1" fmla="*/ 2278 h 1042651"/>
                      <a:gd name="connsiteX2" fmla="*/ 381091 w 416612"/>
                      <a:gd name="connsiteY2" fmla="*/ 170191 h 1042651"/>
                      <a:gd name="connsiteX3" fmla="*/ 279706 w 416612"/>
                      <a:gd name="connsiteY3" fmla="*/ 558736 h 1042651"/>
                      <a:gd name="connsiteX4" fmla="*/ 269433 w 416612"/>
                      <a:gd name="connsiteY4" fmla="*/ 886809 h 1042651"/>
                      <a:gd name="connsiteX5" fmla="*/ 137734 w 416612"/>
                      <a:gd name="connsiteY5" fmla="*/ 1042650 h 1042651"/>
                      <a:gd name="connsiteX6" fmla="*/ 122645 w 416612"/>
                      <a:gd name="connsiteY6" fmla="*/ 1042651 h 1042651"/>
                      <a:gd name="connsiteX7" fmla="*/ 0 w 416612"/>
                      <a:gd name="connsiteY7" fmla="*/ 904916 h 1042651"/>
                      <a:gd name="connsiteX8" fmla="*/ 47333 w 416612"/>
                      <a:gd name="connsiteY8" fmla="*/ 516487 h 1042651"/>
                      <a:gd name="connsiteX9" fmla="*/ 250479 w 416612"/>
                      <a:gd name="connsiteY9" fmla="*/ 109834 h 104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612" h="1042651">
                        <a:moveTo>
                          <a:pt x="250479" y="109834"/>
                        </a:moveTo>
                        <a:cubicBezTo>
                          <a:pt x="318357" y="29665"/>
                          <a:pt x="355882" y="-10296"/>
                          <a:pt x="397266" y="2278"/>
                        </a:cubicBezTo>
                        <a:cubicBezTo>
                          <a:pt x="431085" y="41509"/>
                          <a:pt x="417305" y="88087"/>
                          <a:pt x="381091" y="170191"/>
                        </a:cubicBezTo>
                        <a:cubicBezTo>
                          <a:pt x="332207" y="305742"/>
                          <a:pt x="292376" y="377918"/>
                          <a:pt x="279706" y="558736"/>
                        </a:cubicBezTo>
                        <a:cubicBezTo>
                          <a:pt x="272257" y="740522"/>
                          <a:pt x="270846" y="753308"/>
                          <a:pt x="269433" y="886809"/>
                        </a:cubicBezTo>
                        <a:cubicBezTo>
                          <a:pt x="269433" y="962877"/>
                          <a:pt x="213802" y="1042650"/>
                          <a:pt x="137734" y="1042650"/>
                        </a:cubicBezTo>
                        <a:lnTo>
                          <a:pt x="122645" y="1042651"/>
                        </a:lnTo>
                        <a:cubicBezTo>
                          <a:pt x="67701" y="1033597"/>
                          <a:pt x="0" y="980984"/>
                          <a:pt x="0" y="904916"/>
                        </a:cubicBezTo>
                        <a:cubicBezTo>
                          <a:pt x="9742" y="753309"/>
                          <a:pt x="16466" y="656022"/>
                          <a:pt x="47333" y="516487"/>
                        </a:cubicBezTo>
                        <a:cubicBezTo>
                          <a:pt x="88893" y="326615"/>
                          <a:pt x="163651" y="221243"/>
                          <a:pt x="250479" y="10983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grpSp>
            <p:grpSp>
              <p:nvGrpSpPr>
                <p:cNvPr id="140" name="Group 49">
                  <a:extLst>
                    <a:ext uri="{FF2B5EF4-FFF2-40B4-BE49-F238E27FC236}">
                      <a16:creationId xmlns:a16="http://schemas.microsoft.com/office/drawing/2014/main" id="{9BD4622E-E11E-4BB6-994C-04F3D0B64864}"/>
                    </a:ext>
                  </a:extLst>
                </p:cNvPr>
                <p:cNvGrpSpPr/>
                <p:nvPr/>
              </p:nvGrpSpPr>
              <p:grpSpPr>
                <a:xfrm>
                  <a:off x="5032945" y="3853422"/>
                  <a:ext cx="210565" cy="112942"/>
                  <a:chOff x="5037299" y="3853422"/>
                  <a:chExt cx="210565" cy="112942"/>
                </a:xfrm>
              </p:grpSpPr>
              <p:sp>
                <p:nvSpPr>
                  <p:cNvPr id="141" name="Oval 50">
                    <a:extLst>
                      <a:ext uri="{FF2B5EF4-FFF2-40B4-BE49-F238E27FC236}">
                        <a16:creationId xmlns:a16="http://schemas.microsoft.com/office/drawing/2014/main" id="{8F761EEB-C2F7-455D-A01D-44E10937179E}"/>
                      </a:ext>
                    </a:extLst>
                  </p:cNvPr>
                  <p:cNvSpPr/>
                  <p:nvPr/>
                </p:nvSpPr>
                <p:spPr>
                  <a:xfrm>
                    <a:off x="5037299" y="3853422"/>
                    <a:ext cx="112942" cy="11294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142" name="Oval 51">
                    <a:extLst>
                      <a:ext uri="{FF2B5EF4-FFF2-40B4-BE49-F238E27FC236}">
                        <a16:creationId xmlns:a16="http://schemas.microsoft.com/office/drawing/2014/main" id="{2FF87874-162F-420B-91DE-0A4AB395FE83}"/>
                      </a:ext>
                    </a:extLst>
                  </p:cNvPr>
                  <p:cNvSpPr/>
                  <p:nvPr/>
                </p:nvSpPr>
                <p:spPr>
                  <a:xfrm>
                    <a:off x="5134922" y="3853422"/>
                    <a:ext cx="112942" cy="112942"/>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grpSp>
          </p:grpSp>
          <p:sp>
            <p:nvSpPr>
              <p:cNvPr id="136" name="Freeform: Shape 68">
                <a:extLst>
                  <a:ext uri="{FF2B5EF4-FFF2-40B4-BE49-F238E27FC236}">
                    <a16:creationId xmlns:a16="http://schemas.microsoft.com/office/drawing/2014/main" id="{C1BD8890-4193-4967-8B9D-21CF3F5D9AFD}"/>
                  </a:ext>
                </a:extLst>
              </p:cNvPr>
              <p:cNvSpPr/>
              <p:nvPr/>
            </p:nvSpPr>
            <p:spPr>
              <a:xfrm flipH="1">
                <a:off x="9243795" y="5644228"/>
                <a:ext cx="431570" cy="729801"/>
              </a:xfrm>
              <a:custGeom>
                <a:avLst/>
                <a:gdLst>
                  <a:gd name="connsiteX0" fmla="*/ 431570 w 431570"/>
                  <a:gd name="connsiteY0" fmla="*/ 0 h 729801"/>
                  <a:gd name="connsiteX1" fmla="*/ 46679 w 431570"/>
                  <a:gd name="connsiteY1" fmla="*/ 0 h 729801"/>
                  <a:gd name="connsiteX2" fmla="*/ 43948 w 431570"/>
                  <a:gd name="connsiteY2" fmla="*/ 15137 h 729801"/>
                  <a:gd name="connsiteX3" fmla="*/ 0 w 431570"/>
                  <a:gd name="connsiteY3" fmla="*/ 499775 h 729801"/>
                  <a:gd name="connsiteX4" fmla="*/ 190560 w 431570"/>
                  <a:gd name="connsiteY4" fmla="*/ 729801 h 729801"/>
                  <a:gd name="connsiteX5" fmla="*/ 214004 w 431570"/>
                  <a:gd name="connsiteY5" fmla="*/ 729800 h 729801"/>
                  <a:gd name="connsiteX6" fmla="*/ 418632 w 431570"/>
                  <a:gd name="connsiteY6" fmla="*/ 469535 h 729801"/>
                  <a:gd name="connsiteX7" fmla="*/ 430675 w 431570"/>
                  <a:gd name="connsiteY7" fmla="*/ 23194 h 72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570" h="729801">
                    <a:moveTo>
                      <a:pt x="431570" y="0"/>
                    </a:moveTo>
                    <a:lnTo>
                      <a:pt x="46679" y="0"/>
                    </a:lnTo>
                    <a:lnTo>
                      <a:pt x="43948" y="15137"/>
                    </a:lnTo>
                    <a:cubicBezTo>
                      <a:pt x="20067" y="171013"/>
                      <a:pt x="11353" y="309879"/>
                      <a:pt x="0" y="499775"/>
                    </a:cubicBezTo>
                    <a:cubicBezTo>
                      <a:pt x="0" y="626813"/>
                      <a:pt x="105191" y="714680"/>
                      <a:pt x="190560" y="729801"/>
                    </a:cubicBezTo>
                    <a:lnTo>
                      <a:pt x="214004" y="729800"/>
                    </a:lnTo>
                    <a:cubicBezTo>
                      <a:pt x="332195" y="729800"/>
                      <a:pt x="418632" y="596573"/>
                      <a:pt x="418632" y="469535"/>
                    </a:cubicBezTo>
                    <a:cubicBezTo>
                      <a:pt x="420553" y="274448"/>
                      <a:pt x="422472" y="233714"/>
                      <a:pt x="430675" y="2319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B Nazanin" panose="00000400000000000000" pitchFamily="2" charset="-78"/>
                </a:endParaRPr>
              </a:p>
            </p:txBody>
          </p:sp>
          <p:sp>
            <p:nvSpPr>
              <p:cNvPr id="137" name="Freeform: Shape 69">
                <a:extLst>
                  <a:ext uri="{FF2B5EF4-FFF2-40B4-BE49-F238E27FC236}">
                    <a16:creationId xmlns:a16="http://schemas.microsoft.com/office/drawing/2014/main" id="{59035471-DECC-4CF0-B66A-579E3C98EAD8}"/>
                  </a:ext>
                </a:extLst>
              </p:cNvPr>
              <p:cNvSpPr/>
              <p:nvPr/>
            </p:nvSpPr>
            <p:spPr>
              <a:xfrm>
                <a:off x="9736931" y="5644228"/>
                <a:ext cx="431570" cy="729801"/>
              </a:xfrm>
              <a:custGeom>
                <a:avLst/>
                <a:gdLst>
                  <a:gd name="connsiteX0" fmla="*/ 431570 w 431570"/>
                  <a:gd name="connsiteY0" fmla="*/ 0 h 729801"/>
                  <a:gd name="connsiteX1" fmla="*/ 46679 w 431570"/>
                  <a:gd name="connsiteY1" fmla="*/ 0 h 729801"/>
                  <a:gd name="connsiteX2" fmla="*/ 43948 w 431570"/>
                  <a:gd name="connsiteY2" fmla="*/ 15137 h 729801"/>
                  <a:gd name="connsiteX3" fmla="*/ 0 w 431570"/>
                  <a:gd name="connsiteY3" fmla="*/ 499775 h 729801"/>
                  <a:gd name="connsiteX4" fmla="*/ 190560 w 431570"/>
                  <a:gd name="connsiteY4" fmla="*/ 729801 h 729801"/>
                  <a:gd name="connsiteX5" fmla="*/ 214004 w 431570"/>
                  <a:gd name="connsiteY5" fmla="*/ 729800 h 729801"/>
                  <a:gd name="connsiteX6" fmla="*/ 418632 w 431570"/>
                  <a:gd name="connsiteY6" fmla="*/ 469535 h 729801"/>
                  <a:gd name="connsiteX7" fmla="*/ 430675 w 431570"/>
                  <a:gd name="connsiteY7" fmla="*/ 23194 h 72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570" h="729801">
                    <a:moveTo>
                      <a:pt x="431570" y="0"/>
                    </a:moveTo>
                    <a:lnTo>
                      <a:pt x="46679" y="0"/>
                    </a:lnTo>
                    <a:lnTo>
                      <a:pt x="43948" y="15137"/>
                    </a:lnTo>
                    <a:cubicBezTo>
                      <a:pt x="20067" y="171013"/>
                      <a:pt x="11353" y="309879"/>
                      <a:pt x="0" y="499775"/>
                    </a:cubicBezTo>
                    <a:cubicBezTo>
                      <a:pt x="0" y="626813"/>
                      <a:pt x="105191" y="714680"/>
                      <a:pt x="190560" y="729801"/>
                    </a:cubicBezTo>
                    <a:lnTo>
                      <a:pt x="214004" y="729800"/>
                    </a:lnTo>
                    <a:cubicBezTo>
                      <a:pt x="332195" y="729800"/>
                      <a:pt x="418632" y="596573"/>
                      <a:pt x="418632" y="469535"/>
                    </a:cubicBezTo>
                    <a:cubicBezTo>
                      <a:pt x="420553" y="274448"/>
                      <a:pt x="422472" y="233714"/>
                      <a:pt x="430675" y="231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B Nazanin" panose="00000400000000000000" pitchFamily="2" charset="-78"/>
                </a:endParaRPr>
              </a:p>
            </p:txBody>
          </p:sp>
        </p:grpSp>
      </p:grpSp>
      <p:grpSp>
        <p:nvGrpSpPr>
          <p:cNvPr id="192" name="그룹 191">
            <a:extLst>
              <a:ext uri="{FF2B5EF4-FFF2-40B4-BE49-F238E27FC236}">
                <a16:creationId xmlns:a16="http://schemas.microsoft.com/office/drawing/2014/main" id="{1DC1E45E-1004-4BDC-93F4-C5AE9DE669A7}"/>
              </a:ext>
            </a:extLst>
          </p:cNvPr>
          <p:cNvGrpSpPr/>
          <p:nvPr/>
        </p:nvGrpSpPr>
        <p:grpSpPr>
          <a:xfrm>
            <a:off x="2695413" y="4342957"/>
            <a:ext cx="1021678" cy="2402427"/>
            <a:chOff x="8868300" y="3762813"/>
            <a:chExt cx="989035" cy="2325669"/>
          </a:xfrm>
        </p:grpSpPr>
        <p:grpSp>
          <p:nvGrpSpPr>
            <p:cNvPr id="172" name="Group 18">
              <a:extLst>
                <a:ext uri="{FF2B5EF4-FFF2-40B4-BE49-F238E27FC236}">
                  <a16:creationId xmlns:a16="http://schemas.microsoft.com/office/drawing/2014/main" id="{E409C672-DE4B-496B-9CD3-60310713A3C7}"/>
                </a:ext>
              </a:extLst>
            </p:cNvPr>
            <p:cNvGrpSpPr/>
            <p:nvPr/>
          </p:nvGrpSpPr>
          <p:grpSpPr>
            <a:xfrm>
              <a:off x="8868300" y="3762813"/>
              <a:ext cx="989035" cy="2325669"/>
              <a:chOff x="6660232" y="3023478"/>
              <a:chExt cx="1152128" cy="2709174"/>
            </a:xfrm>
          </p:grpSpPr>
          <p:grpSp>
            <p:nvGrpSpPr>
              <p:cNvPr id="173" name="Group 19">
                <a:extLst>
                  <a:ext uri="{FF2B5EF4-FFF2-40B4-BE49-F238E27FC236}">
                    <a16:creationId xmlns:a16="http://schemas.microsoft.com/office/drawing/2014/main" id="{67C49929-46A5-44E3-9246-CAB2498CCFDD}"/>
                  </a:ext>
                </a:extLst>
              </p:cNvPr>
              <p:cNvGrpSpPr/>
              <p:nvPr/>
            </p:nvGrpSpPr>
            <p:grpSpPr>
              <a:xfrm rot="5400000">
                <a:off x="5910032" y="3902442"/>
                <a:ext cx="2652420" cy="1008000"/>
                <a:chOff x="3215725" y="3292527"/>
                <a:chExt cx="2652420" cy="1008000"/>
              </a:xfrm>
            </p:grpSpPr>
            <p:sp>
              <p:nvSpPr>
                <p:cNvPr id="177" name="Block Arc 23">
                  <a:extLst>
                    <a:ext uri="{FF2B5EF4-FFF2-40B4-BE49-F238E27FC236}">
                      <a16:creationId xmlns:a16="http://schemas.microsoft.com/office/drawing/2014/main" id="{CFC477AD-219F-4F6A-9EC0-BFDC42318FFD}"/>
                    </a:ext>
                  </a:extLst>
                </p:cNvPr>
                <p:cNvSpPr/>
                <p:nvPr/>
              </p:nvSpPr>
              <p:spPr>
                <a:xfrm rot="5400000">
                  <a:off x="4855267" y="3287648"/>
                  <a:ext cx="1008000" cy="1017757"/>
                </a:xfrm>
                <a:prstGeom prst="blockArc">
                  <a:avLst>
                    <a:gd name="adj1" fmla="val 10800000"/>
                    <a:gd name="adj2" fmla="val 9456"/>
                    <a:gd name="adj3" fmla="val 1067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schemeClr val="tx1"/>
                    </a:solidFill>
                    <a:cs typeface="B Nazanin" panose="00000400000000000000" pitchFamily="2" charset="-78"/>
                  </a:endParaRPr>
                </a:p>
              </p:txBody>
            </p:sp>
            <p:sp>
              <p:nvSpPr>
                <p:cNvPr id="178" name="Rectangle 24">
                  <a:extLst>
                    <a:ext uri="{FF2B5EF4-FFF2-40B4-BE49-F238E27FC236}">
                      <a16:creationId xmlns:a16="http://schemas.microsoft.com/office/drawing/2014/main" id="{FA6F0424-DE32-4308-ABE8-8C8E76E8DE14}"/>
                    </a:ext>
                  </a:extLst>
                </p:cNvPr>
                <p:cNvSpPr/>
                <p:nvPr/>
              </p:nvSpPr>
              <p:spPr>
                <a:xfrm rot="10800000">
                  <a:off x="3215725" y="4192527"/>
                  <a:ext cx="2160000"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179" name="Rectangle 25">
                  <a:extLst>
                    <a:ext uri="{FF2B5EF4-FFF2-40B4-BE49-F238E27FC236}">
                      <a16:creationId xmlns:a16="http://schemas.microsoft.com/office/drawing/2014/main" id="{C6CF8CBE-AB02-4B03-A297-0835375F2331}"/>
                    </a:ext>
                  </a:extLst>
                </p:cNvPr>
                <p:cNvSpPr/>
                <p:nvPr/>
              </p:nvSpPr>
              <p:spPr>
                <a:xfrm rot="10800000">
                  <a:off x="3215725" y="3294974"/>
                  <a:ext cx="2160000" cy="10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grpSp>
          <p:sp>
            <p:nvSpPr>
              <p:cNvPr id="174" name="Rounded Rectangle 29">
                <a:extLst>
                  <a:ext uri="{FF2B5EF4-FFF2-40B4-BE49-F238E27FC236}">
                    <a16:creationId xmlns:a16="http://schemas.microsoft.com/office/drawing/2014/main" id="{1B46C6B6-6AA0-4E92-BA37-E91F77941E6A}"/>
                  </a:ext>
                </a:extLst>
              </p:cNvPr>
              <p:cNvSpPr/>
              <p:nvPr/>
            </p:nvSpPr>
            <p:spPr>
              <a:xfrm>
                <a:off x="6660232" y="3023478"/>
                <a:ext cx="180010" cy="108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175" name="Rounded Rectangle 32">
                <a:extLst>
                  <a:ext uri="{FF2B5EF4-FFF2-40B4-BE49-F238E27FC236}">
                    <a16:creationId xmlns:a16="http://schemas.microsoft.com/office/drawing/2014/main" id="{E0ADACE5-7984-404E-93C0-A821EE6C2B9D}"/>
                  </a:ext>
                </a:extLst>
              </p:cNvPr>
              <p:cNvSpPr/>
              <p:nvPr/>
            </p:nvSpPr>
            <p:spPr>
              <a:xfrm>
                <a:off x="7632350" y="3023478"/>
                <a:ext cx="180010" cy="108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176" name="Round Same Side Corner Rectangle 30">
                <a:extLst>
                  <a:ext uri="{FF2B5EF4-FFF2-40B4-BE49-F238E27FC236}">
                    <a16:creationId xmlns:a16="http://schemas.microsoft.com/office/drawing/2014/main" id="{A50415AD-2BD7-4008-AD5F-DB39FAD9E9DB}"/>
                  </a:ext>
                </a:extLst>
              </p:cNvPr>
              <p:cNvSpPr/>
              <p:nvPr/>
            </p:nvSpPr>
            <p:spPr>
              <a:xfrm rot="10800000">
                <a:off x="6840241" y="4038397"/>
                <a:ext cx="789554" cy="1588560"/>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grpSp>
        <p:sp>
          <p:nvSpPr>
            <p:cNvPr id="180" name="Oval 26">
              <a:extLst>
                <a:ext uri="{FF2B5EF4-FFF2-40B4-BE49-F238E27FC236}">
                  <a16:creationId xmlns:a16="http://schemas.microsoft.com/office/drawing/2014/main" id="{179AE488-AE17-4191-AF09-D1E12B1B8F9D}"/>
                </a:ext>
              </a:extLst>
            </p:cNvPr>
            <p:cNvSpPr/>
            <p:nvPr/>
          </p:nvSpPr>
          <p:spPr>
            <a:xfrm rot="19922172">
              <a:off x="9413601" y="5367261"/>
              <a:ext cx="158978" cy="1589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181" name="Oval 27">
              <a:extLst>
                <a:ext uri="{FF2B5EF4-FFF2-40B4-BE49-F238E27FC236}">
                  <a16:creationId xmlns:a16="http://schemas.microsoft.com/office/drawing/2014/main" id="{BC19AFAD-F4D8-4BAF-A50A-DEA21BF5386C}"/>
                </a:ext>
              </a:extLst>
            </p:cNvPr>
            <p:cNvSpPr/>
            <p:nvPr/>
          </p:nvSpPr>
          <p:spPr>
            <a:xfrm rot="19922172">
              <a:off x="9414186" y="5216395"/>
              <a:ext cx="79488" cy="79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182" name="Oval 28">
              <a:extLst>
                <a:ext uri="{FF2B5EF4-FFF2-40B4-BE49-F238E27FC236}">
                  <a16:creationId xmlns:a16="http://schemas.microsoft.com/office/drawing/2014/main" id="{59E685A7-4902-424C-9BAB-30B2CD4CAC18}"/>
                </a:ext>
              </a:extLst>
            </p:cNvPr>
            <p:cNvSpPr/>
            <p:nvPr/>
          </p:nvSpPr>
          <p:spPr>
            <a:xfrm rot="19922172">
              <a:off x="9160816" y="5090898"/>
              <a:ext cx="129469" cy="12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183" name="Oval 29">
              <a:extLst>
                <a:ext uri="{FF2B5EF4-FFF2-40B4-BE49-F238E27FC236}">
                  <a16:creationId xmlns:a16="http://schemas.microsoft.com/office/drawing/2014/main" id="{56F7112E-CAD8-4740-9EA9-347F23FA9594}"/>
                </a:ext>
              </a:extLst>
            </p:cNvPr>
            <p:cNvSpPr/>
            <p:nvPr/>
          </p:nvSpPr>
          <p:spPr>
            <a:xfrm rot="19922172">
              <a:off x="9225092" y="4743230"/>
              <a:ext cx="214669" cy="214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184" name="Oval 30">
              <a:extLst>
                <a:ext uri="{FF2B5EF4-FFF2-40B4-BE49-F238E27FC236}">
                  <a16:creationId xmlns:a16="http://schemas.microsoft.com/office/drawing/2014/main" id="{2A0AF1FC-F628-42D5-928A-7358C1E4CD91}"/>
                </a:ext>
              </a:extLst>
            </p:cNvPr>
            <p:cNvSpPr/>
            <p:nvPr/>
          </p:nvSpPr>
          <p:spPr>
            <a:xfrm rot="19922172">
              <a:off x="9331244" y="5671742"/>
              <a:ext cx="129469" cy="12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185" name="Oval 31">
              <a:extLst>
                <a:ext uri="{FF2B5EF4-FFF2-40B4-BE49-F238E27FC236}">
                  <a16:creationId xmlns:a16="http://schemas.microsoft.com/office/drawing/2014/main" id="{A988A1FD-EBF2-4368-B47E-478620C5D65E}"/>
                </a:ext>
              </a:extLst>
            </p:cNvPr>
            <p:cNvSpPr/>
            <p:nvPr/>
          </p:nvSpPr>
          <p:spPr>
            <a:xfrm rot="19922172">
              <a:off x="9305062" y="4473525"/>
              <a:ext cx="158978" cy="1589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186" name="Oval 32">
              <a:extLst>
                <a:ext uri="{FF2B5EF4-FFF2-40B4-BE49-F238E27FC236}">
                  <a16:creationId xmlns:a16="http://schemas.microsoft.com/office/drawing/2014/main" id="{25FFF61A-F990-4C51-BEF4-806B657CB8B7}"/>
                </a:ext>
              </a:extLst>
            </p:cNvPr>
            <p:cNvSpPr/>
            <p:nvPr/>
          </p:nvSpPr>
          <p:spPr>
            <a:xfrm rot="19922172">
              <a:off x="9068678" y="4293265"/>
              <a:ext cx="129469" cy="1294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187" name="Oval 33">
              <a:extLst>
                <a:ext uri="{FF2B5EF4-FFF2-40B4-BE49-F238E27FC236}">
                  <a16:creationId xmlns:a16="http://schemas.microsoft.com/office/drawing/2014/main" id="{79840143-58BD-49BB-8B64-B8A9AF09AD77}"/>
                </a:ext>
              </a:extLst>
            </p:cNvPr>
            <p:cNvSpPr/>
            <p:nvPr/>
          </p:nvSpPr>
          <p:spPr>
            <a:xfrm rot="19922172">
              <a:off x="9347918" y="4261172"/>
              <a:ext cx="110234" cy="1102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188" name="Oval 34">
              <a:extLst>
                <a:ext uri="{FF2B5EF4-FFF2-40B4-BE49-F238E27FC236}">
                  <a16:creationId xmlns:a16="http://schemas.microsoft.com/office/drawing/2014/main" id="{FFE598A8-F6D1-4F9B-9BA6-39830EA707A2}"/>
                </a:ext>
              </a:extLst>
            </p:cNvPr>
            <p:cNvSpPr/>
            <p:nvPr/>
          </p:nvSpPr>
          <p:spPr>
            <a:xfrm rot="19922172">
              <a:off x="9488278" y="4986708"/>
              <a:ext cx="129469" cy="129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189" name="Oval 35">
              <a:extLst>
                <a:ext uri="{FF2B5EF4-FFF2-40B4-BE49-F238E27FC236}">
                  <a16:creationId xmlns:a16="http://schemas.microsoft.com/office/drawing/2014/main" id="{D6FF2049-A6FE-4BAB-94CF-04E88A835DEF}"/>
                </a:ext>
              </a:extLst>
            </p:cNvPr>
            <p:cNvSpPr/>
            <p:nvPr/>
          </p:nvSpPr>
          <p:spPr>
            <a:xfrm rot="19922172">
              <a:off x="9230283" y="5514488"/>
              <a:ext cx="79488" cy="79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190" name="Oval 36">
              <a:extLst>
                <a:ext uri="{FF2B5EF4-FFF2-40B4-BE49-F238E27FC236}">
                  <a16:creationId xmlns:a16="http://schemas.microsoft.com/office/drawing/2014/main" id="{AA885556-9FA8-4497-A3DB-579DDFF107B1}"/>
                </a:ext>
              </a:extLst>
            </p:cNvPr>
            <p:cNvSpPr/>
            <p:nvPr/>
          </p:nvSpPr>
          <p:spPr>
            <a:xfrm rot="19922172">
              <a:off x="9515886" y="4104569"/>
              <a:ext cx="129469" cy="1294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191" name="Oval 56">
              <a:extLst>
                <a:ext uri="{FF2B5EF4-FFF2-40B4-BE49-F238E27FC236}">
                  <a16:creationId xmlns:a16="http://schemas.microsoft.com/office/drawing/2014/main" id="{2C6BA909-FA01-4BC7-84CD-EC601E2A82BB}"/>
                </a:ext>
              </a:extLst>
            </p:cNvPr>
            <p:cNvSpPr/>
            <p:nvPr/>
          </p:nvSpPr>
          <p:spPr>
            <a:xfrm>
              <a:off x="9255482" y="3936714"/>
              <a:ext cx="214669" cy="2146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grpSp>
      <p:grpSp>
        <p:nvGrpSpPr>
          <p:cNvPr id="239" name="그룹 238">
            <a:extLst>
              <a:ext uri="{FF2B5EF4-FFF2-40B4-BE49-F238E27FC236}">
                <a16:creationId xmlns:a16="http://schemas.microsoft.com/office/drawing/2014/main" id="{2FD63D68-F786-4D1B-A4C6-FECF8F745F0F}"/>
              </a:ext>
            </a:extLst>
          </p:cNvPr>
          <p:cNvGrpSpPr/>
          <p:nvPr/>
        </p:nvGrpSpPr>
        <p:grpSpPr>
          <a:xfrm>
            <a:off x="6276144" y="2996767"/>
            <a:ext cx="2593625" cy="1029607"/>
            <a:chOff x="4978486" y="1472803"/>
            <a:chExt cx="2593625" cy="1029607"/>
          </a:xfrm>
        </p:grpSpPr>
        <p:grpSp>
          <p:nvGrpSpPr>
            <p:cNvPr id="196" name="그룹 242">
              <a:extLst>
                <a:ext uri="{FF2B5EF4-FFF2-40B4-BE49-F238E27FC236}">
                  <a16:creationId xmlns:a16="http://schemas.microsoft.com/office/drawing/2014/main" id="{851EC1C8-F386-4B84-98F1-19FA1910BE54}"/>
                </a:ext>
              </a:extLst>
            </p:cNvPr>
            <p:cNvGrpSpPr/>
            <p:nvPr/>
          </p:nvGrpSpPr>
          <p:grpSpPr>
            <a:xfrm>
              <a:off x="4978486" y="1472805"/>
              <a:ext cx="1108129" cy="638580"/>
              <a:chOff x="4464344" y="5677604"/>
              <a:chExt cx="973810" cy="561175"/>
            </a:xfrm>
            <a:solidFill>
              <a:schemeClr val="accent1"/>
            </a:solidFill>
          </p:grpSpPr>
          <p:sp>
            <p:nvSpPr>
              <p:cNvPr id="228" name="Oval 55">
                <a:extLst>
                  <a:ext uri="{FF2B5EF4-FFF2-40B4-BE49-F238E27FC236}">
                    <a16:creationId xmlns:a16="http://schemas.microsoft.com/office/drawing/2014/main" id="{5EBE705C-EC40-4C92-9274-61218D7A81FC}"/>
                  </a:ext>
                </a:extLst>
              </p:cNvPr>
              <p:cNvSpPr/>
              <p:nvPr/>
            </p:nvSpPr>
            <p:spPr>
              <a:xfrm rot="10800000">
                <a:off x="4464344" y="6021231"/>
                <a:ext cx="217547" cy="2175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29" name="Oval 56">
                <a:extLst>
                  <a:ext uri="{FF2B5EF4-FFF2-40B4-BE49-F238E27FC236}">
                    <a16:creationId xmlns:a16="http://schemas.microsoft.com/office/drawing/2014/main" id="{FFB2B33D-8E60-4503-A628-B19CB6D89B40}"/>
                  </a:ext>
                </a:extLst>
              </p:cNvPr>
              <p:cNvSpPr/>
              <p:nvPr/>
            </p:nvSpPr>
            <p:spPr>
              <a:xfrm>
                <a:off x="4468347" y="6021232"/>
                <a:ext cx="217547" cy="2175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30" name="Oval 57">
                <a:extLst>
                  <a:ext uri="{FF2B5EF4-FFF2-40B4-BE49-F238E27FC236}">
                    <a16:creationId xmlns:a16="http://schemas.microsoft.com/office/drawing/2014/main" id="{0888B1AE-4876-4DEB-866E-4E7F4AAB2C35}"/>
                  </a:ext>
                </a:extLst>
              </p:cNvPr>
              <p:cNvSpPr/>
              <p:nvPr/>
            </p:nvSpPr>
            <p:spPr>
              <a:xfrm>
                <a:off x="4713271" y="5788551"/>
                <a:ext cx="177993" cy="1779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31" name="Rectangle 58">
                <a:extLst>
                  <a:ext uri="{FF2B5EF4-FFF2-40B4-BE49-F238E27FC236}">
                    <a16:creationId xmlns:a16="http://schemas.microsoft.com/office/drawing/2014/main" id="{B073A90A-F506-4738-9E2A-8D797A97A289}"/>
                  </a:ext>
                </a:extLst>
              </p:cNvPr>
              <p:cNvSpPr/>
              <p:nvPr/>
            </p:nvSpPr>
            <p:spPr>
              <a:xfrm rot="10800000">
                <a:off x="4772603" y="5931271"/>
                <a:ext cx="59331" cy="1996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32" name="Oval 59">
                <a:extLst>
                  <a:ext uri="{FF2B5EF4-FFF2-40B4-BE49-F238E27FC236}">
                    <a16:creationId xmlns:a16="http://schemas.microsoft.com/office/drawing/2014/main" id="{EB6143A1-786A-4683-BDD4-380EB0B75BAF}"/>
                  </a:ext>
                </a:extLst>
              </p:cNvPr>
              <p:cNvSpPr/>
              <p:nvPr/>
            </p:nvSpPr>
            <p:spPr>
              <a:xfrm>
                <a:off x="4918640" y="5684789"/>
                <a:ext cx="158216" cy="15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33" name="Rectangle 60">
                <a:extLst>
                  <a:ext uri="{FF2B5EF4-FFF2-40B4-BE49-F238E27FC236}">
                    <a16:creationId xmlns:a16="http://schemas.microsoft.com/office/drawing/2014/main" id="{146C37B6-D082-4F5E-93FA-80F46A258A35}"/>
                  </a:ext>
                </a:extLst>
              </p:cNvPr>
              <p:cNvSpPr/>
              <p:nvPr/>
            </p:nvSpPr>
            <p:spPr>
              <a:xfrm rot="10800000">
                <a:off x="4968084" y="5832302"/>
                <a:ext cx="59331" cy="298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34" name="Oval 61">
                <a:extLst>
                  <a:ext uri="{FF2B5EF4-FFF2-40B4-BE49-F238E27FC236}">
                    <a16:creationId xmlns:a16="http://schemas.microsoft.com/office/drawing/2014/main" id="{EF3BC419-A17F-452C-A4DD-DAD8A9BF955F}"/>
                  </a:ext>
                </a:extLst>
              </p:cNvPr>
              <p:cNvSpPr/>
              <p:nvPr/>
            </p:nvSpPr>
            <p:spPr>
              <a:xfrm>
                <a:off x="5114122" y="5677604"/>
                <a:ext cx="138439" cy="1384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35" name="Rectangle 62">
                <a:extLst>
                  <a:ext uri="{FF2B5EF4-FFF2-40B4-BE49-F238E27FC236}">
                    <a16:creationId xmlns:a16="http://schemas.microsoft.com/office/drawing/2014/main" id="{D959EE66-BE6B-4246-BA19-03069860372F}"/>
                  </a:ext>
                </a:extLst>
              </p:cNvPr>
              <p:cNvSpPr/>
              <p:nvPr/>
            </p:nvSpPr>
            <p:spPr>
              <a:xfrm rot="10800000">
                <a:off x="5153677" y="5809314"/>
                <a:ext cx="59331" cy="3164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36" name="Oval 63">
                <a:extLst>
                  <a:ext uri="{FF2B5EF4-FFF2-40B4-BE49-F238E27FC236}">
                    <a16:creationId xmlns:a16="http://schemas.microsoft.com/office/drawing/2014/main" id="{151BCC19-5116-4B1B-B90E-FE324B845B62}"/>
                  </a:ext>
                </a:extLst>
              </p:cNvPr>
              <p:cNvSpPr/>
              <p:nvPr/>
            </p:nvSpPr>
            <p:spPr>
              <a:xfrm>
                <a:off x="5319492" y="5786456"/>
                <a:ext cx="118662" cy="1186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37" name="Rectangle 64">
                <a:extLst>
                  <a:ext uri="{FF2B5EF4-FFF2-40B4-BE49-F238E27FC236}">
                    <a16:creationId xmlns:a16="http://schemas.microsoft.com/office/drawing/2014/main" id="{66F20345-1A0C-40BE-866A-199300AEA286}"/>
                  </a:ext>
                </a:extLst>
              </p:cNvPr>
              <p:cNvSpPr/>
              <p:nvPr/>
            </p:nvSpPr>
            <p:spPr>
              <a:xfrm rot="10800000">
                <a:off x="5349158" y="5898389"/>
                <a:ext cx="59331" cy="2316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grpSp>
        <p:grpSp>
          <p:nvGrpSpPr>
            <p:cNvPr id="197" name="그룹 241">
              <a:extLst>
                <a:ext uri="{FF2B5EF4-FFF2-40B4-BE49-F238E27FC236}">
                  <a16:creationId xmlns:a16="http://schemas.microsoft.com/office/drawing/2014/main" id="{1B1B740E-1087-41D1-8B88-4F0894A358DB}"/>
                </a:ext>
              </a:extLst>
            </p:cNvPr>
            <p:cNvGrpSpPr/>
            <p:nvPr/>
          </p:nvGrpSpPr>
          <p:grpSpPr>
            <a:xfrm>
              <a:off x="5295506" y="1982759"/>
              <a:ext cx="824865" cy="519651"/>
              <a:chOff x="4742937" y="6125745"/>
              <a:chExt cx="724882" cy="456662"/>
            </a:xfrm>
            <a:solidFill>
              <a:schemeClr val="accent4"/>
            </a:solidFill>
          </p:grpSpPr>
          <p:sp>
            <p:nvSpPr>
              <p:cNvPr id="220" name="Rectangle 47">
                <a:extLst>
                  <a:ext uri="{FF2B5EF4-FFF2-40B4-BE49-F238E27FC236}">
                    <a16:creationId xmlns:a16="http://schemas.microsoft.com/office/drawing/2014/main" id="{C7C0AF08-81ED-4465-819A-3F81498E0E1C}"/>
                  </a:ext>
                </a:extLst>
              </p:cNvPr>
              <p:cNvSpPr/>
              <p:nvPr/>
            </p:nvSpPr>
            <p:spPr>
              <a:xfrm>
                <a:off x="4772602" y="6125746"/>
                <a:ext cx="59331" cy="234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21" name="Oval 48">
                <a:extLst>
                  <a:ext uri="{FF2B5EF4-FFF2-40B4-BE49-F238E27FC236}">
                    <a16:creationId xmlns:a16="http://schemas.microsoft.com/office/drawing/2014/main" id="{51BD4665-5C1A-4E2A-AF57-65A736EE3477}"/>
                  </a:ext>
                </a:extLst>
              </p:cNvPr>
              <p:cNvSpPr/>
              <p:nvPr/>
            </p:nvSpPr>
            <p:spPr>
              <a:xfrm>
                <a:off x="4742937" y="6352798"/>
                <a:ext cx="118662" cy="1186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22" name="Oval 49">
                <a:extLst>
                  <a:ext uri="{FF2B5EF4-FFF2-40B4-BE49-F238E27FC236}">
                    <a16:creationId xmlns:a16="http://schemas.microsoft.com/office/drawing/2014/main" id="{A07850E2-E663-44B6-99FA-66B219A7356E}"/>
                  </a:ext>
                </a:extLst>
              </p:cNvPr>
              <p:cNvSpPr/>
              <p:nvPr/>
            </p:nvSpPr>
            <p:spPr>
              <a:xfrm>
                <a:off x="4928529" y="6436782"/>
                <a:ext cx="138439" cy="1384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23" name="Rectangle 50">
                <a:extLst>
                  <a:ext uri="{FF2B5EF4-FFF2-40B4-BE49-F238E27FC236}">
                    <a16:creationId xmlns:a16="http://schemas.microsoft.com/office/drawing/2014/main" id="{0ABF9470-C3A7-4FA5-8AEF-935E8B499A32}"/>
                  </a:ext>
                </a:extLst>
              </p:cNvPr>
              <p:cNvSpPr/>
              <p:nvPr/>
            </p:nvSpPr>
            <p:spPr>
              <a:xfrm>
                <a:off x="4968083" y="6130912"/>
                <a:ext cx="59331" cy="3342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24" name="Oval 51">
                <a:extLst>
                  <a:ext uri="{FF2B5EF4-FFF2-40B4-BE49-F238E27FC236}">
                    <a16:creationId xmlns:a16="http://schemas.microsoft.com/office/drawing/2014/main" id="{CCB73DFF-8D01-4207-90DE-7BF7BCD74ADC}"/>
                  </a:ext>
                </a:extLst>
              </p:cNvPr>
              <p:cNvSpPr/>
              <p:nvPr/>
            </p:nvSpPr>
            <p:spPr>
              <a:xfrm>
                <a:off x="5104233" y="6424191"/>
                <a:ext cx="158216" cy="15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25" name="Rectangle 52">
                <a:extLst>
                  <a:ext uri="{FF2B5EF4-FFF2-40B4-BE49-F238E27FC236}">
                    <a16:creationId xmlns:a16="http://schemas.microsoft.com/office/drawing/2014/main" id="{AF3E36C1-48B9-4250-B247-E5501983F1F0}"/>
                  </a:ext>
                </a:extLst>
              </p:cNvPr>
              <p:cNvSpPr/>
              <p:nvPr/>
            </p:nvSpPr>
            <p:spPr>
              <a:xfrm>
                <a:off x="5153676" y="6125746"/>
                <a:ext cx="59331" cy="3164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26" name="Oval 53">
                <a:extLst>
                  <a:ext uri="{FF2B5EF4-FFF2-40B4-BE49-F238E27FC236}">
                    <a16:creationId xmlns:a16="http://schemas.microsoft.com/office/drawing/2014/main" id="{646CB3AF-24FC-4E14-A17C-58BB7263FA76}"/>
                  </a:ext>
                </a:extLst>
              </p:cNvPr>
              <p:cNvSpPr/>
              <p:nvPr/>
            </p:nvSpPr>
            <p:spPr>
              <a:xfrm>
                <a:off x="5289826" y="6295562"/>
                <a:ext cx="177993" cy="1779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27" name="Rectangle 54">
                <a:extLst>
                  <a:ext uri="{FF2B5EF4-FFF2-40B4-BE49-F238E27FC236}">
                    <a16:creationId xmlns:a16="http://schemas.microsoft.com/office/drawing/2014/main" id="{E478B21C-3954-4B2B-BB29-8C9D4EFCD919}"/>
                  </a:ext>
                </a:extLst>
              </p:cNvPr>
              <p:cNvSpPr/>
              <p:nvPr/>
            </p:nvSpPr>
            <p:spPr>
              <a:xfrm>
                <a:off x="5349157" y="6125745"/>
                <a:ext cx="59331" cy="181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grpSp>
        <p:grpSp>
          <p:nvGrpSpPr>
            <p:cNvPr id="198" name="그룹 240">
              <a:extLst>
                <a:ext uri="{FF2B5EF4-FFF2-40B4-BE49-F238E27FC236}">
                  <a16:creationId xmlns:a16="http://schemas.microsoft.com/office/drawing/2014/main" id="{53356873-9C97-4E72-BAFC-F72D36FC290F}"/>
                </a:ext>
              </a:extLst>
            </p:cNvPr>
            <p:cNvGrpSpPr/>
            <p:nvPr/>
          </p:nvGrpSpPr>
          <p:grpSpPr>
            <a:xfrm>
              <a:off x="6151522" y="1472803"/>
              <a:ext cx="1108127" cy="638581"/>
              <a:chOff x="5495194" y="5677603"/>
              <a:chExt cx="973809" cy="561176"/>
            </a:xfrm>
            <a:solidFill>
              <a:schemeClr val="accent4"/>
            </a:solidFill>
          </p:grpSpPr>
          <p:sp>
            <p:nvSpPr>
              <p:cNvPr id="210" name="Oval 37">
                <a:extLst>
                  <a:ext uri="{FF2B5EF4-FFF2-40B4-BE49-F238E27FC236}">
                    <a16:creationId xmlns:a16="http://schemas.microsoft.com/office/drawing/2014/main" id="{27DEA0F6-F987-4E67-AA50-A8691F4D555D}"/>
                  </a:ext>
                </a:extLst>
              </p:cNvPr>
              <p:cNvSpPr/>
              <p:nvPr/>
            </p:nvSpPr>
            <p:spPr>
              <a:xfrm>
                <a:off x="5495194" y="6021232"/>
                <a:ext cx="217547" cy="2175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11" name="Rectangle 38">
                <a:extLst>
                  <a:ext uri="{FF2B5EF4-FFF2-40B4-BE49-F238E27FC236}">
                    <a16:creationId xmlns:a16="http://schemas.microsoft.com/office/drawing/2014/main" id="{3A9294B0-081A-4FCE-9FAE-AC437FD89FAF}"/>
                  </a:ext>
                </a:extLst>
              </p:cNvPr>
              <p:cNvSpPr/>
              <p:nvPr/>
            </p:nvSpPr>
            <p:spPr>
              <a:xfrm rot="10800000">
                <a:off x="6380006" y="5899322"/>
                <a:ext cx="59331" cy="2349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12" name="Oval 39">
                <a:extLst>
                  <a:ext uri="{FF2B5EF4-FFF2-40B4-BE49-F238E27FC236}">
                    <a16:creationId xmlns:a16="http://schemas.microsoft.com/office/drawing/2014/main" id="{446122A2-AB32-4209-AB20-021277D8679F}"/>
                  </a:ext>
                </a:extLst>
              </p:cNvPr>
              <p:cNvSpPr/>
              <p:nvPr/>
            </p:nvSpPr>
            <p:spPr>
              <a:xfrm rot="10800000">
                <a:off x="6350341" y="5788550"/>
                <a:ext cx="118662" cy="1186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13" name="Oval 40">
                <a:extLst>
                  <a:ext uri="{FF2B5EF4-FFF2-40B4-BE49-F238E27FC236}">
                    <a16:creationId xmlns:a16="http://schemas.microsoft.com/office/drawing/2014/main" id="{7C7C6E81-0710-4593-9406-968364097B69}"/>
                  </a:ext>
                </a:extLst>
              </p:cNvPr>
              <p:cNvSpPr/>
              <p:nvPr/>
            </p:nvSpPr>
            <p:spPr>
              <a:xfrm rot="10800000">
                <a:off x="5499197" y="6021231"/>
                <a:ext cx="217547" cy="2175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14" name="Oval 41">
                <a:extLst>
                  <a:ext uri="{FF2B5EF4-FFF2-40B4-BE49-F238E27FC236}">
                    <a16:creationId xmlns:a16="http://schemas.microsoft.com/office/drawing/2014/main" id="{D2D32252-7ED5-4976-8AC0-AA07D4ADEA1D}"/>
                  </a:ext>
                </a:extLst>
              </p:cNvPr>
              <p:cNvSpPr/>
              <p:nvPr/>
            </p:nvSpPr>
            <p:spPr>
              <a:xfrm rot="10800000">
                <a:off x="6144971" y="5684789"/>
                <a:ext cx="138439" cy="1384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15" name="Rectangle 42">
                <a:extLst>
                  <a:ext uri="{FF2B5EF4-FFF2-40B4-BE49-F238E27FC236}">
                    <a16:creationId xmlns:a16="http://schemas.microsoft.com/office/drawing/2014/main" id="{8159562D-C862-49BF-BA34-A340ABA67170}"/>
                  </a:ext>
                </a:extLst>
              </p:cNvPr>
              <p:cNvSpPr/>
              <p:nvPr/>
            </p:nvSpPr>
            <p:spPr>
              <a:xfrm rot="10800000">
                <a:off x="6184525" y="5794845"/>
                <a:ext cx="59331" cy="3342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16" name="Oval 43">
                <a:extLst>
                  <a:ext uri="{FF2B5EF4-FFF2-40B4-BE49-F238E27FC236}">
                    <a16:creationId xmlns:a16="http://schemas.microsoft.com/office/drawing/2014/main" id="{4D29C85B-4F3A-483D-BC62-C3661D71E9D2}"/>
                  </a:ext>
                </a:extLst>
              </p:cNvPr>
              <p:cNvSpPr/>
              <p:nvPr/>
            </p:nvSpPr>
            <p:spPr>
              <a:xfrm rot="10800000">
                <a:off x="5949489" y="5677603"/>
                <a:ext cx="158216" cy="15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17" name="Rectangle 44">
                <a:extLst>
                  <a:ext uri="{FF2B5EF4-FFF2-40B4-BE49-F238E27FC236}">
                    <a16:creationId xmlns:a16="http://schemas.microsoft.com/office/drawing/2014/main" id="{740ECDCC-DF28-4F01-AC8A-5142C05EC446}"/>
                  </a:ext>
                </a:extLst>
              </p:cNvPr>
              <p:cNvSpPr/>
              <p:nvPr/>
            </p:nvSpPr>
            <p:spPr>
              <a:xfrm rot="10800000">
                <a:off x="5998932" y="5817832"/>
                <a:ext cx="59331" cy="3164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18" name="Oval 45">
                <a:extLst>
                  <a:ext uri="{FF2B5EF4-FFF2-40B4-BE49-F238E27FC236}">
                    <a16:creationId xmlns:a16="http://schemas.microsoft.com/office/drawing/2014/main" id="{F8CFC086-0F55-4148-98C9-86161D00CB63}"/>
                  </a:ext>
                </a:extLst>
              </p:cNvPr>
              <p:cNvSpPr/>
              <p:nvPr/>
            </p:nvSpPr>
            <p:spPr>
              <a:xfrm rot="10800000">
                <a:off x="5744120" y="5786455"/>
                <a:ext cx="177993" cy="1779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19" name="Rectangle 46">
                <a:extLst>
                  <a:ext uri="{FF2B5EF4-FFF2-40B4-BE49-F238E27FC236}">
                    <a16:creationId xmlns:a16="http://schemas.microsoft.com/office/drawing/2014/main" id="{06C98ABF-1273-427F-AD01-4B6632E48CF0}"/>
                  </a:ext>
                </a:extLst>
              </p:cNvPr>
              <p:cNvSpPr/>
              <p:nvPr/>
            </p:nvSpPr>
            <p:spPr>
              <a:xfrm rot="10800000">
                <a:off x="5803451" y="5953061"/>
                <a:ext cx="59331" cy="1812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cs typeface="B Nazanin" panose="00000400000000000000" pitchFamily="2" charset="-78"/>
                </a:endParaRPr>
              </a:p>
            </p:txBody>
          </p:sp>
        </p:grpSp>
        <p:grpSp>
          <p:nvGrpSpPr>
            <p:cNvPr id="199" name="Group 26">
              <a:extLst>
                <a:ext uri="{FF2B5EF4-FFF2-40B4-BE49-F238E27FC236}">
                  <a16:creationId xmlns:a16="http://schemas.microsoft.com/office/drawing/2014/main" id="{53748DD8-3AC9-4727-B2B4-25CE782F0B28}"/>
                </a:ext>
              </a:extLst>
            </p:cNvPr>
            <p:cNvGrpSpPr/>
            <p:nvPr/>
          </p:nvGrpSpPr>
          <p:grpSpPr>
            <a:xfrm>
              <a:off x="6468541" y="1863830"/>
              <a:ext cx="1103570" cy="638580"/>
              <a:chOff x="10719749" y="1383417"/>
              <a:chExt cx="1437799" cy="831980"/>
            </a:xfrm>
          </p:grpSpPr>
          <p:sp>
            <p:nvSpPr>
              <p:cNvPr id="200" name="Oval 27">
                <a:extLst>
                  <a:ext uri="{FF2B5EF4-FFF2-40B4-BE49-F238E27FC236}">
                    <a16:creationId xmlns:a16="http://schemas.microsoft.com/office/drawing/2014/main" id="{86244FE2-D90E-404E-9FD9-D1FED79860A7}"/>
                  </a:ext>
                </a:extLst>
              </p:cNvPr>
              <p:cNvSpPr/>
              <p:nvPr/>
            </p:nvSpPr>
            <p:spPr>
              <a:xfrm rot="10800000">
                <a:off x="11835021" y="1383417"/>
                <a:ext cx="322527" cy="3225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grpSp>
            <p:nvGrpSpPr>
              <p:cNvPr id="201" name="그룹 239">
                <a:extLst>
                  <a:ext uri="{FF2B5EF4-FFF2-40B4-BE49-F238E27FC236}">
                    <a16:creationId xmlns:a16="http://schemas.microsoft.com/office/drawing/2014/main" id="{B109FC70-87F8-4E51-BDB2-BFDACBD1E889}"/>
                  </a:ext>
                </a:extLst>
              </p:cNvPr>
              <p:cNvGrpSpPr/>
              <p:nvPr/>
            </p:nvGrpSpPr>
            <p:grpSpPr>
              <a:xfrm>
                <a:off x="10719749" y="1543336"/>
                <a:ext cx="1074685" cy="672061"/>
                <a:chOff x="5773786" y="6129098"/>
                <a:chExt cx="724882" cy="453308"/>
              </a:xfrm>
              <a:solidFill>
                <a:schemeClr val="accent1"/>
              </a:solidFill>
            </p:grpSpPr>
            <p:sp>
              <p:nvSpPr>
                <p:cNvPr id="202" name="Oval 29">
                  <a:extLst>
                    <a:ext uri="{FF2B5EF4-FFF2-40B4-BE49-F238E27FC236}">
                      <a16:creationId xmlns:a16="http://schemas.microsoft.com/office/drawing/2014/main" id="{869B90E9-8C5B-43FE-BBE6-4AE46A550587}"/>
                    </a:ext>
                  </a:extLst>
                </p:cNvPr>
                <p:cNvSpPr/>
                <p:nvPr/>
              </p:nvSpPr>
              <p:spPr>
                <a:xfrm rot="10800000">
                  <a:off x="6320675" y="6293466"/>
                  <a:ext cx="177993" cy="1779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03" name="Rectangle 30">
                  <a:extLst>
                    <a:ext uri="{FF2B5EF4-FFF2-40B4-BE49-F238E27FC236}">
                      <a16:creationId xmlns:a16="http://schemas.microsoft.com/office/drawing/2014/main" id="{B7A59345-D67B-4CBC-A012-DF48851E8B4D}"/>
                    </a:ext>
                  </a:extLst>
                </p:cNvPr>
                <p:cNvSpPr/>
                <p:nvPr/>
              </p:nvSpPr>
              <p:spPr>
                <a:xfrm>
                  <a:off x="6380005" y="6129098"/>
                  <a:ext cx="59331" cy="1996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04" name="Oval 31">
                  <a:extLst>
                    <a:ext uri="{FF2B5EF4-FFF2-40B4-BE49-F238E27FC236}">
                      <a16:creationId xmlns:a16="http://schemas.microsoft.com/office/drawing/2014/main" id="{B78D8E41-ED4D-4CE6-A23E-8B21EADC4305}"/>
                    </a:ext>
                  </a:extLst>
                </p:cNvPr>
                <p:cNvSpPr/>
                <p:nvPr/>
              </p:nvSpPr>
              <p:spPr>
                <a:xfrm rot="10800000">
                  <a:off x="6135082" y="6417005"/>
                  <a:ext cx="158216" cy="1582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05" name="Rectangle 32">
                  <a:extLst>
                    <a:ext uri="{FF2B5EF4-FFF2-40B4-BE49-F238E27FC236}">
                      <a16:creationId xmlns:a16="http://schemas.microsoft.com/office/drawing/2014/main" id="{4FB777C8-6697-41CE-8BFE-A56B21BD7C3A}"/>
                    </a:ext>
                  </a:extLst>
                </p:cNvPr>
                <p:cNvSpPr/>
                <p:nvPr/>
              </p:nvSpPr>
              <p:spPr>
                <a:xfrm>
                  <a:off x="6184524" y="6129098"/>
                  <a:ext cx="59331" cy="298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06" name="Oval 33">
                  <a:extLst>
                    <a:ext uri="{FF2B5EF4-FFF2-40B4-BE49-F238E27FC236}">
                      <a16:creationId xmlns:a16="http://schemas.microsoft.com/office/drawing/2014/main" id="{4393D013-808E-4C00-BED4-5C87F555D6A5}"/>
                    </a:ext>
                  </a:extLst>
                </p:cNvPr>
                <p:cNvSpPr/>
                <p:nvPr/>
              </p:nvSpPr>
              <p:spPr>
                <a:xfrm rot="10800000">
                  <a:off x="5959378" y="6443967"/>
                  <a:ext cx="138439" cy="1384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07" name="Rectangle 34">
                  <a:extLst>
                    <a:ext uri="{FF2B5EF4-FFF2-40B4-BE49-F238E27FC236}">
                      <a16:creationId xmlns:a16="http://schemas.microsoft.com/office/drawing/2014/main" id="{8018E5DE-7619-4DE2-99FF-5F8A0CC5A56E}"/>
                    </a:ext>
                  </a:extLst>
                </p:cNvPr>
                <p:cNvSpPr/>
                <p:nvPr/>
              </p:nvSpPr>
              <p:spPr>
                <a:xfrm>
                  <a:off x="5998931" y="6134264"/>
                  <a:ext cx="59331" cy="3164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08" name="Oval 35">
                  <a:extLst>
                    <a:ext uri="{FF2B5EF4-FFF2-40B4-BE49-F238E27FC236}">
                      <a16:creationId xmlns:a16="http://schemas.microsoft.com/office/drawing/2014/main" id="{44A4624D-D07A-497A-94AF-D6753C0BE9A8}"/>
                    </a:ext>
                  </a:extLst>
                </p:cNvPr>
                <p:cNvSpPr/>
                <p:nvPr/>
              </p:nvSpPr>
              <p:spPr>
                <a:xfrm rot="10800000">
                  <a:off x="5773786" y="6354892"/>
                  <a:ext cx="118662" cy="1186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sp>
              <p:nvSpPr>
                <p:cNvPr id="209" name="Rectangle 36">
                  <a:extLst>
                    <a:ext uri="{FF2B5EF4-FFF2-40B4-BE49-F238E27FC236}">
                      <a16:creationId xmlns:a16="http://schemas.microsoft.com/office/drawing/2014/main" id="{9B31BF0E-0CCC-4EC4-9720-E90FD6A51611}"/>
                    </a:ext>
                  </a:extLst>
                </p:cNvPr>
                <p:cNvSpPr/>
                <p:nvPr/>
              </p:nvSpPr>
              <p:spPr>
                <a:xfrm>
                  <a:off x="5803450" y="6130005"/>
                  <a:ext cx="59331" cy="2316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cs typeface="B Nazanin" panose="00000400000000000000" pitchFamily="2" charset="-78"/>
                  </a:endParaRPr>
                </a:p>
              </p:txBody>
            </p:sp>
          </p:grpSp>
        </p:grpSp>
      </p:grpSp>
      <p:grpSp>
        <p:nvGrpSpPr>
          <p:cNvPr id="240" name="Group 2">
            <a:extLst>
              <a:ext uri="{FF2B5EF4-FFF2-40B4-BE49-F238E27FC236}">
                <a16:creationId xmlns:a16="http://schemas.microsoft.com/office/drawing/2014/main" id="{A87FE783-119E-419F-BE43-2EBF0EA423BA}"/>
              </a:ext>
            </a:extLst>
          </p:cNvPr>
          <p:cNvGrpSpPr/>
          <p:nvPr/>
        </p:nvGrpSpPr>
        <p:grpSpPr>
          <a:xfrm>
            <a:off x="4130073" y="2827647"/>
            <a:ext cx="2641826" cy="3833409"/>
            <a:chOff x="928131" y="447675"/>
            <a:chExt cx="4082018" cy="5923193"/>
          </a:xfrm>
        </p:grpSpPr>
        <p:grpSp>
          <p:nvGrpSpPr>
            <p:cNvPr id="241" name="Group 3">
              <a:extLst>
                <a:ext uri="{FF2B5EF4-FFF2-40B4-BE49-F238E27FC236}">
                  <a16:creationId xmlns:a16="http://schemas.microsoft.com/office/drawing/2014/main" id="{AF73088C-FB1A-47B9-989C-62AB6AB954E8}"/>
                </a:ext>
              </a:extLst>
            </p:cNvPr>
            <p:cNvGrpSpPr/>
            <p:nvPr/>
          </p:nvGrpSpPr>
          <p:grpSpPr>
            <a:xfrm flipH="1">
              <a:off x="928131" y="447675"/>
              <a:ext cx="4082018" cy="5923193"/>
              <a:chOff x="3730139" y="0"/>
              <a:chExt cx="4725732" cy="6857251"/>
            </a:xfrm>
          </p:grpSpPr>
          <p:sp>
            <p:nvSpPr>
              <p:cNvPr id="243" name="Freeform: Shape 5">
                <a:extLst>
                  <a:ext uri="{FF2B5EF4-FFF2-40B4-BE49-F238E27FC236}">
                    <a16:creationId xmlns:a16="http://schemas.microsoft.com/office/drawing/2014/main" id="{77253101-9587-4F27-A7B8-8F75061AEA61}"/>
                  </a:ext>
                </a:extLst>
              </p:cNvPr>
              <p:cNvSpPr/>
              <p:nvPr/>
            </p:nvSpPr>
            <p:spPr>
              <a:xfrm>
                <a:off x="3730139" y="366857"/>
                <a:ext cx="4490643" cy="6490394"/>
              </a:xfrm>
              <a:custGeom>
                <a:avLst/>
                <a:gdLst>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304718 w 4490643"/>
                  <a:gd name="connsiteY41" fmla="*/ 3600450 h 6490394"/>
                  <a:gd name="connsiteX42" fmla="*/ 3460446 w 4490643"/>
                  <a:gd name="connsiteY42" fmla="*/ 2852509 h 6490394"/>
                  <a:gd name="connsiteX43" fmla="*/ 3272524 w 4490643"/>
                  <a:gd name="connsiteY43" fmla="*/ 1888196 h 6490394"/>
                  <a:gd name="connsiteX44" fmla="*/ 1953332 w 4490643"/>
                  <a:gd name="connsiteY44" fmla="*/ 2999252 h 6490394"/>
                  <a:gd name="connsiteX45" fmla="*/ 1119292 w 4490643"/>
                  <a:gd name="connsiteY45" fmla="*/ 2052159 h 6490394"/>
                  <a:gd name="connsiteX46" fmla="*/ 3507613 w 4490643"/>
                  <a:gd name="connsiteY46"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460446 w 4490643"/>
                  <a:gd name="connsiteY41" fmla="*/ 285250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460446 w 4490643"/>
                  <a:gd name="connsiteY41" fmla="*/ 285250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460446 w 4490643"/>
                  <a:gd name="connsiteY41" fmla="*/ 285250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460446 w 4490643"/>
                  <a:gd name="connsiteY41" fmla="*/ 285250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460446 w 4490643"/>
                  <a:gd name="connsiteY41" fmla="*/ 285250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479496 w 4490643"/>
                  <a:gd name="connsiteY41" fmla="*/ 3204934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479496 w 4490643"/>
                  <a:gd name="connsiteY41" fmla="*/ 3204934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603321 w 4490643"/>
                  <a:gd name="connsiteY41" fmla="*/ 287155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603321 w 4490643"/>
                  <a:gd name="connsiteY41" fmla="*/ 287155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603321 w 4490643"/>
                  <a:gd name="connsiteY41" fmla="*/ 287155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 name="connsiteX0" fmla="*/ 3271027 w 4490643"/>
                  <a:gd name="connsiteY0" fmla="*/ 4794611 h 6490394"/>
                  <a:gd name="connsiteX1" fmla="*/ 3107812 w 4490643"/>
                  <a:gd name="connsiteY1" fmla="*/ 4921888 h 6490394"/>
                  <a:gd name="connsiteX2" fmla="*/ 3226854 w 4490643"/>
                  <a:gd name="connsiteY2" fmla="*/ 5093338 h 6490394"/>
                  <a:gd name="connsiteX3" fmla="*/ 3426754 w 4490643"/>
                  <a:gd name="connsiteY3" fmla="*/ 4993762 h 6490394"/>
                  <a:gd name="connsiteX4" fmla="*/ 3271027 w 4490643"/>
                  <a:gd name="connsiteY4" fmla="*/ 4794611 h 6490394"/>
                  <a:gd name="connsiteX5" fmla="*/ 3507613 w 4490643"/>
                  <a:gd name="connsiteY5" fmla="*/ 0 h 6490394"/>
                  <a:gd name="connsiteX6" fmla="*/ 4341654 w 4490643"/>
                  <a:gd name="connsiteY6" fmla="*/ 947093 h 6490394"/>
                  <a:gd name="connsiteX7" fmla="*/ 3959073 w 4490643"/>
                  <a:gd name="connsiteY7" fmla="*/ 1284003 h 6490394"/>
                  <a:gd name="connsiteX8" fmla="*/ 4349141 w 4490643"/>
                  <a:gd name="connsiteY8" fmla="*/ 1721238 h 6490394"/>
                  <a:gd name="connsiteX9" fmla="*/ 4472675 w 4490643"/>
                  <a:gd name="connsiteY9" fmla="*/ 2031945 h 6490394"/>
                  <a:gd name="connsiteX10" fmla="*/ 4384329 w 4490643"/>
                  <a:gd name="connsiteY10" fmla="*/ 2023709 h 6490394"/>
                  <a:gd name="connsiteX11" fmla="*/ 3870728 w 4490643"/>
                  <a:gd name="connsiteY11" fmla="*/ 2509609 h 6490394"/>
                  <a:gd name="connsiteX12" fmla="*/ 4246570 w 4490643"/>
                  <a:gd name="connsiteY12" fmla="*/ 2922886 h 6490394"/>
                  <a:gd name="connsiteX13" fmla="*/ 4490643 w 4490643"/>
                  <a:gd name="connsiteY13" fmla="*/ 2931870 h 6490394"/>
                  <a:gd name="connsiteX14" fmla="*/ 4484111 w 4490643"/>
                  <a:gd name="connsiteY14" fmla="*/ 2945016 h 6490394"/>
                  <a:gd name="connsiteX15" fmla="*/ 4483898 w 4490643"/>
                  <a:gd name="connsiteY15" fmla="*/ 3077270 h 6490394"/>
                  <a:gd name="connsiteX16" fmla="*/ 3719396 w 4490643"/>
                  <a:gd name="connsiteY16" fmla="*/ 4625553 h 6490394"/>
                  <a:gd name="connsiteX17" fmla="*/ 3650168 w 4490643"/>
                  <a:gd name="connsiteY17" fmla="*/ 4675183 h 6490394"/>
                  <a:gd name="connsiteX18" fmla="*/ 3674204 w 4490643"/>
                  <a:gd name="connsiteY18" fmla="*/ 4787179 h 6490394"/>
                  <a:gd name="connsiteX19" fmla="*/ 3979288 w 4490643"/>
                  <a:gd name="connsiteY19" fmla="*/ 6214875 h 6490394"/>
                  <a:gd name="connsiteX20" fmla="*/ 4017471 w 4490643"/>
                  <a:gd name="connsiteY20" fmla="*/ 6244823 h 6490394"/>
                  <a:gd name="connsiteX21" fmla="*/ 4278764 w 4490643"/>
                  <a:gd name="connsiteY21" fmla="*/ 6244074 h 6490394"/>
                  <a:gd name="connsiteX22" fmla="*/ 4278764 w 4490643"/>
                  <a:gd name="connsiteY22" fmla="*/ 6490394 h 6490394"/>
                  <a:gd name="connsiteX23" fmla="*/ 0 w 4490643"/>
                  <a:gd name="connsiteY23" fmla="*/ 6490394 h 6490394"/>
                  <a:gd name="connsiteX24" fmla="*/ 0 w 4490643"/>
                  <a:gd name="connsiteY24" fmla="*/ 6245572 h 6490394"/>
                  <a:gd name="connsiteX25" fmla="*/ 637135 w 4490643"/>
                  <a:gd name="connsiteY25" fmla="*/ 6244074 h 6490394"/>
                  <a:gd name="connsiteX26" fmla="*/ 637135 w 4490643"/>
                  <a:gd name="connsiteY26" fmla="*/ 5897431 h 6490394"/>
                  <a:gd name="connsiteX27" fmla="*/ 1056402 w 4490643"/>
                  <a:gd name="connsiteY27" fmla="*/ 5897431 h 6490394"/>
                  <a:gd name="connsiteX28" fmla="*/ 422261 w 4490643"/>
                  <a:gd name="connsiteY28" fmla="*/ 5615175 h 6490394"/>
                  <a:gd name="connsiteX29" fmla="*/ 508361 w 4490643"/>
                  <a:gd name="connsiteY29" fmla="*/ 5416024 h 6490394"/>
                  <a:gd name="connsiteX30" fmla="*/ 1826055 w 4490643"/>
                  <a:gd name="connsiteY30" fmla="*/ 5987274 h 6490394"/>
                  <a:gd name="connsiteX31" fmla="*/ 1739207 w 4490643"/>
                  <a:gd name="connsiteY31" fmla="*/ 6187174 h 6490394"/>
                  <a:gd name="connsiteX32" fmla="*/ 1466684 w 4490643"/>
                  <a:gd name="connsiteY32" fmla="*/ 6068881 h 6490394"/>
                  <a:gd name="connsiteX33" fmla="*/ 1466684 w 4490643"/>
                  <a:gd name="connsiteY33" fmla="*/ 6244074 h 6490394"/>
                  <a:gd name="connsiteX34" fmla="*/ 1492888 w 4490643"/>
                  <a:gd name="connsiteY34" fmla="*/ 6244074 h 6490394"/>
                  <a:gd name="connsiteX35" fmla="*/ 2514850 w 4490643"/>
                  <a:gd name="connsiteY35" fmla="*/ 6244823 h 6490394"/>
                  <a:gd name="connsiteX36" fmla="*/ 2819567 w 4490643"/>
                  <a:gd name="connsiteY36" fmla="*/ 4940605 h 6490394"/>
                  <a:gd name="connsiteX37" fmla="*/ 246319 w 4490643"/>
                  <a:gd name="connsiteY37" fmla="*/ 4940605 h 6490394"/>
                  <a:gd name="connsiteX38" fmla="*/ 246319 w 4490643"/>
                  <a:gd name="connsiteY38" fmla="*/ 4545297 h 6490394"/>
                  <a:gd name="connsiteX39" fmla="*/ 2603195 w 4490643"/>
                  <a:gd name="connsiteY39" fmla="*/ 4522088 h 6490394"/>
                  <a:gd name="connsiteX40" fmla="*/ 2798603 w 4490643"/>
                  <a:gd name="connsiteY40" fmla="*/ 4474920 h 6490394"/>
                  <a:gd name="connsiteX41" fmla="*/ 3603321 w 4490643"/>
                  <a:gd name="connsiteY41" fmla="*/ 2871559 h 6490394"/>
                  <a:gd name="connsiteX42" fmla="*/ 3272524 w 4490643"/>
                  <a:gd name="connsiteY42" fmla="*/ 1888196 h 6490394"/>
                  <a:gd name="connsiteX43" fmla="*/ 1953332 w 4490643"/>
                  <a:gd name="connsiteY43" fmla="*/ 2999252 h 6490394"/>
                  <a:gd name="connsiteX44" fmla="*/ 1119292 w 4490643"/>
                  <a:gd name="connsiteY44" fmla="*/ 2052159 h 6490394"/>
                  <a:gd name="connsiteX45" fmla="*/ 3507613 w 4490643"/>
                  <a:gd name="connsiteY45" fmla="*/ 0 h 649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490643" h="6490394">
                    <a:moveTo>
                      <a:pt x="3271027" y="4794611"/>
                    </a:moveTo>
                    <a:cubicBezTo>
                      <a:pt x="3189420" y="4793862"/>
                      <a:pt x="3119792" y="4848516"/>
                      <a:pt x="3107812" y="4921888"/>
                    </a:cubicBezTo>
                    <a:cubicBezTo>
                      <a:pt x="3095085" y="4999752"/>
                      <a:pt x="3145996" y="5073872"/>
                      <a:pt x="3226854" y="5093338"/>
                    </a:cubicBezTo>
                    <a:cubicBezTo>
                      <a:pt x="3312205" y="5114301"/>
                      <a:pt x="3399802" y="5070129"/>
                      <a:pt x="3426754" y="4993762"/>
                    </a:cubicBezTo>
                    <a:cubicBezTo>
                      <a:pt x="3460446" y="4894935"/>
                      <a:pt x="3382582" y="4794611"/>
                      <a:pt x="3271027" y="4794611"/>
                    </a:cubicBezTo>
                    <a:close/>
                    <a:moveTo>
                      <a:pt x="3507613" y="0"/>
                    </a:moveTo>
                    <a:lnTo>
                      <a:pt x="4341654" y="947093"/>
                    </a:lnTo>
                    <a:lnTo>
                      <a:pt x="3959073" y="1284003"/>
                    </a:lnTo>
                    <a:cubicBezTo>
                      <a:pt x="4099827" y="1409783"/>
                      <a:pt x="4263041" y="1555778"/>
                      <a:pt x="4349141" y="1721238"/>
                    </a:cubicBezTo>
                    <a:cubicBezTo>
                      <a:pt x="4400052" y="1819317"/>
                      <a:pt x="4438235" y="1922636"/>
                      <a:pt x="4472675" y="2031945"/>
                    </a:cubicBezTo>
                    <a:cubicBezTo>
                      <a:pt x="4441978" y="2028950"/>
                      <a:pt x="4412779" y="2027452"/>
                      <a:pt x="4384329" y="2023709"/>
                    </a:cubicBezTo>
                    <a:cubicBezTo>
                      <a:pt x="4099078" y="1990767"/>
                      <a:pt x="3852759" y="2223609"/>
                      <a:pt x="3870728" y="2509609"/>
                    </a:cubicBezTo>
                    <a:cubicBezTo>
                      <a:pt x="3882706" y="2709509"/>
                      <a:pt x="4042926" y="2884702"/>
                      <a:pt x="4246570" y="2922886"/>
                    </a:cubicBezTo>
                    <a:cubicBezTo>
                      <a:pt x="4316198" y="2936362"/>
                      <a:pt x="4434491" y="2942352"/>
                      <a:pt x="4490643" y="2931870"/>
                    </a:cubicBezTo>
                    <a:lnTo>
                      <a:pt x="4484111" y="2945016"/>
                    </a:lnTo>
                    <a:lnTo>
                      <a:pt x="4483898" y="3077270"/>
                    </a:lnTo>
                    <a:cubicBezTo>
                      <a:pt x="4462836" y="3680986"/>
                      <a:pt x="4182579" y="4244546"/>
                      <a:pt x="3719396" y="4625553"/>
                    </a:cubicBezTo>
                    <a:lnTo>
                      <a:pt x="3650168" y="4675183"/>
                    </a:lnTo>
                    <a:lnTo>
                      <a:pt x="3674204" y="4787179"/>
                    </a:lnTo>
                    <a:cubicBezTo>
                      <a:pt x="3754833" y="5162861"/>
                      <a:pt x="3877092" y="5732720"/>
                      <a:pt x="3979288" y="6214875"/>
                    </a:cubicBezTo>
                    <a:cubicBezTo>
                      <a:pt x="3984529" y="6238834"/>
                      <a:pt x="3994261" y="6245572"/>
                      <a:pt x="4017471" y="6244823"/>
                    </a:cubicBezTo>
                    <a:cubicBezTo>
                      <a:pt x="4095335" y="6243326"/>
                      <a:pt x="4267533" y="6244074"/>
                      <a:pt x="4278764" y="6244074"/>
                    </a:cubicBezTo>
                    <a:lnTo>
                      <a:pt x="4278764" y="6490394"/>
                    </a:lnTo>
                    <a:lnTo>
                      <a:pt x="0" y="6490394"/>
                    </a:lnTo>
                    <a:lnTo>
                      <a:pt x="0" y="6245572"/>
                    </a:lnTo>
                    <a:cubicBezTo>
                      <a:pt x="9733" y="6244823"/>
                      <a:pt x="624408" y="6244074"/>
                      <a:pt x="637135" y="6244074"/>
                    </a:cubicBezTo>
                    <a:lnTo>
                      <a:pt x="637135" y="5897431"/>
                    </a:lnTo>
                    <a:lnTo>
                      <a:pt x="1056402" y="5897431"/>
                    </a:lnTo>
                    <a:cubicBezTo>
                      <a:pt x="1057150" y="5895185"/>
                      <a:pt x="635638" y="5708013"/>
                      <a:pt x="422261" y="5615175"/>
                    </a:cubicBezTo>
                    <a:cubicBezTo>
                      <a:pt x="451460" y="5548541"/>
                      <a:pt x="479162" y="5483406"/>
                      <a:pt x="508361" y="5416024"/>
                    </a:cubicBezTo>
                    <a:lnTo>
                      <a:pt x="1826055" y="5987274"/>
                    </a:lnTo>
                    <a:lnTo>
                      <a:pt x="1739207" y="6187174"/>
                    </a:lnTo>
                    <a:lnTo>
                      <a:pt x="1466684" y="6068881"/>
                    </a:lnTo>
                    <a:lnTo>
                      <a:pt x="1466684" y="6244074"/>
                    </a:lnTo>
                    <a:lnTo>
                      <a:pt x="1492888" y="6244074"/>
                    </a:lnTo>
                    <a:lnTo>
                      <a:pt x="2514850" y="6244823"/>
                    </a:lnTo>
                    <a:cubicBezTo>
                      <a:pt x="2535065" y="6244823"/>
                      <a:pt x="2818069" y="4949589"/>
                      <a:pt x="2819567" y="4940605"/>
                    </a:cubicBezTo>
                    <a:lnTo>
                      <a:pt x="246319" y="4940605"/>
                    </a:lnTo>
                    <a:lnTo>
                      <a:pt x="246319" y="4545297"/>
                    </a:lnTo>
                    <a:lnTo>
                      <a:pt x="2603195" y="4522088"/>
                    </a:lnTo>
                    <a:cubicBezTo>
                      <a:pt x="2714750" y="4515349"/>
                      <a:pt x="2772399" y="4486151"/>
                      <a:pt x="2798603" y="4474920"/>
                    </a:cubicBezTo>
                    <a:cubicBezTo>
                      <a:pt x="3170078" y="4291907"/>
                      <a:pt x="3505284" y="3712255"/>
                      <a:pt x="3603321" y="2871559"/>
                    </a:cubicBezTo>
                    <a:cubicBezTo>
                      <a:pt x="3669330" y="2428251"/>
                      <a:pt x="3282257" y="1911405"/>
                      <a:pt x="3272524" y="1888196"/>
                    </a:cubicBezTo>
                    <a:cubicBezTo>
                      <a:pt x="2826305" y="2280510"/>
                      <a:pt x="2457949" y="2555279"/>
                      <a:pt x="1953332" y="2999252"/>
                    </a:cubicBezTo>
                    <a:lnTo>
                      <a:pt x="1119292" y="2052159"/>
                    </a:lnTo>
                    <a:cubicBezTo>
                      <a:pt x="1950338" y="1320689"/>
                      <a:pt x="2675818" y="732219"/>
                      <a:pt x="3507613" y="0"/>
                    </a:cubicBezTo>
                    <a:close/>
                  </a:path>
                </a:pathLst>
              </a:custGeom>
              <a:solidFill>
                <a:schemeClr val="accent1"/>
              </a:solidFill>
              <a:ln w="7475" cap="flat">
                <a:noFill/>
                <a:prstDash val="solid"/>
                <a:miter/>
              </a:ln>
            </p:spPr>
            <p:txBody>
              <a:bodyPr rtlCol="0" anchor="ctr"/>
              <a:lstStyle/>
              <a:p>
                <a:endParaRPr lang="en-US" dirty="0">
                  <a:cs typeface="B Nazanin" panose="00000400000000000000" pitchFamily="2" charset="-78"/>
                </a:endParaRPr>
              </a:p>
            </p:txBody>
          </p:sp>
          <p:sp>
            <p:nvSpPr>
              <p:cNvPr id="244" name="Freeform: Shape 6">
                <a:extLst>
                  <a:ext uri="{FF2B5EF4-FFF2-40B4-BE49-F238E27FC236}">
                    <a16:creationId xmlns:a16="http://schemas.microsoft.com/office/drawing/2014/main" id="{AEEFB3E6-D412-456D-93AA-75CA091241ED}"/>
                  </a:ext>
                </a:extLst>
              </p:cNvPr>
              <p:cNvSpPr/>
              <p:nvPr/>
            </p:nvSpPr>
            <p:spPr>
              <a:xfrm>
                <a:off x="4412196" y="2470677"/>
                <a:ext cx="1205391" cy="1272773"/>
              </a:xfrm>
              <a:custGeom>
                <a:avLst/>
                <a:gdLst>
                  <a:gd name="connsiteX0" fmla="*/ 491889 w 1205390"/>
                  <a:gd name="connsiteY0" fmla="*/ 1275019 h 1272772"/>
                  <a:gd name="connsiteX1" fmla="*/ 459696 w 1205390"/>
                  <a:gd name="connsiteY1" fmla="*/ 1050412 h 1272772"/>
                  <a:gd name="connsiteX2" fmla="*/ 295733 w 1205390"/>
                  <a:gd name="connsiteY2" fmla="*/ 1194161 h 1272772"/>
                  <a:gd name="connsiteX3" fmla="*/ 17969 w 1205390"/>
                  <a:gd name="connsiteY3" fmla="*/ 878213 h 1272772"/>
                  <a:gd name="connsiteX4" fmla="*/ 233591 w 1205390"/>
                  <a:gd name="connsiteY4" fmla="*/ 688046 h 1272772"/>
                  <a:gd name="connsiteX5" fmla="*/ 0 w 1205390"/>
                  <a:gd name="connsiteY5" fmla="*/ 631146 h 1272772"/>
                  <a:gd name="connsiteX6" fmla="*/ 98827 w 1205390"/>
                  <a:gd name="connsiteY6" fmla="*/ 222361 h 1272772"/>
                  <a:gd name="connsiteX7" fmla="*/ 472423 w 1205390"/>
                  <a:gd name="connsiteY7" fmla="*/ 312204 h 1272772"/>
                  <a:gd name="connsiteX8" fmla="*/ 475418 w 1205390"/>
                  <a:gd name="connsiteY8" fmla="*/ 308460 h 1272772"/>
                  <a:gd name="connsiteX9" fmla="*/ 280010 w 1205390"/>
                  <a:gd name="connsiteY9" fmla="*/ 86099 h 1272772"/>
                  <a:gd name="connsiteX10" fmla="*/ 378089 w 1205390"/>
                  <a:gd name="connsiteY10" fmla="*/ 0 h 1272772"/>
                  <a:gd name="connsiteX11" fmla="*/ 1212129 w 1205390"/>
                  <a:gd name="connsiteY11" fmla="*/ 947093 h 1272772"/>
                  <a:gd name="connsiteX12" fmla="*/ 1114051 w 1205390"/>
                  <a:gd name="connsiteY12" fmla="*/ 1033192 h 1272772"/>
                  <a:gd name="connsiteX13" fmla="*/ 894685 w 1205390"/>
                  <a:gd name="connsiteY13" fmla="*/ 783879 h 1272772"/>
                  <a:gd name="connsiteX14" fmla="*/ 890192 w 1205390"/>
                  <a:gd name="connsiteY14" fmla="*/ 786124 h 1272772"/>
                  <a:gd name="connsiteX15" fmla="*/ 954580 w 1205390"/>
                  <a:gd name="connsiteY15" fmla="*/ 1238333 h 1272772"/>
                  <a:gd name="connsiteX16" fmla="*/ 491889 w 1205390"/>
                  <a:gd name="connsiteY16" fmla="*/ 1275019 h 127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5390" h="1272772">
                    <a:moveTo>
                      <a:pt x="491889" y="1275019"/>
                    </a:moveTo>
                    <a:cubicBezTo>
                      <a:pt x="480659" y="1200150"/>
                      <a:pt x="470926" y="1128276"/>
                      <a:pt x="459696" y="1050412"/>
                    </a:cubicBezTo>
                    <a:cubicBezTo>
                      <a:pt x="404293" y="1099077"/>
                      <a:pt x="351136" y="1145496"/>
                      <a:pt x="295733" y="1194161"/>
                    </a:cubicBezTo>
                    <a:cubicBezTo>
                      <a:pt x="202895" y="1088595"/>
                      <a:pt x="110806" y="984527"/>
                      <a:pt x="17969" y="878213"/>
                    </a:cubicBezTo>
                    <a:cubicBezTo>
                      <a:pt x="89843" y="815323"/>
                      <a:pt x="159471" y="753182"/>
                      <a:pt x="233591" y="688046"/>
                    </a:cubicBezTo>
                    <a:cubicBezTo>
                      <a:pt x="153481" y="668580"/>
                      <a:pt x="77864" y="649863"/>
                      <a:pt x="0" y="631146"/>
                    </a:cubicBezTo>
                    <a:cubicBezTo>
                      <a:pt x="32942" y="494884"/>
                      <a:pt x="65136" y="360120"/>
                      <a:pt x="98827" y="222361"/>
                    </a:cubicBezTo>
                    <a:cubicBezTo>
                      <a:pt x="224607" y="252309"/>
                      <a:pt x="348141" y="282256"/>
                      <a:pt x="472423" y="312204"/>
                    </a:cubicBezTo>
                    <a:cubicBezTo>
                      <a:pt x="473172" y="310706"/>
                      <a:pt x="474670" y="309958"/>
                      <a:pt x="475418" y="308460"/>
                    </a:cubicBezTo>
                    <a:cubicBezTo>
                      <a:pt x="411031" y="235089"/>
                      <a:pt x="346643" y="161717"/>
                      <a:pt x="280010" y="86099"/>
                    </a:cubicBezTo>
                    <a:cubicBezTo>
                      <a:pt x="312204" y="57649"/>
                      <a:pt x="343649" y="29948"/>
                      <a:pt x="378089" y="0"/>
                    </a:cubicBezTo>
                    <a:cubicBezTo>
                      <a:pt x="655852" y="315947"/>
                      <a:pt x="932868" y="630397"/>
                      <a:pt x="1212129" y="947093"/>
                    </a:cubicBezTo>
                    <a:cubicBezTo>
                      <a:pt x="1179936" y="975543"/>
                      <a:pt x="1147742" y="1003993"/>
                      <a:pt x="1114051" y="1033192"/>
                    </a:cubicBezTo>
                    <a:cubicBezTo>
                      <a:pt x="1040679" y="950088"/>
                      <a:pt x="967308" y="866983"/>
                      <a:pt x="894685" y="783879"/>
                    </a:cubicBezTo>
                    <a:cubicBezTo>
                      <a:pt x="893187" y="784627"/>
                      <a:pt x="891690" y="785376"/>
                      <a:pt x="890192" y="786124"/>
                    </a:cubicBezTo>
                    <a:cubicBezTo>
                      <a:pt x="911904" y="935862"/>
                      <a:pt x="932868" y="1085600"/>
                      <a:pt x="954580" y="1238333"/>
                    </a:cubicBezTo>
                    <a:cubicBezTo>
                      <a:pt x="800350" y="1251061"/>
                      <a:pt x="647617" y="1263040"/>
                      <a:pt x="491889" y="1275019"/>
                    </a:cubicBezTo>
                    <a:close/>
                  </a:path>
                </a:pathLst>
              </a:custGeom>
              <a:solidFill>
                <a:schemeClr val="accent2"/>
              </a:solidFill>
              <a:ln w="7475" cap="flat">
                <a:noFill/>
                <a:prstDash val="solid"/>
                <a:miter/>
              </a:ln>
            </p:spPr>
            <p:txBody>
              <a:bodyPr rtlCol="0" anchor="ctr"/>
              <a:lstStyle/>
              <a:p>
                <a:endParaRPr lang="en-US">
                  <a:cs typeface="B Nazanin" panose="00000400000000000000" pitchFamily="2" charset="-78"/>
                </a:endParaRPr>
              </a:p>
            </p:txBody>
          </p:sp>
          <p:sp>
            <p:nvSpPr>
              <p:cNvPr id="245" name="Freeform: Shape 7">
                <a:extLst>
                  <a:ext uri="{FF2B5EF4-FFF2-40B4-BE49-F238E27FC236}">
                    <a16:creationId xmlns:a16="http://schemas.microsoft.com/office/drawing/2014/main" id="{926C37D2-EB75-4D6D-8FD9-1000C75FCF35}"/>
                  </a:ext>
                </a:extLst>
              </p:cNvPr>
              <p:cNvSpPr/>
              <p:nvPr/>
            </p:nvSpPr>
            <p:spPr>
              <a:xfrm>
                <a:off x="7448134" y="0"/>
                <a:ext cx="973297" cy="1063140"/>
              </a:xfrm>
              <a:custGeom>
                <a:avLst/>
                <a:gdLst>
                  <a:gd name="connsiteX0" fmla="*/ 238832 w 973297"/>
                  <a:gd name="connsiteY0" fmla="*/ 416272 h 1063139"/>
                  <a:gd name="connsiteX1" fmla="*/ 119790 w 973297"/>
                  <a:gd name="connsiteY1" fmla="*/ 280759 h 1063139"/>
                  <a:gd name="connsiteX2" fmla="*/ 0 w 973297"/>
                  <a:gd name="connsiteY2" fmla="*/ 144497 h 1063139"/>
                  <a:gd name="connsiteX3" fmla="*/ 162466 w 973297"/>
                  <a:gd name="connsiteY3" fmla="*/ 0 h 1063139"/>
                  <a:gd name="connsiteX4" fmla="*/ 977040 w 973297"/>
                  <a:gd name="connsiteY4" fmla="*/ 925381 h 1063139"/>
                  <a:gd name="connsiteX5" fmla="*/ 813826 w 973297"/>
                  <a:gd name="connsiteY5" fmla="*/ 1069129 h 1063139"/>
                  <a:gd name="connsiteX6" fmla="*/ 574245 w 973297"/>
                  <a:gd name="connsiteY6" fmla="*/ 797355 h 1063139"/>
                  <a:gd name="connsiteX7" fmla="*/ 399800 w 973297"/>
                  <a:gd name="connsiteY7" fmla="*/ 950088 h 1063139"/>
                  <a:gd name="connsiteX8" fmla="*/ 64387 w 973297"/>
                  <a:gd name="connsiteY8" fmla="*/ 569004 h 1063139"/>
                  <a:gd name="connsiteX9" fmla="*/ 238832 w 973297"/>
                  <a:gd name="connsiteY9" fmla="*/ 416272 h 106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297" h="1063139">
                    <a:moveTo>
                      <a:pt x="238832" y="416272"/>
                    </a:moveTo>
                    <a:cubicBezTo>
                      <a:pt x="198403" y="369853"/>
                      <a:pt x="158722" y="325680"/>
                      <a:pt x="119790" y="280759"/>
                    </a:cubicBezTo>
                    <a:cubicBezTo>
                      <a:pt x="80110" y="235837"/>
                      <a:pt x="41178" y="191665"/>
                      <a:pt x="0" y="144497"/>
                    </a:cubicBezTo>
                    <a:cubicBezTo>
                      <a:pt x="53906" y="95832"/>
                      <a:pt x="107811" y="48665"/>
                      <a:pt x="162466" y="0"/>
                    </a:cubicBezTo>
                    <a:cubicBezTo>
                      <a:pt x="434240" y="308460"/>
                      <a:pt x="705266" y="616172"/>
                      <a:pt x="977040" y="925381"/>
                    </a:cubicBezTo>
                    <a:cubicBezTo>
                      <a:pt x="922386" y="973297"/>
                      <a:pt x="868480" y="1020464"/>
                      <a:pt x="813826" y="1069129"/>
                    </a:cubicBezTo>
                    <a:cubicBezTo>
                      <a:pt x="733716" y="977789"/>
                      <a:pt x="654355" y="887946"/>
                      <a:pt x="574245" y="797355"/>
                    </a:cubicBezTo>
                    <a:cubicBezTo>
                      <a:pt x="515847" y="849014"/>
                      <a:pt x="458947" y="899177"/>
                      <a:pt x="399800" y="950088"/>
                    </a:cubicBezTo>
                    <a:cubicBezTo>
                      <a:pt x="288245" y="822810"/>
                      <a:pt x="176691" y="697030"/>
                      <a:pt x="64387" y="569004"/>
                    </a:cubicBezTo>
                    <a:cubicBezTo>
                      <a:pt x="122785" y="518093"/>
                      <a:pt x="180434" y="467183"/>
                      <a:pt x="238832" y="416272"/>
                    </a:cubicBezTo>
                    <a:close/>
                  </a:path>
                </a:pathLst>
              </a:custGeom>
              <a:solidFill>
                <a:schemeClr val="accent2"/>
              </a:solidFill>
              <a:ln w="7475" cap="flat">
                <a:noFill/>
                <a:prstDash val="solid"/>
                <a:miter/>
              </a:ln>
            </p:spPr>
            <p:txBody>
              <a:bodyPr rtlCol="0" anchor="ctr"/>
              <a:lstStyle/>
              <a:p>
                <a:endParaRPr lang="en-US">
                  <a:cs typeface="B Nazanin" panose="00000400000000000000" pitchFamily="2" charset="-78"/>
                </a:endParaRPr>
              </a:p>
            </p:txBody>
          </p:sp>
          <p:sp>
            <p:nvSpPr>
              <p:cNvPr id="246" name="Freeform: Shape 8">
                <a:extLst>
                  <a:ext uri="{FF2B5EF4-FFF2-40B4-BE49-F238E27FC236}">
                    <a16:creationId xmlns:a16="http://schemas.microsoft.com/office/drawing/2014/main" id="{99319FC7-5AB5-4B57-A594-B18345D27A67}"/>
                  </a:ext>
                </a:extLst>
              </p:cNvPr>
              <p:cNvSpPr/>
              <p:nvPr/>
            </p:nvSpPr>
            <p:spPr>
              <a:xfrm>
                <a:off x="7699694" y="2487897"/>
                <a:ext cx="756177" cy="741203"/>
              </a:xfrm>
              <a:custGeom>
                <a:avLst/>
                <a:gdLst>
                  <a:gd name="connsiteX0" fmla="*/ 381083 w 756176"/>
                  <a:gd name="connsiteY0" fmla="*/ 743449 h 741203"/>
                  <a:gd name="connsiteX1" fmla="*/ 0 w 756176"/>
                  <a:gd name="connsiteY1" fmla="*/ 369853 h 741203"/>
                  <a:gd name="connsiteX2" fmla="*/ 381832 w 756176"/>
                  <a:gd name="connsiteY2" fmla="*/ 0 h 741203"/>
                  <a:gd name="connsiteX3" fmla="*/ 762915 w 756176"/>
                  <a:gd name="connsiteY3" fmla="*/ 370602 h 741203"/>
                  <a:gd name="connsiteX4" fmla="*/ 381083 w 756176"/>
                  <a:gd name="connsiteY4" fmla="*/ 743449 h 741203"/>
                  <a:gd name="connsiteX5" fmla="*/ 577989 w 756176"/>
                  <a:gd name="connsiteY5" fmla="*/ 372099 h 741203"/>
                  <a:gd name="connsiteX6" fmla="*/ 381083 w 756176"/>
                  <a:gd name="connsiteY6" fmla="*/ 180434 h 741203"/>
                  <a:gd name="connsiteX7" fmla="*/ 184927 w 756176"/>
                  <a:gd name="connsiteY7" fmla="*/ 370602 h 741203"/>
                  <a:gd name="connsiteX8" fmla="*/ 380334 w 756176"/>
                  <a:gd name="connsiteY8" fmla="*/ 563015 h 741203"/>
                  <a:gd name="connsiteX9" fmla="*/ 577989 w 756176"/>
                  <a:gd name="connsiteY9" fmla="*/ 372099 h 74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6176" h="741203">
                    <a:moveTo>
                      <a:pt x="381083" y="743449"/>
                    </a:moveTo>
                    <a:cubicBezTo>
                      <a:pt x="169953" y="743449"/>
                      <a:pt x="0" y="576491"/>
                      <a:pt x="0" y="369853"/>
                    </a:cubicBezTo>
                    <a:cubicBezTo>
                      <a:pt x="749" y="165461"/>
                      <a:pt x="171450" y="0"/>
                      <a:pt x="381832" y="0"/>
                    </a:cubicBezTo>
                    <a:cubicBezTo>
                      <a:pt x="591465" y="0"/>
                      <a:pt x="762166" y="166209"/>
                      <a:pt x="762915" y="370602"/>
                    </a:cubicBezTo>
                    <a:cubicBezTo>
                      <a:pt x="762915" y="576491"/>
                      <a:pt x="592214" y="743449"/>
                      <a:pt x="381083" y="743449"/>
                    </a:cubicBezTo>
                    <a:close/>
                    <a:moveTo>
                      <a:pt x="577989" y="372099"/>
                    </a:moveTo>
                    <a:cubicBezTo>
                      <a:pt x="577989" y="265785"/>
                      <a:pt x="489643" y="179686"/>
                      <a:pt x="381083" y="180434"/>
                    </a:cubicBezTo>
                    <a:cubicBezTo>
                      <a:pt x="273272" y="180434"/>
                      <a:pt x="185675" y="265785"/>
                      <a:pt x="184927" y="370602"/>
                    </a:cubicBezTo>
                    <a:cubicBezTo>
                      <a:pt x="184927" y="477664"/>
                      <a:pt x="271026" y="563015"/>
                      <a:pt x="380334" y="563015"/>
                    </a:cubicBezTo>
                    <a:cubicBezTo>
                      <a:pt x="489643" y="563764"/>
                      <a:pt x="577989" y="478413"/>
                      <a:pt x="577989" y="372099"/>
                    </a:cubicBezTo>
                    <a:close/>
                  </a:path>
                </a:pathLst>
              </a:custGeom>
              <a:solidFill>
                <a:schemeClr val="accent2"/>
              </a:solidFill>
              <a:ln w="7475" cap="flat">
                <a:noFill/>
                <a:prstDash val="solid"/>
                <a:miter/>
              </a:ln>
            </p:spPr>
            <p:txBody>
              <a:bodyPr rtlCol="0" anchor="ctr"/>
              <a:lstStyle/>
              <a:p>
                <a:endParaRPr lang="en-US">
                  <a:cs typeface="B Nazanin" panose="00000400000000000000" pitchFamily="2" charset="-78"/>
                </a:endParaRPr>
              </a:p>
            </p:txBody>
          </p:sp>
        </p:grpSp>
        <p:sp>
          <p:nvSpPr>
            <p:cNvPr id="242" name="Rectangle 4">
              <a:extLst>
                <a:ext uri="{FF2B5EF4-FFF2-40B4-BE49-F238E27FC236}">
                  <a16:creationId xmlns:a16="http://schemas.microsoft.com/office/drawing/2014/main" id="{7D7A8225-094D-48BA-9BAF-1967C3B2EA01}"/>
                </a:ext>
              </a:extLst>
            </p:cNvPr>
            <p:cNvSpPr/>
            <p:nvPr/>
          </p:nvSpPr>
          <p:spPr>
            <a:xfrm>
              <a:off x="3070673" y="4573635"/>
              <a:ext cx="1715646" cy="545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grpSp>
    </p:spTree>
    <p:extLst>
      <p:ext uri="{BB962C8B-B14F-4D97-AF65-F5344CB8AC3E}">
        <p14:creationId xmlns:p14="http://schemas.microsoft.com/office/powerpoint/2010/main" val="159771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over and End Slide Master">
  <a:themeElements>
    <a:clrScheme name="Custom 13">
      <a:dk1>
        <a:sysClr val="windowText" lastClr="000000"/>
      </a:dk1>
      <a:lt1>
        <a:sysClr val="window" lastClr="FFFFFF"/>
      </a:lt1>
      <a:dk2>
        <a:srgbClr val="44546A"/>
      </a:dk2>
      <a:lt2>
        <a:srgbClr val="E7E6E6"/>
      </a:lt2>
      <a:accent1>
        <a:srgbClr val="51BCB9"/>
      </a:accent1>
      <a:accent2>
        <a:srgbClr val="BED381"/>
      </a:accent2>
      <a:accent3>
        <a:srgbClr val="63C7EE"/>
      </a:accent3>
      <a:accent4>
        <a:srgbClr val="E86162"/>
      </a:accent4>
      <a:accent5>
        <a:srgbClr val="7F7F7F"/>
      </a:accent5>
      <a:accent6>
        <a:srgbClr val="134055"/>
      </a:accent6>
      <a:hlink>
        <a:srgbClr val="FFFFFF"/>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Custom 18">
      <a:dk1>
        <a:sysClr val="windowText" lastClr="000000"/>
      </a:dk1>
      <a:lt1>
        <a:sysClr val="window" lastClr="FFFFFF"/>
      </a:lt1>
      <a:dk2>
        <a:srgbClr val="44546A"/>
      </a:dk2>
      <a:lt2>
        <a:srgbClr val="E7E6E6"/>
      </a:lt2>
      <a:accent1>
        <a:srgbClr val="2FAFCC"/>
      </a:accent1>
      <a:accent2>
        <a:srgbClr val="0587B3"/>
      </a:accent2>
      <a:accent3>
        <a:srgbClr val="205684"/>
      </a:accent3>
      <a:accent4>
        <a:srgbClr val="F85824"/>
      </a:accent4>
      <a:accent5>
        <a:srgbClr val="7F7F7F"/>
      </a:accent5>
      <a:accent6>
        <a:srgbClr val="134055"/>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1326</Words>
  <Application>Microsoft Office PowerPoint</Application>
  <PresentationFormat>Widescreen</PresentationFormat>
  <Paragraphs>68</Paragraphs>
  <Slides>8</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8</vt:i4>
      </vt:variant>
    </vt:vector>
  </HeadingPairs>
  <TitlesOfParts>
    <vt:vector size="13" baseType="lpstr">
      <vt:lpstr>Arial</vt:lpstr>
      <vt:lpstr>Calibri</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2024-02-01T21:52:04Z</dcterms:created>
  <dcterms:modified xsi:type="dcterms:W3CDTF">2024-02-05T16:57:47Z</dcterms:modified>
</cp:coreProperties>
</file>