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68" r:id="rId1"/>
  </p:sldMasterIdLst>
  <p:notesMasterIdLst>
    <p:notesMasterId r:id="rId28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92" r:id="rId19"/>
    <p:sldId id="293" r:id="rId20"/>
    <p:sldId id="288" r:id="rId21"/>
    <p:sldId id="294" r:id="rId22"/>
    <p:sldId id="295" r:id="rId23"/>
    <p:sldId id="296" r:id="rId24"/>
    <p:sldId id="297" r:id="rId25"/>
    <p:sldId id="298" r:id="rId26"/>
    <p:sldId id="300" r:id="rId27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29"/>
      <p:bold r:id="rId30"/>
    </p:embeddedFont>
    <p:embeddedFont>
      <p:font typeface="Calibri" panose="020F0502020204030204" pitchFamily="34" charset="0"/>
      <p:regular r:id="rId31"/>
      <p:bold r:id="rId32"/>
      <p:italic r:id="rId33"/>
      <p:boldItalic r:id="rId34"/>
    </p:embeddedFont>
    <p:embeddedFont>
      <p:font typeface="Didact Gothic" panose="00000500000000000000" pitchFamily="2" charset="0"/>
      <p:regular r:id="rId35"/>
    </p:embeddedFont>
    <p:embeddedFont>
      <p:font typeface="Fira Sans Extra Condensed Medium" panose="020B0604020202020204" charset="0"/>
      <p:regular r:id="rId36"/>
      <p:bold r:id="rId37"/>
      <p:italic r:id="rId38"/>
      <p:boldItalic r:id="rId39"/>
    </p:embeddedFont>
    <p:embeddedFont>
      <p:font typeface="Oswald Regular" panose="020B0604020202020204" charset="0"/>
      <p:regular r:id="rId40"/>
      <p:bold r:id="rId41"/>
    </p:embeddedFont>
    <p:embeddedFont>
      <p:font typeface="Roboto Medium" panose="02000000000000000000" pitchFamily="2" charset="0"/>
      <p:regular r:id="rId4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24FD0E36-A9E3-4FFA-ADC9-8E6BBFA7C36C}">
          <p14:sldIdLst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92"/>
            <p14:sldId id="293"/>
            <p14:sldId id="288"/>
            <p14:sldId id="294"/>
            <p14:sldId id="295"/>
            <p14:sldId id="296"/>
            <p14:sldId id="297"/>
            <p14:sldId id="298"/>
            <p14:sldId id="300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1" d="100"/>
          <a:sy n="81" d="100"/>
        </p:scale>
        <p:origin x="360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" name="Google Shape;14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g57c365f9a0_1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5" name="Google Shape;345;g57c365f9a0_1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g5a15755a3a_5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9" name="Google Shape;389;g5a15755a3a_5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Google Shape;409;g57c365f9a0_1_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0" name="Google Shape;410;g57c365f9a0_1_1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g57c365f9a0_1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5" name="Google Shape;425;g57c365f9a0_1_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" name="Google Shape;711;g57c365f9a0_1_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2" name="Google Shape;712;g57c365f9a0_1_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Google Shape;743;g57c365f9a0_1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" name="Google Shape;744;g57c365f9a0_1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" name="Google Shape;777;g57c365f9a0_1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8" name="Google Shape;778;g57c365f9a0_1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" name="Google Shape;838;g57c365f9a0_1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" name="Google Shape;839;g57c365f9a0_1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g57b68ffdf2_2_8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" name="Google Shape;155;g57b68ffdf2_2_8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g57b68ffdf2_2_8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" name="Google Shape;167;g57b68ffdf2_2_8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g57b68ffdf2_2_8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" name="Google Shape;178;g57b68ffdf2_2_8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57b68ffdf2_2_8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57b68ffdf2_2_8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g57b68ffdf2_2_8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0" name="Google Shape;200;g57b68ffdf2_2_8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g57b68ffdf2_2_8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" name="Google Shape;222;g57b68ffdf2_2_8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g517abcd53c_4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9" name="Google Shape;249;g517abcd53c_4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g57c365f9a0_1_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0" name="Google Shape;260;g57c365f9a0_1_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OPENING 1">
  <p:cSld name="TITLE_2">
    <p:bg>
      <p:bgPr>
        <a:solidFill>
          <a:srgbClr val="F3F3F3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1" y="-18300"/>
            <a:ext cx="9144000" cy="51801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291662" y="3555875"/>
            <a:ext cx="2810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rgbClr val="F3F3F3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rgbClr val="F3F3F3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rgbClr val="F3F3F3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rgbClr val="F3F3F3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rgbClr val="F3F3F3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rgbClr val="F3F3F3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rgbClr val="F3F3F3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291662" y="1545450"/>
            <a:ext cx="38175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6000"/>
              <a:buFont typeface="Oswald Regular"/>
              <a:buNone/>
              <a:defRPr sz="6000">
                <a:solidFill>
                  <a:srgbClr val="F3F3F3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6000"/>
              <a:buFont typeface="Oswald Regular"/>
              <a:buNone/>
              <a:defRPr sz="6000">
                <a:solidFill>
                  <a:srgbClr val="F3F3F3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6000"/>
              <a:buFont typeface="Oswald Regular"/>
              <a:buNone/>
              <a:defRPr sz="6000">
                <a:solidFill>
                  <a:srgbClr val="F3F3F3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6000"/>
              <a:buFont typeface="Oswald Regular"/>
              <a:buNone/>
              <a:defRPr sz="6000">
                <a:solidFill>
                  <a:srgbClr val="F3F3F3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6000"/>
              <a:buFont typeface="Oswald Regular"/>
              <a:buNone/>
              <a:defRPr sz="6000">
                <a:solidFill>
                  <a:srgbClr val="F3F3F3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6000"/>
              <a:buFont typeface="Oswald Regular"/>
              <a:buNone/>
              <a:defRPr sz="6000">
                <a:solidFill>
                  <a:srgbClr val="F3F3F3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6000"/>
              <a:buFont typeface="Oswald Regular"/>
              <a:buNone/>
              <a:defRPr sz="6000">
                <a:solidFill>
                  <a:srgbClr val="F3F3F3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6000"/>
              <a:buFont typeface="Oswald Regular"/>
              <a:buNone/>
              <a:defRPr sz="6000">
                <a:solidFill>
                  <a:srgbClr val="F3F3F3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6000"/>
              <a:buFont typeface="Oswald Regular"/>
              <a:buNone/>
              <a:defRPr sz="6000">
                <a:solidFill>
                  <a:srgbClr val="F3F3F3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TITLE_1_1_1_1">
    <p:bg>
      <p:bgPr>
        <a:solidFill>
          <a:srgbClr val="F3F3F3"/>
        </a:solidFill>
        <a:effectLst/>
      </p:bgPr>
    </p:bg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11"/>
          <p:cNvSpPr txBox="1">
            <a:spLocks noGrp="1"/>
          </p:cNvSpPr>
          <p:nvPr>
            <p:ph type="ctrTitle"/>
          </p:nvPr>
        </p:nvSpPr>
        <p:spPr>
          <a:xfrm>
            <a:off x="426375" y="854863"/>
            <a:ext cx="2805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88" name="Google Shape;88;p11"/>
          <p:cNvSpPr txBox="1">
            <a:spLocks noGrp="1"/>
          </p:cNvSpPr>
          <p:nvPr>
            <p:ph type="subTitle" idx="1"/>
          </p:nvPr>
        </p:nvSpPr>
        <p:spPr>
          <a:xfrm>
            <a:off x="1272675" y="1352275"/>
            <a:ext cx="1959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11"/>
          <p:cNvSpPr txBox="1">
            <a:spLocks noGrp="1"/>
          </p:cNvSpPr>
          <p:nvPr>
            <p:ph type="ctrTitle" idx="2"/>
          </p:nvPr>
        </p:nvSpPr>
        <p:spPr>
          <a:xfrm>
            <a:off x="5879939" y="3102263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90" name="Google Shape;90;p11"/>
          <p:cNvSpPr txBox="1">
            <a:spLocks noGrp="1"/>
          </p:cNvSpPr>
          <p:nvPr>
            <p:ph type="subTitle" idx="3"/>
          </p:nvPr>
        </p:nvSpPr>
        <p:spPr>
          <a:xfrm>
            <a:off x="5879939" y="3599688"/>
            <a:ext cx="1959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11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11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93" name="Google Shape;93;p11"/>
          <p:cNvSpPr txBox="1">
            <a:spLocks noGrp="1"/>
          </p:cNvSpPr>
          <p:nvPr>
            <p:ph type="ctrTitle" idx="4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_1_1_1_1_2">
    <p:bg>
      <p:bgPr>
        <a:solidFill>
          <a:srgbClr val="F3F3F3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2"/>
          <p:cNvSpPr/>
          <p:nvPr/>
        </p:nvSpPr>
        <p:spPr>
          <a:xfrm rot="-5400000">
            <a:off x="2000300" y="288000"/>
            <a:ext cx="5143500" cy="45675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C1130"/>
              </a:solidFill>
            </a:endParaRPr>
          </a:p>
        </p:txBody>
      </p:sp>
      <p:sp>
        <p:nvSpPr>
          <p:cNvPr id="96" name="Google Shape;96;p12"/>
          <p:cNvSpPr txBox="1">
            <a:spLocks noGrp="1"/>
          </p:cNvSpPr>
          <p:nvPr>
            <p:ph type="subTitle" idx="1"/>
          </p:nvPr>
        </p:nvSpPr>
        <p:spPr>
          <a:xfrm>
            <a:off x="2391825" y="1005350"/>
            <a:ext cx="4358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2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12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99" name="Google Shape;99;p12"/>
          <p:cNvSpPr txBox="1">
            <a:spLocks noGrp="1"/>
          </p:cNvSpPr>
          <p:nvPr>
            <p:ph type="ctrTitle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_1_1_1_1_1_1">
    <p:bg>
      <p:bgPr>
        <a:solidFill>
          <a:srgbClr val="F3F3F3"/>
        </a:solidFill>
        <a:effectLst/>
      </p:bgPr>
    </p:bg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3"/>
          <p:cNvSpPr/>
          <p:nvPr/>
        </p:nvSpPr>
        <p:spPr>
          <a:xfrm rot="-5400000">
            <a:off x="-1145448" y="1953300"/>
            <a:ext cx="5143500" cy="1236900"/>
          </a:xfrm>
          <a:prstGeom prst="rect">
            <a:avLst/>
          </a:pr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C1130"/>
              </a:solidFill>
            </a:endParaRPr>
          </a:p>
        </p:txBody>
      </p:sp>
      <p:sp>
        <p:nvSpPr>
          <p:cNvPr id="102" name="Google Shape;102;p13"/>
          <p:cNvSpPr/>
          <p:nvPr/>
        </p:nvSpPr>
        <p:spPr>
          <a:xfrm rot="-5400000">
            <a:off x="84425" y="1953300"/>
            <a:ext cx="5143500" cy="12369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C1130"/>
              </a:solidFill>
            </a:endParaRPr>
          </a:p>
        </p:txBody>
      </p:sp>
      <p:sp>
        <p:nvSpPr>
          <p:cNvPr id="103" name="Google Shape;103;p13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13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05" name="Google Shape;105;p13"/>
          <p:cNvSpPr txBox="1">
            <a:spLocks noGrp="1"/>
          </p:cNvSpPr>
          <p:nvPr>
            <p:ph type="ctrTitle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106" name="Google Shape;106;p13"/>
          <p:cNvSpPr txBox="1">
            <a:spLocks noGrp="1"/>
          </p:cNvSpPr>
          <p:nvPr>
            <p:ph type="ctrTitle" idx="2"/>
          </p:nvPr>
        </p:nvSpPr>
        <p:spPr>
          <a:xfrm>
            <a:off x="4301200" y="1306250"/>
            <a:ext cx="1607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">
  <p:cSld name="TITLE_1_1_1_1_1_1_2">
    <p:bg>
      <p:bgPr>
        <a:solidFill>
          <a:srgbClr val="F3F3F3"/>
        </a:solid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4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66269"/>
              </a:solidFill>
            </a:endParaRPr>
          </a:p>
        </p:txBody>
      </p:sp>
      <p:sp>
        <p:nvSpPr>
          <p:cNvPr id="109" name="Google Shape;109;p14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10" name="Google Shape;110;p14"/>
          <p:cNvSpPr txBox="1">
            <a:spLocks noGrp="1"/>
          </p:cNvSpPr>
          <p:nvPr>
            <p:ph type="ctrTitle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_1_1_1_1_1_1_2_2">
    <p:bg>
      <p:bgPr>
        <a:solidFill>
          <a:srgbClr val="F3F3F3"/>
        </a:solid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15"/>
          <p:cNvSpPr txBox="1">
            <a:spLocks noGrp="1"/>
          </p:cNvSpPr>
          <p:nvPr>
            <p:ph type="ctrTitle"/>
          </p:nvPr>
        </p:nvSpPr>
        <p:spPr>
          <a:xfrm>
            <a:off x="1007650" y="790500"/>
            <a:ext cx="71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3000"/>
              <a:buNone/>
              <a:defRPr sz="30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113" name="Google Shape;113;p15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15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15" name="Google Shape;115;p15"/>
          <p:cNvSpPr txBox="1">
            <a:spLocks noGrp="1"/>
          </p:cNvSpPr>
          <p:nvPr>
            <p:ph type="ctrTitle" idx="2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+ DESIGN">
  <p:cSld name="TITLE_1_1_1_1_1_1_2_1">
    <p:bg>
      <p:bgPr>
        <a:solidFill>
          <a:srgbClr val="F3F3F3"/>
        </a:solidFill>
        <a:effectLst/>
      </p:bgPr>
    </p:bg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6"/>
          <p:cNvSpPr txBox="1">
            <a:spLocks noGrp="1"/>
          </p:cNvSpPr>
          <p:nvPr>
            <p:ph type="subTitle" idx="1"/>
          </p:nvPr>
        </p:nvSpPr>
        <p:spPr>
          <a:xfrm>
            <a:off x="2180388" y="3672598"/>
            <a:ext cx="4781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118" name="Google Shape;118;p16"/>
          <p:cNvSpPr txBox="1">
            <a:spLocks noGrp="1"/>
          </p:cNvSpPr>
          <p:nvPr>
            <p:ph type="ctrTitle"/>
          </p:nvPr>
        </p:nvSpPr>
        <p:spPr>
          <a:xfrm>
            <a:off x="1007650" y="790500"/>
            <a:ext cx="71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3000"/>
              <a:buNone/>
              <a:defRPr sz="30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16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16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21" name="Google Shape;121;p16"/>
          <p:cNvSpPr txBox="1">
            <a:spLocks noGrp="1"/>
          </p:cNvSpPr>
          <p:nvPr>
            <p:ph type="ctrTitle" idx="2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2">
  <p:cSld name="TITLE_1_1_1_1_1_1_1">
    <p:bg>
      <p:bgPr>
        <a:solidFill>
          <a:srgbClr val="F3F3F3"/>
        </a:solidFill>
        <a:effectLst/>
      </p:bgPr>
    </p:bg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17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25" name="Google Shape;125;p17"/>
          <p:cNvSpPr txBox="1">
            <a:spLocks noGrp="1"/>
          </p:cNvSpPr>
          <p:nvPr>
            <p:ph type="ctrTitle"/>
          </p:nvPr>
        </p:nvSpPr>
        <p:spPr>
          <a:xfrm>
            <a:off x="4758000" y="2045025"/>
            <a:ext cx="27834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1"/>
          </p:nvPr>
        </p:nvSpPr>
        <p:spPr>
          <a:xfrm>
            <a:off x="4758000" y="2438625"/>
            <a:ext cx="2148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ctrTitle" idx="2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CUSTOM_1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98273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TITLE_1">
    <p:bg>
      <p:bgPr>
        <a:solidFill>
          <a:srgbClr val="F3F3F3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 flipH="1">
            <a:off x="-51" y="-12425"/>
            <a:ext cx="9144000" cy="51936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3"/>
          <p:cNvSpPr/>
          <p:nvPr/>
        </p:nvSpPr>
        <p:spPr>
          <a:xfrm rot="5400000" flipH="1">
            <a:off x="3940325" y="2001166"/>
            <a:ext cx="5193600" cy="11664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3"/>
          <p:cNvSpPr/>
          <p:nvPr/>
        </p:nvSpPr>
        <p:spPr>
          <a:xfrm>
            <a:off x="1695721" y="2156486"/>
            <a:ext cx="393600" cy="393600"/>
          </a:xfrm>
          <a:prstGeom prst="rect">
            <a:avLst/>
          </a:pr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7" name="Google Shape;17;p3"/>
          <p:cNvSpPr txBox="1">
            <a:spLocks noGrp="1"/>
          </p:cNvSpPr>
          <p:nvPr>
            <p:ph type="ctrTitle"/>
          </p:nvPr>
        </p:nvSpPr>
        <p:spPr>
          <a:xfrm>
            <a:off x="2089339" y="2129589"/>
            <a:ext cx="182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805744" y="1595630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/>
          <p:nvPr/>
        </p:nvSpPr>
        <p:spPr>
          <a:xfrm>
            <a:off x="1695721" y="2926761"/>
            <a:ext cx="393600" cy="393600"/>
          </a:xfrm>
          <a:prstGeom prst="rect">
            <a:avLst/>
          </a:pr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" name="Google Shape;20;p3"/>
          <p:cNvSpPr txBox="1">
            <a:spLocks noGrp="1"/>
          </p:cNvSpPr>
          <p:nvPr>
            <p:ph type="ctrTitle" idx="3"/>
          </p:nvPr>
        </p:nvSpPr>
        <p:spPr>
          <a:xfrm>
            <a:off x="2097458" y="2787438"/>
            <a:ext cx="1828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 idx="4" hasCustomPrompt="1"/>
          </p:nvPr>
        </p:nvSpPr>
        <p:spPr>
          <a:xfrm>
            <a:off x="805744" y="2365905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48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2" name="Google Shape;22;p3"/>
          <p:cNvSpPr/>
          <p:nvPr/>
        </p:nvSpPr>
        <p:spPr>
          <a:xfrm>
            <a:off x="4689046" y="2156486"/>
            <a:ext cx="393600" cy="393600"/>
          </a:xfrm>
          <a:prstGeom prst="rect">
            <a:avLst/>
          </a:pr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3" name="Google Shape;23;p3"/>
          <p:cNvSpPr txBox="1">
            <a:spLocks noGrp="1"/>
          </p:cNvSpPr>
          <p:nvPr>
            <p:ph type="ctrTitle" idx="5"/>
          </p:nvPr>
        </p:nvSpPr>
        <p:spPr>
          <a:xfrm>
            <a:off x="5082664" y="2129589"/>
            <a:ext cx="182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6" hasCustomPrompt="1"/>
          </p:nvPr>
        </p:nvSpPr>
        <p:spPr>
          <a:xfrm>
            <a:off x="3799069" y="1595630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/>
          <p:nvPr/>
        </p:nvSpPr>
        <p:spPr>
          <a:xfrm>
            <a:off x="4689046" y="2926761"/>
            <a:ext cx="393600" cy="393600"/>
          </a:xfrm>
          <a:prstGeom prst="rect">
            <a:avLst/>
          </a:pr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6" name="Google Shape;26;p3"/>
          <p:cNvSpPr txBox="1">
            <a:spLocks noGrp="1"/>
          </p:cNvSpPr>
          <p:nvPr>
            <p:ph type="ctrTitle" idx="7"/>
          </p:nvPr>
        </p:nvSpPr>
        <p:spPr>
          <a:xfrm>
            <a:off x="5090783" y="2787438"/>
            <a:ext cx="1828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8" hasCustomPrompt="1"/>
          </p:nvPr>
        </p:nvSpPr>
        <p:spPr>
          <a:xfrm>
            <a:off x="3799069" y="2365905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">
  <p:cSld name="TITLE_1_1">
    <p:bg>
      <p:bgPr>
        <a:solidFill>
          <a:srgbClr val="F3F3F3"/>
        </a:solidFill>
        <a:effectLst/>
      </p:bgPr>
    </p:bg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 txBox="1">
            <a:spLocks noGrp="1"/>
          </p:cNvSpPr>
          <p:nvPr>
            <p:ph type="subTitle" idx="1"/>
          </p:nvPr>
        </p:nvSpPr>
        <p:spPr>
          <a:xfrm flipH="1">
            <a:off x="2412425" y="1398150"/>
            <a:ext cx="4319100" cy="13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4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4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32" name="Google Shape;32;p4"/>
          <p:cNvSpPr txBox="1">
            <a:spLocks noGrp="1"/>
          </p:cNvSpPr>
          <p:nvPr>
            <p:ph type="ctrTitle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381">
          <p15:clr>
            <a:srgbClr val="FA7B17"/>
          </p15:clr>
        </p15:guide>
        <p15:guide id="2" orient="horz" pos="1448">
          <p15:clr>
            <a:srgbClr val="FA7B17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_1">
    <p:bg>
      <p:bgPr>
        <a:solidFill>
          <a:srgbClr val="F3F3F3"/>
        </a:solidFill>
        <a:effectLst/>
      </p:bgPr>
    </p:bg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5"/>
          <p:cNvSpPr txBox="1">
            <a:spLocks noGrp="1"/>
          </p:cNvSpPr>
          <p:nvPr>
            <p:ph type="ctrTitle"/>
          </p:nvPr>
        </p:nvSpPr>
        <p:spPr>
          <a:xfrm>
            <a:off x="3541876" y="3580225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400"/>
              <a:buNone/>
              <a:defRPr sz="1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1"/>
          </p:nvPr>
        </p:nvSpPr>
        <p:spPr>
          <a:xfrm>
            <a:off x="2515950" y="3209275"/>
            <a:ext cx="411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rgbClr val="466269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66269"/>
              </a:solidFill>
            </a:endParaRPr>
          </a:p>
        </p:txBody>
      </p:sp>
      <p:sp>
        <p:nvSpPr>
          <p:cNvPr id="37" name="Google Shape;37;p5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38" name="Google Shape;38;p5"/>
          <p:cNvSpPr txBox="1">
            <a:spLocks noGrp="1"/>
          </p:cNvSpPr>
          <p:nvPr>
            <p:ph type="ctrTitle" idx="2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">
  <p:cSld name="TITLE_1_1_1_2">
    <p:bg>
      <p:bgPr>
        <a:solidFill>
          <a:srgbClr val="F3F3F3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6"/>
          <p:cNvSpPr txBox="1">
            <a:spLocks noGrp="1"/>
          </p:cNvSpPr>
          <p:nvPr>
            <p:ph type="ctrTitle"/>
          </p:nvPr>
        </p:nvSpPr>
        <p:spPr>
          <a:xfrm>
            <a:off x="5185650" y="1882850"/>
            <a:ext cx="2660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3000"/>
              <a:buNone/>
              <a:defRPr sz="3000">
                <a:solidFill>
                  <a:srgbClr val="466269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subTitle" idx="1"/>
          </p:nvPr>
        </p:nvSpPr>
        <p:spPr>
          <a:xfrm>
            <a:off x="3982673" y="2539125"/>
            <a:ext cx="3862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6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grpSp>
        <p:nvGrpSpPr>
          <p:cNvPr id="44" name="Google Shape;44;p6"/>
          <p:cNvGrpSpPr/>
          <p:nvPr/>
        </p:nvGrpSpPr>
        <p:grpSpPr>
          <a:xfrm>
            <a:off x="2037725" y="-27925"/>
            <a:ext cx="1419397" cy="5193600"/>
            <a:chOff x="2037725" y="-27925"/>
            <a:chExt cx="1419397" cy="5193600"/>
          </a:xfrm>
        </p:grpSpPr>
        <p:sp>
          <p:nvSpPr>
            <p:cNvPr id="45" name="Google Shape;45;p6"/>
            <p:cNvSpPr/>
            <p:nvPr/>
          </p:nvSpPr>
          <p:spPr>
            <a:xfrm rot="-5400000">
              <a:off x="24125" y="1985675"/>
              <a:ext cx="5193600" cy="1166400"/>
            </a:xfrm>
            <a:prstGeom prst="rect">
              <a:avLst/>
            </a:pr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6"/>
            <p:cNvSpPr/>
            <p:nvPr/>
          </p:nvSpPr>
          <p:spPr>
            <a:xfrm rot="5400000">
              <a:off x="3098722" y="2438200"/>
              <a:ext cx="449700" cy="267100"/>
            </a:xfrm>
            <a:prstGeom prst="flowChartExtract">
              <a:avLst/>
            </a:pr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47;p6"/>
          <p:cNvSpPr txBox="1">
            <a:spLocks noGrp="1"/>
          </p:cNvSpPr>
          <p:nvPr>
            <p:ph type="ctrTitle" idx="2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TITLE_1_1_1_2_1">
    <p:bg>
      <p:bgPr>
        <a:solidFill>
          <a:srgbClr val="F3F3F3"/>
        </a:solid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7"/>
          <p:cNvSpPr txBox="1">
            <a:spLocks noGrp="1"/>
          </p:cNvSpPr>
          <p:nvPr>
            <p:ph type="ctrTitle"/>
          </p:nvPr>
        </p:nvSpPr>
        <p:spPr>
          <a:xfrm>
            <a:off x="4943814" y="1202875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subTitle" idx="1"/>
          </p:nvPr>
        </p:nvSpPr>
        <p:spPr>
          <a:xfrm>
            <a:off x="4943826" y="1645175"/>
            <a:ext cx="222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ctrTitle" idx="2"/>
          </p:nvPr>
        </p:nvSpPr>
        <p:spPr>
          <a:xfrm>
            <a:off x="4943814" y="3188700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subTitle" idx="3"/>
          </p:nvPr>
        </p:nvSpPr>
        <p:spPr>
          <a:xfrm>
            <a:off x="4943826" y="3631000"/>
            <a:ext cx="222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7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7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55" name="Google Shape;55;p7"/>
          <p:cNvSpPr txBox="1">
            <a:spLocks noGrp="1"/>
          </p:cNvSpPr>
          <p:nvPr>
            <p:ph type="ctrTitle" idx="4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7"/>
          <p:cNvSpPr txBox="1">
            <a:spLocks noGrp="1"/>
          </p:cNvSpPr>
          <p:nvPr>
            <p:ph type="ctrTitle" idx="5"/>
          </p:nvPr>
        </p:nvSpPr>
        <p:spPr>
          <a:xfrm>
            <a:off x="1733277" y="1202875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57" name="Google Shape;57;p7"/>
          <p:cNvSpPr txBox="1">
            <a:spLocks noGrp="1"/>
          </p:cNvSpPr>
          <p:nvPr>
            <p:ph type="subTitle" idx="6"/>
          </p:nvPr>
        </p:nvSpPr>
        <p:spPr>
          <a:xfrm>
            <a:off x="1733288" y="1645175"/>
            <a:ext cx="222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7"/>
          <p:cNvSpPr txBox="1">
            <a:spLocks noGrp="1"/>
          </p:cNvSpPr>
          <p:nvPr>
            <p:ph type="ctrTitle" idx="7"/>
          </p:nvPr>
        </p:nvSpPr>
        <p:spPr>
          <a:xfrm>
            <a:off x="1733277" y="3188700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600"/>
              <a:buNone/>
              <a:defRPr sz="16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59" name="Google Shape;59;p7"/>
          <p:cNvSpPr txBox="1">
            <a:spLocks noGrp="1"/>
          </p:cNvSpPr>
          <p:nvPr>
            <p:ph type="subTitle" idx="8"/>
          </p:nvPr>
        </p:nvSpPr>
        <p:spPr>
          <a:xfrm>
            <a:off x="1733287" y="3631000"/>
            <a:ext cx="222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+ TEXT ">
  <p:cSld name="TITLE_1_1_1_1_1_2">
    <p:bg>
      <p:bgPr>
        <a:solidFill>
          <a:srgbClr val="F3F3F3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8"/>
          <p:cNvSpPr/>
          <p:nvPr/>
        </p:nvSpPr>
        <p:spPr>
          <a:xfrm>
            <a:off x="0" y="0"/>
            <a:ext cx="8835000" cy="51435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8"/>
          <p:cNvSpPr/>
          <p:nvPr/>
        </p:nvSpPr>
        <p:spPr>
          <a:xfrm rot="-5400000">
            <a:off x="2850450" y="194663"/>
            <a:ext cx="3443100" cy="48249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C1130"/>
              </a:solidFill>
            </a:endParaRPr>
          </a:p>
        </p:txBody>
      </p:sp>
      <p:sp>
        <p:nvSpPr>
          <p:cNvPr id="63" name="Google Shape;63;p8"/>
          <p:cNvSpPr txBox="1">
            <a:spLocks noGrp="1"/>
          </p:cNvSpPr>
          <p:nvPr>
            <p:ph type="subTitle" idx="1"/>
          </p:nvPr>
        </p:nvSpPr>
        <p:spPr>
          <a:xfrm>
            <a:off x="2389050" y="1665438"/>
            <a:ext cx="43659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64" name="Google Shape;64;p8"/>
          <p:cNvSpPr txBox="1">
            <a:spLocks noGrp="1"/>
          </p:cNvSpPr>
          <p:nvPr>
            <p:ph type="subTitle" idx="2"/>
          </p:nvPr>
        </p:nvSpPr>
        <p:spPr>
          <a:xfrm>
            <a:off x="2389050" y="2660038"/>
            <a:ext cx="43659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8"/>
          <p:cNvSpPr txBox="1">
            <a:spLocks noGrp="1"/>
          </p:cNvSpPr>
          <p:nvPr>
            <p:ph type="subTitle" idx="3"/>
          </p:nvPr>
        </p:nvSpPr>
        <p:spPr>
          <a:xfrm>
            <a:off x="2389050" y="3654638"/>
            <a:ext cx="43659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2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8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8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68" name="Google Shape;68;p8"/>
          <p:cNvSpPr txBox="1">
            <a:spLocks noGrp="1"/>
          </p:cNvSpPr>
          <p:nvPr>
            <p:ph type="title" hasCustomPrompt="1"/>
          </p:nvPr>
        </p:nvSpPr>
        <p:spPr>
          <a:xfrm>
            <a:off x="2939475" y="1849800"/>
            <a:ext cx="32652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" name="Google Shape;69;p8"/>
          <p:cNvSpPr txBox="1">
            <a:spLocks noGrp="1"/>
          </p:cNvSpPr>
          <p:nvPr>
            <p:ph type="title" idx="4" hasCustomPrompt="1"/>
          </p:nvPr>
        </p:nvSpPr>
        <p:spPr>
          <a:xfrm>
            <a:off x="2939475" y="2844400"/>
            <a:ext cx="32652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" name="Google Shape;70;p8"/>
          <p:cNvSpPr txBox="1">
            <a:spLocks noGrp="1"/>
          </p:cNvSpPr>
          <p:nvPr>
            <p:ph type="title" idx="5" hasCustomPrompt="1"/>
          </p:nvPr>
        </p:nvSpPr>
        <p:spPr>
          <a:xfrm>
            <a:off x="2939475" y="809100"/>
            <a:ext cx="32652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3600">
                <a:solidFill>
                  <a:srgbClr val="F3F3F3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">
  <p:cSld name="TITLE_1_1_1_2_1_1_1">
    <p:bg>
      <p:bgPr>
        <a:solidFill>
          <a:srgbClr val="F3F3F3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9"/>
          <p:cNvSpPr txBox="1">
            <a:spLocks noGrp="1"/>
          </p:cNvSpPr>
          <p:nvPr>
            <p:ph type="ctrTitle"/>
          </p:nvPr>
        </p:nvSpPr>
        <p:spPr>
          <a:xfrm>
            <a:off x="736475" y="1241138"/>
            <a:ext cx="2445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9"/>
          <p:cNvSpPr txBox="1">
            <a:spLocks noGrp="1"/>
          </p:cNvSpPr>
          <p:nvPr>
            <p:ph type="subTitle" idx="1"/>
          </p:nvPr>
        </p:nvSpPr>
        <p:spPr>
          <a:xfrm>
            <a:off x="979475" y="1662363"/>
            <a:ext cx="1959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9"/>
          <p:cNvSpPr txBox="1">
            <a:spLocks noGrp="1"/>
          </p:cNvSpPr>
          <p:nvPr>
            <p:ph type="ctrTitle" idx="2"/>
          </p:nvPr>
        </p:nvSpPr>
        <p:spPr>
          <a:xfrm>
            <a:off x="3247389" y="1241138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75" name="Google Shape;75;p9"/>
          <p:cNvSpPr txBox="1">
            <a:spLocks noGrp="1"/>
          </p:cNvSpPr>
          <p:nvPr>
            <p:ph type="subTitle" idx="3"/>
          </p:nvPr>
        </p:nvSpPr>
        <p:spPr>
          <a:xfrm>
            <a:off x="3580989" y="1662363"/>
            <a:ext cx="1959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76" name="Google Shape;76;p9"/>
          <p:cNvSpPr txBox="1">
            <a:spLocks noGrp="1"/>
          </p:cNvSpPr>
          <p:nvPr>
            <p:ph type="ctrTitle" idx="4"/>
          </p:nvPr>
        </p:nvSpPr>
        <p:spPr>
          <a:xfrm>
            <a:off x="5826677" y="1241138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2400"/>
              <a:buNone/>
              <a:defRPr sz="24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77" name="Google Shape;77;p9"/>
          <p:cNvSpPr txBox="1">
            <a:spLocks noGrp="1"/>
          </p:cNvSpPr>
          <p:nvPr>
            <p:ph type="subTitle" idx="5"/>
          </p:nvPr>
        </p:nvSpPr>
        <p:spPr>
          <a:xfrm>
            <a:off x="6160277" y="1662363"/>
            <a:ext cx="1959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9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66269"/>
              </a:solidFill>
            </a:endParaRPr>
          </a:p>
        </p:txBody>
      </p:sp>
      <p:sp>
        <p:nvSpPr>
          <p:cNvPr id="79" name="Google Shape;79;p9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80" name="Google Shape;80;p9"/>
          <p:cNvSpPr txBox="1">
            <a:spLocks noGrp="1"/>
          </p:cNvSpPr>
          <p:nvPr>
            <p:ph type="ctrTitle" idx="6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TITLE_1_1_1_2_1_1_1_1">
    <p:bg>
      <p:bgPr>
        <a:solidFill>
          <a:srgbClr val="F3F3F3"/>
        </a:solid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10"/>
          <p:cNvSpPr txBox="1">
            <a:spLocks noGrp="1"/>
          </p:cNvSpPr>
          <p:nvPr>
            <p:ph type="subTitle" idx="1"/>
          </p:nvPr>
        </p:nvSpPr>
        <p:spPr>
          <a:xfrm>
            <a:off x="1316638" y="2196450"/>
            <a:ext cx="1959600" cy="75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466269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10"/>
          <p:cNvSpPr/>
          <p:nvPr/>
        </p:nvSpPr>
        <p:spPr>
          <a:xfrm rot="-5400000">
            <a:off x="6412225" y="2394725"/>
            <a:ext cx="5193600" cy="34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84;p10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buNone/>
              <a:defRPr sz="1300">
                <a:solidFill>
                  <a:srgbClr val="FFFFFF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85" name="Google Shape;85;p10"/>
          <p:cNvSpPr txBox="1">
            <a:spLocks noGrp="1"/>
          </p:cNvSpPr>
          <p:nvPr>
            <p:ph type="ctrTitle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None/>
              <a:defRPr sz="1200">
                <a:solidFill>
                  <a:srgbClr val="46626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None/>
              <a:defRPr sz="1800">
                <a:solidFill>
                  <a:srgbClr val="46626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2800"/>
              <a:buFont typeface="Oswald Regular"/>
              <a:buNone/>
              <a:defRPr sz="2800">
                <a:solidFill>
                  <a:srgbClr val="374957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2800"/>
              <a:buFont typeface="Oswald Regular"/>
              <a:buNone/>
              <a:defRPr sz="2800">
                <a:solidFill>
                  <a:srgbClr val="374957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2800"/>
              <a:buFont typeface="Oswald Regular"/>
              <a:buNone/>
              <a:defRPr sz="2800">
                <a:solidFill>
                  <a:srgbClr val="374957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2800"/>
              <a:buFont typeface="Oswald Regular"/>
              <a:buNone/>
              <a:defRPr sz="2800">
                <a:solidFill>
                  <a:srgbClr val="374957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2800"/>
              <a:buFont typeface="Oswald Regular"/>
              <a:buNone/>
              <a:defRPr sz="2800">
                <a:solidFill>
                  <a:srgbClr val="374957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2800"/>
              <a:buFont typeface="Oswald Regular"/>
              <a:buNone/>
              <a:defRPr sz="2800">
                <a:solidFill>
                  <a:srgbClr val="374957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2800"/>
              <a:buFont typeface="Oswald Regular"/>
              <a:buNone/>
              <a:defRPr sz="2800">
                <a:solidFill>
                  <a:srgbClr val="374957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2800"/>
              <a:buFont typeface="Oswald Regular"/>
              <a:buNone/>
              <a:defRPr sz="2800">
                <a:solidFill>
                  <a:srgbClr val="374957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2800"/>
              <a:buFont typeface="Oswald Regular"/>
              <a:buNone/>
              <a:defRPr sz="2800">
                <a:solidFill>
                  <a:srgbClr val="374957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74957"/>
              </a:buClr>
              <a:buSzPts val="1200"/>
              <a:buFont typeface="Didact Gothic"/>
              <a:buChar char="●"/>
              <a:defRPr sz="1200">
                <a:solidFill>
                  <a:srgbClr val="374957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lvl="1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74957"/>
              </a:buClr>
              <a:buSzPts val="1200"/>
              <a:buFont typeface="Didact Gothic"/>
              <a:buChar char="○"/>
              <a:defRPr sz="1200">
                <a:solidFill>
                  <a:srgbClr val="374957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74957"/>
              </a:buClr>
              <a:buSzPts val="1200"/>
              <a:buFont typeface="Didact Gothic"/>
              <a:buChar char="■"/>
              <a:defRPr sz="1200">
                <a:solidFill>
                  <a:srgbClr val="374957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74957"/>
              </a:buClr>
              <a:buSzPts val="1200"/>
              <a:buFont typeface="Didact Gothic"/>
              <a:buChar char="●"/>
              <a:defRPr sz="1200">
                <a:solidFill>
                  <a:srgbClr val="374957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74957"/>
              </a:buClr>
              <a:buSzPts val="1200"/>
              <a:buFont typeface="Didact Gothic"/>
              <a:buChar char="○"/>
              <a:defRPr sz="1200">
                <a:solidFill>
                  <a:srgbClr val="374957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74957"/>
              </a:buClr>
              <a:buSzPts val="1200"/>
              <a:buFont typeface="Didact Gothic"/>
              <a:buChar char="■"/>
              <a:defRPr sz="1200">
                <a:solidFill>
                  <a:srgbClr val="374957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74957"/>
              </a:buClr>
              <a:buSzPts val="1200"/>
              <a:buFont typeface="Didact Gothic"/>
              <a:buChar char="●"/>
              <a:defRPr sz="1200">
                <a:solidFill>
                  <a:srgbClr val="374957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74957"/>
              </a:buClr>
              <a:buSzPts val="1200"/>
              <a:buFont typeface="Didact Gothic"/>
              <a:buChar char="○"/>
              <a:defRPr sz="1200">
                <a:solidFill>
                  <a:srgbClr val="374957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374957"/>
              </a:buClr>
              <a:buSzPts val="1200"/>
              <a:buFont typeface="Didact Gothic"/>
              <a:buChar char="■"/>
              <a:defRPr sz="1200">
                <a:solidFill>
                  <a:srgbClr val="374957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6" r:id="rId17"/>
    <p:sldLayoutId id="2147483669" r:id="rId1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7.jp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g"/><Relationship Id="rId5" Type="http://schemas.openxmlformats.org/officeDocument/2006/relationships/image" Target="../media/image7.jpg"/><Relationship Id="rId4" Type="http://schemas.openxmlformats.org/officeDocument/2006/relationships/image" Target="../media/image6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3.jpg"/><Relationship Id="rId4" Type="http://schemas.openxmlformats.org/officeDocument/2006/relationships/image" Target="../media/image12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3"/>
          <p:cNvSpPr/>
          <p:nvPr/>
        </p:nvSpPr>
        <p:spPr>
          <a:xfrm rot="-5400000">
            <a:off x="-1307300" y="1274550"/>
            <a:ext cx="5180100" cy="26031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1" name="Google Shape;151;p23"/>
          <p:cNvSpPr txBox="1">
            <a:spLocks noGrp="1"/>
          </p:cNvSpPr>
          <p:nvPr>
            <p:ph type="ctrTitle"/>
          </p:nvPr>
        </p:nvSpPr>
        <p:spPr>
          <a:xfrm>
            <a:off x="-287770" y="0"/>
            <a:ext cx="4598511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</a:t>
            </a:r>
            <a:br>
              <a:rPr lang="fa-IR" dirty="0">
                <a:cs typeface="B Nazanin" panose="00000700000000000000" pitchFamily="2" charset="-78"/>
              </a:rPr>
            </a:br>
            <a:r>
              <a:rPr lang="fa-IR" dirty="0">
                <a:cs typeface="B Nazanin" panose="00000700000000000000" pitchFamily="2" charset="-78"/>
              </a:rPr>
              <a:t>درس جغرافی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52" name="Google Shape;152;p23"/>
          <p:cNvSpPr txBox="1">
            <a:spLocks noGrp="1"/>
          </p:cNvSpPr>
          <p:nvPr>
            <p:ph type="subTitle" idx="1"/>
          </p:nvPr>
        </p:nvSpPr>
        <p:spPr>
          <a:xfrm>
            <a:off x="-18800" y="3031575"/>
            <a:ext cx="2810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32"/>
          <p:cNvSpPr txBox="1">
            <a:spLocks noGrp="1"/>
          </p:cNvSpPr>
          <p:nvPr>
            <p:ph type="subTitle" idx="1"/>
          </p:nvPr>
        </p:nvSpPr>
        <p:spPr>
          <a:xfrm>
            <a:off x="510639" y="2196450"/>
            <a:ext cx="2765599" cy="75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6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sz="1600" dirty="0">
              <a:cs typeface="B Nazanin" panose="00000700000000000000" pitchFamily="2" charset="-78"/>
            </a:endParaRPr>
          </a:p>
        </p:txBody>
      </p:sp>
      <p:sp>
        <p:nvSpPr>
          <p:cNvPr id="348" name="Google Shape;348;p32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349" name="Google Shape;349;p32"/>
          <p:cNvSpPr/>
          <p:nvPr/>
        </p:nvSpPr>
        <p:spPr>
          <a:xfrm>
            <a:off x="4185100" y="1098225"/>
            <a:ext cx="3246461" cy="2819752"/>
          </a:xfrm>
          <a:custGeom>
            <a:avLst/>
            <a:gdLst/>
            <a:ahLst/>
            <a:cxnLst/>
            <a:rect l="l" t="t" r="r" b="b"/>
            <a:pathLst>
              <a:path w="168254" h="146139" extrusionOk="0">
                <a:moveTo>
                  <a:pt x="4437" y="1"/>
                </a:moveTo>
                <a:cubicBezTo>
                  <a:pt x="2002" y="1"/>
                  <a:pt x="0" y="1969"/>
                  <a:pt x="0" y="4437"/>
                </a:cubicBezTo>
                <a:lnTo>
                  <a:pt x="0" y="141702"/>
                </a:lnTo>
                <a:cubicBezTo>
                  <a:pt x="0" y="144137"/>
                  <a:pt x="2002" y="146139"/>
                  <a:pt x="4437" y="146139"/>
                </a:cubicBezTo>
                <a:lnTo>
                  <a:pt x="163817" y="146139"/>
                </a:lnTo>
                <a:cubicBezTo>
                  <a:pt x="166252" y="146139"/>
                  <a:pt x="168254" y="144137"/>
                  <a:pt x="168254" y="141702"/>
                </a:cubicBezTo>
                <a:lnTo>
                  <a:pt x="168254" y="4437"/>
                </a:lnTo>
                <a:cubicBezTo>
                  <a:pt x="168254" y="1969"/>
                  <a:pt x="166252" y="1"/>
                  <a:pt x="163817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50" name="Google Shape;350;p32"/>
          <p:cNvSpPr/>
          <p:nvPr/>
        </p:nvSpPr>
        <p:spPr>
          <a:xfrm>
            <a:off x="4303536" y="1540425"/>
            <a:ext cx="3004463" cy="1813113"/>
          </a:xfrm>
          <a:custGeom>
            <a:avLst/>
            <a:gdLst/>
            <a:ahLst/>
            <a:cxnLst/>
            <a:rect l="l" t="t" r="r" b="b"/>
            <a:pathLst>
              <a:path w="155712" h="93968" extrusionOk="0">
                <a:moveTo>
                  <a:pt x="0" y="0"/>
                </a:moveTo>
                <a:lnTo>
                  <a:pt x="0" y="93968"/>
                </a:lnTo>
                <a:lnTo>
                  <a:pt x="155711" y="93968"/>
                </a:lnTo>
                <a:lnTo>
                  <a:pt x="155711" y="0"/>
                </a:lnTo>
                <a:close/>
              </a:path>
            </a:pathLst>
          </a:custGeom>
          <a:solidFill>
            <a:srgbClr val="6666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351" name="Google Shape;351;p32"/>
          <p:cNvPicPr preferRelativeResize="0"/>
          <p:nvPr/>
        </p:nvPicPr>
        <p:blipFill rotWithShape="1">
          <a:blip r:embed="rId3">
            <a:alphaModFix/>
          </a:blip>
          <a:srcRect t="19969" b="19969"/>
          <a:stretch/>
        </p:blipFill>
        <p:spPr>
          <a:xfrm>
            <a:off x="4302997" y="1549686"/>
            <a:ext cx="3004548" cy="1804491"/>
          </a:xfrm>
          <a:prstGeom prst="rect">
            <a:avLst/>
          </a:prstGeom>
          <a:noFill/>
          <a:ln>
            <a:noFill/>
          </a:ln>
        </p:spPr>
      </p:pic>
      <p:sp>
        <p:nvSpPr>
          <p:cNvPr id="352" name="Google Shape;352;p32"/>
          <p:cNvSpPr/>
          <p:nvPr/>
        </p:nvSpPr>
        <p:spPr>
          <a:xfrm>
            <a:off x="4303536" y="3337492"/>
            <a:ext cx="3004463" cy="16111"/>
          </a:xfrm>
          <a:custGeom>
            <a:avLst/>
            <a:gdLst/>
            <a:ahLst/>
            <a:cxnLst/>
            <a:rect l="l" t="t" r="r" b="b"/>
            <a:pathLst>
              <a:path w="155712" h="835" extrusionOk="0">
                <a:moveTo>
                  <a:pt x="0" y="1"/>
                </a:moveTo>
                <a:lnTo>
                  <a:pt x="0" y="835"/>
                </a:lnTo>
                <a:lnTo>
                  <a:pt x="155711" y="835"/>
                </a:lnTo>
                <a:lnTo>
                  <a:pt x="155711" y="1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53" name="Google Shape;353;p32"/>
          <p:cNvSpPr/>
          <p:nvPr/>
        </p:nvSpPr>
        <p:spPr>
          <a:xfrm>
            <a:off x="4303536" y="1540425"/>
            <a:ext cx="3004463" cy="16111"/>
          </a:xfrm>
          <a:custGeom>
            <a:avLst/>
            <a:gdLst/>
            <a:ahLst/>
            <a:cxnLst/>
            <a:rect l="l" t="t" r="r" b="b"/>
            <a:pathLst>
              <a:path w="155712" h="835" extrusionOk="0">
                <a:moveTo>
                  <a:pt x="0" y="0"/>
                </a:moveTo>
                <a:lnTo>
                  <a:pt x="0" y="834"/>
                </a:lnTo>
                <a:lnTo>
                  <a:pt x="155711" y="834"/>
                </a:lnTo>
                <a:lnTo>
                  <a:pt x="155711" y="0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54" name="Google Shape;354;p32"/>
          <p:cNvSpPr/>
          <p:nvPr/>
        </p:nvSpPr>
        <p:spPr>
          <a:xfrm>
            <a:off x="5662269" y="2303782"/>
            <a:ext cx="287071" cy="286434"/>
          </a:xfrm>
          <a:custGeom>
            <a:avLst/>
            <a:gdLst/>
            <a:ahLst/>
            <a:cxnLst/>
            <a:rect l="l" t="t" r="r" b="b"/>
            <a:pathLst>
              <a:path w="14878" h="14845" extrusionOk="0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55" name="Google Shape;355;p32"/>
          <p:cNvSpPr/>
          <p:nvPr/>
        </p:nvSpPr>
        <p:spPr>
          <a:xfrm>
            <a:off x="4376261" y="3180445"/>
            <a:ext cx="2858998" cy="16111"/>
          </a:xfrm>
          <a:custGeom>
            <a:avLst/>
            <a:gdLst/>
            <a:ahLst/>
            <a:cxnLst/>
            <a:rect l="l" t="t" r="r" b="b"/>
            <a:pathLst>
              <a:path w="148173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56" name="Google Shape;356;p32"/>
          <p:cNvSpPr/>
          <p:nvPr/>
        </p:nvSpPr>
        <p:spPr>
          <a:xfrm>
            <a:off x="4376261" y="3180445"/>
            <a:ext cx="1369656" cy="16111"/>
          </a:xfrm>
          <a:custGeom>
            <a:avLst/>
            <a:gdLst/>
            <a:ahLst/>
            <a:cxnLst/>
            <a:rect l="l" t="t" r="r" b="b"/>
            <a:pathLst>
              <a:path w="70985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rgbClr val="DD7E6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57" name="Google Shape;357;p32"/>
          <p:cNvSpPr/>
          <p:nvPr/>
        </p:nvSpPr>
        <p:spPr>
          <a:xfrm>
            <a:off x="5733701" y="3164989"/>
            <a:ext cx="47003" cy="47003"/>
          </a:xfrm>
          <a:custGeom>
            <a:avLst/>
            <a:gdLst/>
            <a:ahLst/>
            <a:cxnLst/>
            <a:rect l="l" t="t" r="r" b="b"/>
            <a:pathLst>
              <a:path w="2436" h="2436" extrusionOk="0">
                <a:moveTo>
                  <a:pt x="1235" y="1"/>
                </a:moveTo>
                <a:cubicBezTo>
                  <a:pt x="568" y="1"/>
                  <a:pt x="1" y="535"/>
                  <a:pt x="1" y="1202"/>
                </a:cubicBezTo>
                <a:cubicBezTo>
                  <a:pt x="1" y="1902"/>
                  <a:pt x="568" y="2436"/>
                  <a:pt x="1235" y="2436"/>
                </a:cubicBezTo>
                <a:cubicBezTo>
                  <a:pt x="1902" y="2436"/>
                  <a:pt x="2436" y="1902"/>
                  <a:pt x="2436" y="1202"/>
                </a:cubicBezTo>
                <a:cubicBezTo>
                  <a:pt x="2436" y="535"/>
                  <a:pt x="1902" y="1"/>
                  <a:pt x="1235" y="1"/>
                </a:cubicBezTo>
                <a:close/>
              </a:path>
            </a:pathLst>
          </a:custGeom>
          <a:solidFill>
            <a:srgbClr val="DD7E6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58" name="Google Shape;358;p32"/>
          <p:cNvSpPr/>
          <p:nvPr/>
        </p:nvSpPr>
        <p:spPr>
          <a:xfrm>
            <a:off x="5745934" y="3176585"/>
            <a:ext cx="23193" cy="23829"/>
          </a:xfrm>
          <a:custGeom>
            <a:avLst/>
            <a:gdLst/>
            <a:ahLst/>
            <a:cxnLst/>
            <a:rect l="l" t="t" r="r" b="b"/>
            <a:pathLst>
              <a:path w="1202" h="1235" extrusionOk="0">
                <a:moveTo>
                  <a:pt x="601" y="0"/>
                </a:moveTo>
                <a:cubicBezTo>
                  <a:pt x="267" y="0"/>
                  <a:pt x="0" y="267"/>
                  <a:pt x="0" y="601"/>
                </a:cubicBezTo>
                <a:cubicBezTo>
                  <a:pt x="0" y="934"/>
                  <a:pt x="267" y="1235"/>
                  <a:pt x="601" y="1235"/>
                </a:cubicBezTo>
                <a:cubicBezTo>
                  <a:pt x="934" y="1235"/>
                  <a:pt x="1201" y="968"/>
                  <a:pt x="1201" y="601"/>
                </a:cubicBezTo>
                <a:cubicBezTo>
                  <a:pt x="1201" y="267"/>
                  <a:pt x="934" y="0"/>
                  <a:pt x="601" y="0"/>
                </a:cubicBezTo>
                <a:close/>
              </a:path>
            </a:pathLst>
          </a:custGeom>
          <a:solidFill>
            <a:srgbClr val="E6B8A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59" name="Google Shape;359;p32"/>
          <p:cNvSpPr/>
          <p:nvPr/>
        </p:nvSpPr>
        <p:spPr>
          <a:xfrm>
            <a:off x="4608617" y="3226542"/>
            <a:ext cx="64387" cy="71334"/>
          </a:xfrm>
          <a:custGeom>
            <a:avLst/>
            <a:gdLst/>
            <a:ahLst/>
            <a:cxnLst/>
            <a:rect l="l" t="t" r="r" b="b"/>
            <a:pathLst>
              <a:path w="3337" h="3697" extrusionOk="0">
                <a:moveTo>
                  <a:pt x="361" y="0"/>
                </a:moveTo>
                <a:cubicBezTo>
                  <a:pt x="175" y="0"/>
                  <a:pt x="0" y="151"/>
                  <a:pt x="0" y="380"/>
                </a:cubicBezTo>
                <a:lnTo>
                  <a:pt x="0" y="3349"/>
                </a:lnTo>
                <a:cubicBezTo>
                  <a:pt x="0" y="3551"/>
                  <a:pt x="173" y="3696"/>
                  <a:pt x="358" y="3696"/>
                </a:cubicBezTo>
                <a:cubicBezTo>
                  <a:pt x="417" y="3696"/>
                  <a:pt x="478" y="3681"/>
                  <a:pt x="534" y="3649"/>
                </a:cubicBezTo>
                <a:lnTo>
                  <a:pt x="3103" y="2148"/>
                </a:lnTo>
                <a:cubicBezTo>
                  <a:pt x="3336" y="2015"/>
                  <a:pt x="3336" y="1681"/>
                  <a:pt x="3103" y="1548"/>
                </a:cubicBezTo>
                <a:lnTo>
                  <a:pt x="534" y="47"/>
                </a:lnTo>
                <a:cubicBezTo>
                  <a:pt x="479" y="15"/>
                  <a:pt x="419" y="0"/>
                  <a:pt x="361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0" name="Google Shape;360;p32"/>
          <p:cNvSpPr/>
          <p:nvPr/>
        </p:nvSpPr>
        <p:spPr>
          <a:xfrm>
            <a:off x="4687131" y="3221641"/>
            <a:ext cx="14182" cy="81116"/>
          </a:xfrm>
          <a:custGeom>
            <a:avLst/>
            <a:gdLst/>
            <a:ahLst/>
            <a:cxnLst/>
            <a:rect l="l" t="t" r="r" b="b"/>
            <a:pathLst>
              <a:path w="735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35" y="4037"/>
                  <a:pt x="735" y="3836"/>
                </a:cubicBezTo>
                <a:lnTo>
                  <a:pt x="735" y="367"/>
                </a:lnTo>
                <a:cubicBezTo>
                  <a:pt x="735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1" name="Google Shape;361;p32"/>
          <p:cNvSpPr/>
          <p:nvPr/>
        </p:nvSpPr>
        <p:spPr>
          <a:xfrm>
            <a:off x="4455430" y="3221641"/>
            <a:ext cx="13526" cy="81116"/>
          </a:xfrm>
          <a:custGeom>
            <a:avLst/>
            <a:gdLst/>
            <a:ahLst/>
            <a:cxnLst/>
            <a:rect l="l" t="t" r="r" b="b"/>
            <a:pathLst>
              <a:path w="701" h="4204" extrusionOk="0">
                <a:moveTo>
                  <a:pt x="367" y="0"/>
                </a:moveTo>
                <a:cubicBezTo>
                  <a:pt x="167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67" y="4203"/>
                  <a:pt x="367" y="4203"/>
                </a:cubicBezTo>
                <a:cubicBezTo>
                  <a:pt x="534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7" y="0"/>
                  <a:pt x="367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2" name="Google Shape;362;p32"/>
          <p:cNvSpPr/>
          <p:nvPr/>
        </p:nvSpPr>
        <p:spPr>
          <a:xfrm>
            <a:off x="4420023" y="3221641"/>
            <a:ext cx="13545" cy="81116"/>
          </a:xfrm>
          <a:custGeom>
            <a:avLst/>
            <a:gdLst/>
            <a:ahLst/>
            <a:cxnLst/>
            <a:rect l="l" t="t" r="r" b="b"/>
            <a:pathLst>
              <a:path w="702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3" name="Google Shape;363;p32"/>
          <p:cNvSpPr/>
          <p:nvPr/>
        </p:nvSpPr>
        <p:spPr>
          <a:xfrm>
            <a:off x="7098878" y="3221641"/>
            <a:ext cx="40558" cy="81116"/>
          </a:xfrm>
          <a:custGeom>
            <a:avLst/>
            <a:gdLst/>
            <a:ahLst/>
            <a:cxnLst/>
            <a:rect l="l" t="t" r="r" b="b"/>
            <a:pathLst>
              <a:path w="2102" h="4204" extrusionOk="0">
                <a:moveTo>
                  <a:pt x="334" y="0"/>
                </a:moveTo>
                <a:cubicBezTo>
                  <a:pt x="134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34" y="4203"/>
                  <a:pt x="334" y="4203"/>
                </a:cubicBezTo>
                <a:lnTo>
                  <a:pt x="1735" y="4203"/>
                </a:lnTo>
                <a:cubicBezTo>
                  <a:pt x="1935" y="4203"/>
                  <a:pt x="2102" y="4037"/>
                  <a:pt x="2102" y="3836"/>
                </a:cubicBezTo>
                <a:cubicBezTo>
                  <a:pt x="2102" y="3636"/>
                  <a:pt x="1935" y="3503"/>
                  <a:pt x="1735" y="3503"/>
                </a:cubicBezTo>
                <a:lnTo>
                  <a:pt x="701" y="3503"/>
                </a:lnTo>
                <a:lnTo>
                  <a:pt x="701" y="734"/>
                </a:lnTo>
                <a:lnTo>
                  <a:pt x="1735" y="734"/>
                </a:lnTo>
                <a:cubicBezTo>
                  <a:pt x="1935" y="734"/>
                  <a:pt x="2102" y="567"/>
                  <a:pt x="2102" y="367"/>
                </a:cubicBezTo>
                <a:cubicBezTo>
                  <a:pt x="2102" y="167"/>
                  <a:pt x="1935" y="0"/>
                  <a:pt x="1735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4" name="Google Shape;364;p32"/>
          <p:cNvSpPr/>
          <p:nvPr/>
        </p:nvSpPr>
        <p:spPr>
          <a:xfrm>
            <a:off x="7150359" y="3221641"/>
            <a:ext cx="41214" cy="81116"/>
          </a:xfrm>
          <a:custGeom>
            <a:avLst/>
            <a:gdLst/>
            <a:ahLst/>
            <a:cxnLst/>
            <a:rect l="l" t="t" r="r" b="b"/>
            <a:pathLst>
              <a:path w="2136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cubicBezTo>
                  <a:pt x="1" y="567"/>
                  <a:pt x="168" y="734"/>
                  <a:pt x="368" y="734"/>
                </a:cubicBezTo>
                <a:lnTo>
                  <a:pt x="1402" y="734"/>
                </a:lnTo>
                <a:lnTo>
                  <a:pt x="1402" y="3503"/>
                </a:lnTo>
                <a:lnTo>
                  <a:pt x="368" y="3503"/>
                </a:lnTo>
                <a:cubicBezTo>
                  <a:pt x="168" y="3503"/>
                  <a:pt x="1" y="3636"/>
                  <a:pt x="1" y="3836"/>
                </a:cubicBezTo>
                <a:cubicBezTo>
                  <a:pt x="1" y="4037"/>
                  <a:pt x="168" y="4203"/>
                  <a:pt x="368" y="4203"/>
                </a:cubicBezTo>
                <a:lnTo>
                  <a:pt x="1769" y="4203"/>
                </a:lnTo>
                <a:cubicBezTo>
                  <a:pt x="1969" y="4203"/>
                  <a:pt x="2136" y="4037"/>
                  <a:pt x="2136" y="3836"/>
                </a:cubicBezTo>
                <a:lnTo>
                  <a:pt x="2136" y="367"/>
                </a:lnTo>
                <a:cubicBezTo>
                  <a:pt x="2136" y="167"/>
                  <a:pt x="1969" y="0"/>
                  <a:pt x="1769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5" name="Google Shape;365;p32"/>
          <p:cNvSpPr/>
          <p:nvPr/>
        </p:nvSpPr>
        <p:spPr>
          <a:xfrm>
            <a:off x="4355016" y="3444333"/>
            <a:ext cx="97845" cy="106219"/>
          </a:xfrm>
          <a:custGeom>
            <a:avLst/>
            <a:gdLst/>
            <a:ahLst/>
            <a:cxnLst/>
            <a:rect l="l" t="t" r="r" b="b"/>
            <a:pathLst>
              <a:path w="5071" h="5505" extrusionOk="0">
                <a:moveTo>
                  <a:pt x="2169" y="1"/>
                </a:moveTo>
                <a:cubicBezTo>
                  <a:pt x="1969" y="1"/>
                  <a:pt x="1835" y="134"/>
                  <a:pt x="1802" y="334"/>
                </a:cubicBezTo>
                <a:cubicBezTo>
                  <a:pt x="1769" y="735"/>
                  <a:pt x="1669" y="1135"/>
                  <a:pt x="1502" y="1535"/>
                </a:cubicBezTo>
                <a:cubicBezTo>
                  <a:pt x="1402" y="1735"/>
                  <a:pt x="1202" y="1902"/>
                  <a:pt x="968" y="1902"/>
                </a:cubicBezTo>
                <a:lnTo>
                  <a:pt x="568" y="1902"/>
                </a:lnTo>
                <a:cubicBezTo>
                  <a:pt x="234" y="1902"/>
                  <a:pt x="1" y="2136"/>
                  <a:pt x="1" y="2436"/>
                </a:cubicBezTo>
                <a:lnTo>
                  <a:pt x="1" y="5038"/>
                </a:lnTo>
                <a:cubicBezTo>
                  <a:pt x="1" y="5305"/>
                  <a:pt x="201" y="5505"/>
                  <a:pt x="468" y="5505"/>
                </a:cubicBezTo>
                <a:lnTo>
                  <a:pt x="3770" y="5505"/>
                </a:lnTo>
                <a:cubicBezTo>
                  <a:pt x="3970" y="5505"/>
                  <a:pt x="4170" y="5338"/>
                  <a:pt x="4170" y="5105"/>
                </a:cubicBezTo>
                <a:cubicBezTo>
                  <a:pt x="4170" y="4938"/>
                  <a:pt x="4070" y="4804"/>
                  <a:pt x="3903" y="4738"/>
                </a:cubicBezTo>
                <a:cubicBezTo>
                  <a:pt x="3903" y="4738"/>
                  <a:pt x="3903" y="4704"/>
                  <a:pt x="3903" y="4704"/>
                </a:cubicBezTo>
                <a:lnTo>
                  <a:pt x="4037" y="4704"/>
                </a:lnTo>
                <a:cubicBezTo>
                  <a:pt x="4304" y="4704"/>
                  <a:pt x="4504" y="4504"/>
                  <a:pt x="4504" y="4237"/>
                </a:cubicBezTo>
                <a:cubicBezTo>
                  <a:pt x="4504" y="4037"/>
                  <a:pt x="4370" y="3870"/>
                  <a:pt x="4204" y="3804"/>
                </a:cubicBezTo>
                <a:cubicBezTo>
                  <a:pt x="4204" y="3804"/>
                  <a:pt x="4204" y="3804"/>
                  <a:pt x="4204" y="3770"/>
                </a:cubicBezTo>
                <a:lnTo>
                  <a:pt x="4337" y="3770"/>
                </a:lnTo>
                <a:cubicBezTo>
                  <a:pt x="4604" y="3770"/>
                  <a:pt x="4804" y="3570"/>
                  <a:pt x="4804" y="3303"/>
                </a:cubicBezTo>
                <a:cubicBezTo>
                  <a:pt x="4804" y="3103"/>
                  <a:pt x="4704" y="2936"/>
                  <a:pt x="4504" y="2870"/>
                </a:cubicBezTo>
                <a:cubicBezTo>
                  <a:pt x="4504" y="2870"/>
                  <a:pt x="4504" y="2836"/>
                  <a:pt x="4504" y="2836"/>
                </a:cubicBezTo>
                <a:lnTo>
                  <a:pt x="4571" y="2836"/>
                </a:lnTo>
                <a:cubicBezTo>
                  <a:pt x="4837" y="2836"/>
                  <a:pt x="5071" y="2603"/>
                  <a:pt x="5038" y="2336"/>
                </a:cubicBezTo>
                <a:cubicBezTo>
                  <a:pt x="5038" y="2069"/>
                  <a:pt x="4837" y="1902"/>
                  <a:pt x="4571" y="1902"/>
                </a:cubicBezTo>
                <a:lnTo>
                  <a:pt x="3136" y="1902"/>
                </a:lnTo>
                <a:cubicBezTo>
                  <a:pt x="2969" y="1902"/>
                  <a:pt x="2869" y="1769"/>
                  <a:pt x="2869" y="1602"/>
                </a:cubicBezTo>
                <a:lnTo>
                  <a:pt x="2903" y="1302"/>
                </a:lnTo>
                <a:cubicBezTo>
                  <a:pt x="2936" y="1002"/>
                  <a:pt x="2969" y="635"/>
                  <a:pt x="2803" y="368"/>
                </a:cubicBezTo>
                <a:cubicBezTo>
                  <a:pt x="2669" y="168"/>
                  <a:pt x="2436" y="1"/>
                  <a:pt x="2169" y="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6" name="Google Shape;366;p32"/>
          <p:cNvSpPr/>
          <p:nvPr/>
        </p:nvSpPr>
        <p:spPr>
          <a:xfrm>
            <a:off x="4316406" y="3481033"/>
            <a:ext cx="34770" cy="69520"/>
          </a:xfrm>
          <a:custGeom>
            <a:avLst/>
            <a:gdLst/>
            <a:ahLst/>
            <a:cxnLst/>
            <a:rect l="l" t="t" r="r" b="b"/>
            <a:pathLst>
              <a:path w="1802" h="3603" extrusionOk="0">
                <a:moveTo>
                  <a:pt x="401" y="0"/>
                </a:moveTo>
                <a:cubicBezTo>
                  <a:pt x="167" y="0"/>
                  <a:pt x="0" y="200"/>
                  <a:pt x="0" y="434"/>
                </a:cubicBezTo>
                <a:lnTo>
                  <a:pt x="0" y="3203"/>
                </a:lnTo>
                <a:cubicBezTo>
                  <a:pt x="0" y="3436"/>
                  <a:pt x="167" y="3603"/>
                  <a:pt x="401" y="3603"/>
                </a:cubicBezTo>
                <a:lnTo>
                  <a:pt x="1401" y="3603"/>
                </a:lnTo>
                <a:cubicBezTo>
                  <a:pt x="1635" y="3603"/>
                  <a:pt x="1802" y="3436"/>
                  <a:pt x="1802" y="3203"/>
                </a:cubicBezTo>
                <a:lnTo>
                  <a:pt x="1802" y="434"/>
                </a:lnTo>
                <a:cubicBezTo>
                  <a:pt x="1802" y="200"/>
                  <a:pt x="1601" y="0"/>
                  <a:pt x="1401" y="0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7" name="Google Shape;367;p32"/>
          <p:cNvSpPr/>
          <p:nvPr/>
        </p:nvSpPr>
        <p:spPr>
          <a:xfrm>
            <a:off x="4543611" y="3481033"/>
            <a:ext cx="97845" cy="106219"/>
          </a:xfrm>
          <a:custGeom>
            <a:avLst/>
            <a:gdLst/>
            <a:ahLst/>
            <a:cxnLst/>
            <a:rect l="l" t="t" r="r" b="b"/>
            <a:pathLst>
              <a:path w="5071" h="5505" extrusionOk="0">
                <a:moveTo>
                  <a:pt x="1301" y="0"/>
                </a:moveTo>
                <a:cubicBezTo>
                  <a:pt x="1068" y="0"/>
                  <a:pt x="901" y="200"/>
                  <a:pt x="901" y="401"/>
                </a:cubicBezTo>
                <a:cubicBezTo>
                  <a:pt x="901" y="567"/>
                  <a:pt x="1001" y="734"/>
                  <a:pt x="1134" y="801"/>
                </a:cubicBezTo>
                <a:cubicBezTo>
                  <a:pt x="1134" y="801"/>
                  <a:pt x="1168" y="801"/>
                  <a:pt x="1168" y="834"/>
                </a:cubicBezTo>
                <a:lnTo>
                  <a:pt x="1001" y="834"/>
                </a:lnTo>
                <a:cubicBezTo>
                  <a:pt x="768" y="834"/>
                  <a:pt x="534" y="1034"/>
                  <a:pt x="534" y="1301"/>
                </a:cubicBezTo>
                <a:cubicBezTo>
                  <a:pt x="534" y="1501"/>
                  <a:pt x="667" y="1668"/>
                  <a:pt x="834" y="1735"/>
                </a:cubicBezTo>
                <a:cubicBezTo>
                  <a:pt x="834" y="1735"/>
                  <a:pt x="834" y="1768"/>
                  <a:pt x="834" y="1768"/>
                </a:cubicBezTo>
                <a:lnTo>
                  <a:pt x="701" y="1768"/>
                </a:lnTo>
                <a:cubicBezTo>
                  <a:pt x="434" y="1768"/>
                  <a:pt x="234" y="1968"/>
                  <a:pt x="234" y="2235"/>
                </a:cubicBezTo>
                <a:cubicBezTo>
                  <a:pt x="234" y="2435"/>
                  <a:pt x="367" y="2602"/>
                  <a:pt x="534" y="2669"/>
                </a:cubicBezTo>
                <a:cubicBezTo>
                  <a:pt x="534" y="2702"/>
                  <a:pt x="534" y="2702"/>
                  <a:pt x="534" y="2702"/>
                </a:cubicBezTo>
                <a:lnTo>
                  <a:pt x="467" y="2702"/>
                </a:lnTo>
                <a:cubicBezTo>
                  <a:pt x="200" y="2702"/>
                  <a:pt x="0" y="2936"/>
                  <a:pt x="0" y="3203"/>
                </a:cubicBezTo>
                <a:cubicBezTo>
                  <a:pt x="0" y="3436"/>
                  <a:pt x="234" y="3636"/>
                  <a:pt x="467" y="3636"/>
                </a:cubicBezTo>
                <a:lnTo>
                  <a:pt x="1935" y="3636"/>
                </a:lnTo>
                <a:cubicBezTo>
                  <a:pt x="2068" y="3636"/>
                  <a:pt x="2202" y="3770"/>
                  <a:pt x="2169" y="3903"/>
                </a:cubicBezTo>
                <a:lnTo>
                  <a:pt x="2135" y="4237"/>
                </a:lnTo>
                <a:cubicBezTo>
                  <a:pt x="2102" y="4503"/>
                  <a:pt x="2068" y="4870"/>
                  <a:pt x="2235" y="5137"/>
                </a:cubicBezTo>
                <a:cubicBezTo>
                  <a:pt x="2369" y="5371"/>
                  <a:pt x="2636" y="5504"/>
                  <a:pt x="2902" y="5504"/>
                </a:cubicBezTo>
                <a:cubicBezTo>
                  <a:pt x="3069" y="5504"/>
                  <a:pt x="3236" y="5371"/>
                  <a:pt x="3236" y="5204"/>
                </a:cubicBezTo>
                <a:cubicBezTo>
                  <a:pt x="3269" y="4770"/>
                  <a:pt x="3369" y="4370"/>
                  <a:pt x="3536" y="4003"/>
                </a:cubicBezTo>
                <a:cubicBezTo>
                  <a:pt x="3636" y="3770"/>
                  <a:pt x="3870" y="3636"/>
                  <a:pt x="4103" y="3636"/>
                </a:cubicBezTo>
                <a:lnTo>
                  <a:pt x="4504" y="3636"/>
                </a:lnTo>
                <a:cubicBezTo>
                  <a:pt x="4804" y="3636"/>
                  <a:pt x="5071" y="3369"/>
                  <a:pt x="5071" y="3069"/>
                </a:cubicBezTo>
                <a:lnTo>
                  <a:pt x="5071" y="467"/>
                </a:lnTo>
                <a:cubicBezTo>
                  <a:pt x="5071" y="200"/>
                  <a:pt x="4837" y="0"/>
                  <a:pt x="4604" y="0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8" name="Google Shape;368;p32"/>
          <p:cNvSpPr/>
          <p:nvPr/>
        </p:nvSpPr>
        <p:spPr>
          <a:xfrm>
            <a:off x="4644661" y="3481033"/>
            <a:ext cx="35426" cy="69520"/>
          </a:xfrm>
          <a:custGeom>
            <a:avLst/>
            <a:gdLst/>
            <a:ahLst/>
            <a:cxnLst/>
            <a:rect l="l" t="t" r="r" b="b"/>
            <a:pathLst>
              <a:path w="1836" h="3603" extrusionOk="0">
                <a:moveTo>
                  <a:pt x="434" y="0"/>
                </a:moveTo>
                <a:cubicBezTo>
                  <a:pt x="201" y="0"/>
                  <a:pt x="0" y="200"/>
                  <a:pt x="0" y="434"/>
                </a:cubicBezTo>
                <a:lnTo>
                  <a:pt x="0" y="3203"/>
                </a:lnTo>
                <a:cubicBezTo>
                  <a:pt x="0" y="3436"/>
                  <a:pt x="201" y="3603"/>
                  <a:pt x="434" y="3603"/>
                </a:cubicBezTo>
                <a:lnTo>
                  <a:pt x="1401" y="3603"/>
                </a:lnTo>
                <a:cubicBezTo>
                  <a:pt x="1635" y="3603"/>
                  <a:pt x="1835" y="3436"/>
                  <a:pt x="1835" y="3203"/>
                </a:cubicBezTo>
                <a:lnTo>
                  <a:pt x="1835" y="434"/>
                </a:lnTo>
                <a:cubicBezTo>
                  <a:pt x="1835" y="200"/>
                  <a:pt x="1635" y="0"/>
                  <a:pt x="1401" y="0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9" name="Google Shape;369;p32"/>
          <p:cNvSpPr/>
          <p:nvPr/>
        </p:nvSpPr>
        <p:spPr>
          <a:xfrm>
            <a:off x="4775967" y="3475360"/>
            <a:ext cx="127443" cy="75193"/>
          </a:xfrm>
          <a:custGeom>
            <a:avLst/>
            <a:gdLst/>
            <a:ahLst/>
            <a:cxnLst/>
            <a:rect l="l" t="t" r="r" b="b"/>
            <a:pathLst>
              <a:path w="6605" h="3897" extrusionOk="0">
                <a:moveTo>
                  <a:pt x="3697" y="0"/>
                </a:moveTo>
                <a:cubicBezTo>
                  <a:pt x="3490" y="0"/>
                  <a:pt x="3303" y="169"/>
                  <a:pt x="3303" y="394"/>
                </a:cubicBezTo>
                <a:lnTo>
                  <a:pt x="3303" y="1128"/>
                </a:lnTo>
                <a:cubicBezTo>
                  <a:pt x="2035" y="1195"/>
                  <a:pt x="0" y="1662"/>
                  <a:pt x="0" y="3897"/>
                </a:cubicBezTo>
                <a:cubicBezTo>
                  <a:pt x="0" y="3897"/>
                  <a:pt x="801" y="2796"/>
                  <a:pt x="3303" y="2563"/>
                </a:cubicBezTo>
                <a:lnTo>
                  <a:pt x="3303" y="3230"/>
                </a:lnTo>
                <a:cubicBezTo>
                  <a:pt x="3303" y="3458"/>
                  <a:pt x="3496" y="3610"/>
                  <a:pt x="3707" y="3610"/>
                </a:cubicBezTo>
                <a:cubicBezTo>
                  <a:pt x="3772" y="3610"/>
                  <a:pt x="3840" y="3595"/>
                  <a:pt x="3903" y="3563"/>
                </a:cubicBezTo>
                <a:lnTo>
                  <a:pt x="6338" y="2162"/>
                </a:lnTo>
                <a:cubicBezTo>
                  <a:pt x="6605" y="1995"/>
                  <a:pt x="6605" y="1629"/>
                  <a:pt x="6338" y="1462"/>
                </a:cubicBezTo>
                <a:lnTo>
                  <a:pt x="3903" y="61"/>
                </a:lnTo>
                <a:cubicBezTo>
                  <a:pt x="3836" y="19"/>
                  <a:pt x="3765" y="0"/>
                  <a:pt x="3697" y="0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0" name="Google Shape;370;p32"/>
          <p:cNvSpPr/>
          <p:nvPr/>
        </p:nvSpPr>
        <p:spPr>
          <a:xfrm>
            <a:off x="5013476" y="3481033"/>
            <a:ext cx="105563" cy="8374"/>
          </a:xfrm>
          <a:custGeom>
            <a:avLst/>
            <a:gdLst/>
            <a:ahLst/>
            <a:cxnLst/>
            <a:rect l="l" t="t" r="r" b="b"/>
            <a:pathLst>
              <a:path w="5471" h="434" extrusionOk="0">
                <a:moveTo>
                  <a:pt x="0" y="0"/>
                </a:moveTo>
                <a:lnTo>
                  <a:pt x="0" y="434"/>
                </a:lnTo>
                <a:lnTo>
                  <a:pt x="5471" y="434"/>
                </a:lnTo>
                <a:lnTo>
                  <a:pt x="5471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1" name="Google Shape;371;p32"/>
          <p:cNvSpPr/>
          <p:nvPr/>
        </p:nvSpPr>
        <p:spPr>
          <a:xfrm>
            <a:off x="5013476" y="3493903"/>
            <a:ext cx="105563" cy="7737"/>
          </a:xfrm>
          <a:custGeom>
            <a:avLst/>
            <a:gdLst/>
            <a:ahLst/>
            <a:cxnLst/>
            <a:rect l="l" t="t" r="r" b="b"/>
            <a:pathLst>
              <a:path w="5471" h="401" extrusionOk="0">
                <a:moveTo>
                  <a:pt x="0" y="0"/>
                </a:moveTo>
                <a:lnTo>
                  <a:pt x="0" y="401"/>
                </a:lnTo>
                <a:lnTo>
                  <a:pt x="5471" y="401"/>
                </a:lnTo>
                <a:lnTo>
                  <a:pt x="5471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2" name="Google Shape;372;p32"/>
          <p:cNvSpPr/>
          <p:nvPr/>
        </p:nvSpPr>
        <p:spPr>
          <a:xfrm>
            <a:off x="5013476" y="3506137"/>
            <a:ext cx="32840" cy="8374"/>
          </a:xfrm>
          <a:custGeom>
            <a:avLst/>
            <a:gdLst/>
            <a:ahLst/>
            <a:cxnLst/>
            <a:rect l="l" t="t" r="r" b="b"/>
            <a:pathLst>
              <a:path w="1702" h="434" extrusionOk="0">
                <a:moveTo>
                  <a:pt x="0" y="0"/>
                </a:moveTo>
                <a:lnTo>
                  <a:pt x="0" y="434"/>
                </a:lnTo>
                <a:lnTo>
                  <a:pt x="1701" y="434"/>
                </a:lnTo>
                <a:lnTo>
                  <a:pt x="1701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3" name="Google Shape;373;p32"/>
          <p:cNvSpPr/>
          <p:nvPr/>
        </p:nvSpPr>
        <p:spPr>
          <a:xfrm>
            <a:off x="5013476" y="3518351"/>
            <a:ext cx="32840" cy="8393"/>
          </a:xfrm>
          <a:custGeom>
            <a:avLst/>
            <a:gdLst/>
            <a:ahLst/>
            <a:cxnLst/>
            <a:rect l="l" t="t" r="r" b="b"/>
            <a:pathLst>
              <a:path w="1702" h="435" extrusionOk="0">
                <a:moveTo>
                  <a:pt x="0" y="1"/>
                </a:moveTo>
                <a:lnTo>
                  <a:pt x="0" y="435"/>
                </a:lnTo>
                <a:lnTo>
                  <a:pt x="1701" y="435"/>
                </a:lnTo>
                <a:lnTo>
                  <a:pt x="1701" y="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4" name="Google Shape;374;p32"/>
          <p:cNvSpPr/>
          <p:nvPr/>
        </p:nvSpPr>
        <p:spPr>
          <a:xfrm>
            <a:off x="5013476" y="3531241"/>
            <a:ext cx="32840" cy="7737"/>
          </a:xfrm>
          <a:custGeom>
            <a:avLst/>
            <a:gdLst/>
            <a:ahLst/>
            <a:cxnLst/>
            <a:rect l="l" t="t" r="r" b="b"/>
            <a:pathLst>
              <a:path w="1702" h="401" extrusionOk="0">
                <a:moveTo>
                  <a:pt x="0" y="0"/>
                </a:moveTo>
                <a:lnTo>
                  <a:pt x="0" y="400"/>
                </a:lnTo>
                <a:lnTo>
                  <a:pt x="1701" y="400"/>
                </a:lnTo>
                <a:lnTo>
                  <a:pt x="1701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5" name="Google Shape;375;p32"/>
          <p:cNvSpPr/>
          <p:nvPr/>
        </p:nvSpPr>
        <p:spPr>
          <a:xfrm>
            <a:off x="5013476" y="3543455"/>
            <a:ext cx="32840" cy="8393"/>
          </a:xfrm>
          <a:custGeom>
            <a:avLst/>
            <a:gdLst/>
            <a:ahLst/>
            <a:cxnLst/>
            <a:rect l="l" t="t" r="r" b="b"/>
            <a:pathLst>
              <a:path w="1702" h="435" extrusionOk="0">
                <a:moveTo>
                  <a:pt x="0" y="1"/>
                </a:moveTo>
                <a:lnTo>
                  <a:pt x="0" y="435"/>
                </a:lnTo>
                <a:lnTo>
                  <a:pt x="1701" y="435"/>
                </a:lnTo>
                <a:lnTo>
                  <a:pt x="1701" y="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6" name="Google Shape;376;p32"/>
          <p:cNvSpPr/>
          <p:nvPr/>
        </p:nvSpPr>
        <p:spPr>
          <a:xfrm>
            <a:off x="5065593" y="3506137"/>
            <a:ext cx="44436" cy="44417"/>
          </a:xfrm>
          <a:custGeom>
            <a:avLst/>
            <a:gdLst/>
            <a:ahLst/>
            <a:cxnLst/>
            <a:rect l="l" t="t" r="r" b="b"/>
            <a:pathLst>
              <a:path w="2303" h="2302" extrusionOk="0">
                <a:moveTo>
                  <a:pt x="1002" y="0"/>
                </a:moveTo>
                <a:cubicBezTo>
                  <a:pt x="868" y="0"/>
                  <a:pt x="768" y="100"/>
                  <a:pt x="768" y="234"/>
                </a:cubicBezTo>
                <a:lnTo>
                  <a:pt x="768" y="534"/>
                </a:lnTo>
                <a:cubicBezTo>
                  <a:pt x="768" y="667"/>
                  <a:pt x="668" y="767"/>
                  <a:pt x="535" y="767"/>
                </a:cubicBezTo>
                <a:lnTo>
                  <a:pt x="234" y="767"/>
                </a:lnTo>
                <a:cubicBezTo>
                  <a:pt x="101" y="767"/>
                  <a:pt x="1" y="867"/>
                  <a:pt x="1" y="1001"/>
                </a:cubicBezTo>
                <a:lnTo>
                  <a:pt x="1" y="1301"/>
                </a:lnTo>
                <a:cubicBezTo>
                  <a:pt x="1" y="1435"/>
                  <a:pt x="101" y="1535"/>
                  <a:pt x="234" y="1535"/>
                </a:cubicBezTo>
                <a:lnTo>
                  <a:pt x="535" y="1535"/>
                </a:lnTo>
                <a:cubicBezTo>
                  <a:pt x="668" y="1535"/>
                  <a:pt x="768" y="1668"/>
                  <a:pt x="768" y="1801"/>
                </a:cubicBezTo>
                <a:lnTo>
                  <a:pt x="768" y="2068"/>
                </a:lnTo>
                <a:cubicBezTo>
                  <a:pt x="768" y="2202"/>
                  <a:pt x="868" y="2302"/>
                  <a:pt x="1002" y="2302"/>
                </a:cubicBezTo>
                <a:lnTo>
                  <a:pt x="1302" y="2302"/>
                </a:lnTo>
                <a:cubicBezTo>
                  <a:pt x="1435" y="2302"/>
                  <a:pt x="1535" y="2202"/>
                  <a:pt x="1535" y="2068"/>
                </a:cubicBezTo>
                <a:lnTo>
                  <a:pt x="1535" y="1801"/>
                </a:lnTo>
                <a:cubicBezTo>
                  <a:pt x="1535" y="1668"/>
                  <a:pt x="1635" y="1535"/>
                  <a:pt x="1802" y="1535"/>
                </a:cubicBezTo>
                <a:lnTo>
                  <a:pt x="2069" y="1535"/>
                </a:lnTo>
                <a:cubicBezTo>
                  <a:pt x="2203" y="1535"/>
                  <a:pt x="2303" y="1435"/>
                  <a:pt x="2303" y="1301"/>
                </a:cubicBezTo>
                <a:lnTo>
                  <a:pt x="2303" y="1001"/>
                </a:lnTo>
                <a:cubicBezTo>
                  <a:pt x="2303" y="867"/>
                  <a:pt x="2203" y="767"/>
                  <a:pt x="2069" y="767"/>
                </a:cubicBezTo>
                <a:lnTo>
                  <a:pt x="1802" y="767"/>
                </a:lnTo>
                <a:cubicBezTo>
                  <a:pt x="1669" y="767"/>
                  <a:pt x="1535" y="667"/>
                  <a:pt x="1535" y="534"/>
                </a:cubicBezTo>
                <a:lnTo>
                  <a:pt x="1535" y="234"/>
                </a:lnTo>
                <a:cubicBezTo>
                  <a:pt x="1535" y="100"/>
                  <a:pt x="1435" y="0"/>
                  <a:pt x="1302" y="0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7" name="Google Shape;377;p32"/>
          <p:cNvSpPr/>
          <p:nvPr/>
        </p:nvSpPr>
        <p:spPr>
          <a:xfrm>
            <a:off x="5252258" y="3508703"/>
            <a:ext cx="16111" cy="16111"/>
          </a:xfrm>
          <a:custGeom>
            <a:avLst/>
            <a:gdLst/>
            <a:ahLst/>
            <a:cxnLst/>
            <a:rect l="l" t="t" r="r" b="b"/>
            <a:pathLst>
              <a:path w="835" h="835" extrusionOk="0">
                <a:moveTo>
                  <a:pt x="434" y="1"/>
                </a:moveTo>
                <a:cubicBezTo>
                  <a:pt x="201" y="1"/>
                  <a:pt x="1" y="167"/>
                  <a:pt x="1" y="401"/>
                </a:cubicBezTo>
                <a:cubicBezTo>
                  <a:pt x="1" y="634"/>
                  <a:pt x="201" y="835"/>
                  <a:pt x="434" y="835"/>
                </a:cubicBezTo>
                <a:cubicBezTo>
                  <a:pt x="634" y="835"/>
                  <a:pt x="834" y="634"/>
                  <a:pt x="834" y="401"/>
                </a:cubicBezTo>
                <a:cubicBezTo>
                  <a:pt x="834" y="167"/>
                  <a:pt x="634" y="1"/>
                  <a:pt x="434" y="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8" name="Google Shape;378;p32"/>
          <p:cNvSpPr/>
          <p:nvPr/>
        </p:nvSpPr>
        <p:spPr>
          <a:xfrm>
            <a:off x="5285736" y="3508703"/>
            <a:ext cx="16111" cy="16111"/>
          </a:xfrm>
          <a:custGeom>
            <a:avLst/>
            <a:gdLst/>
            <a:ahLst/>
            <a:cxnLst/>
            <a:rect l="l" t="t" r="r" b="b"/>
            <a:pathLst>
              <a:path w="835" h="835" extrusionOk="0">
                <a:moveTo>
                  <a:pt x="400" y="1"/>
                </a:moveTo>
                <a:cubicBezTo>
                  <a:pt x="167" y="1"/>
                  <a:pt x="0" y="167"/>
                  <a:pt x="0" y="401"/>
                </a:cubicBezTo>
                <a:cubicBezTo>
                  <a:pt x="0" y="634"/>
                  <a:pt x="167" y="835"/>
                  <a:pt x="400" y="835"/>
                </a:cubicBezTo>
                <a:cubicBezTo>
                  <a:pt x="634" y="835"/>
                  <a:pt x="834" y="634"/>
                  <a:pt x="834" y="401"/>
                </a:cubicBezTo>
                <a:cubicBezTo>
                  <a:pt x="834" y="167"/>
                  <a:pt x="634" y="1"/>
                  <a:pt x="400" y="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9" name="Google Shape;379;p32"/>
          <p:cNvSpPr/>
          <p:nvPr/>
        </p:nvSpPr>
        <p:spPr>
          <a:xfrm>
            <a:off x="5318557" y="3508703"/>
            <a:ext cx="16111" cy="16111"/>
          </a:xfrm>
          <a:custGeom>
            <a:avLst/>
            <a:gdLst/>
            <a:ahLst/>
            <a:cxnLst/>
            <a:rect l="l" t="t" r="r" b="b"/>
            <a:pathLst>
              <a:path w="835" h="835" extrusionOk="0">
                <a:moveTo>
                  <a:pt x="434" y="1"/>
                </a:moveTo>
                <a:cubicBezTo>
                  <a:pt x="200" y="1"/>
                  <a:pt x="0" y="167"/>
                  <a:pt x="0" y="401"/>
                </a:cubicBezTo>
                <a:cubicBezTo>
                  <a:pt x="0" y="634"/>
                  <a:pt x="200" y="835"/>
                  <a:pt x="434" y="835"/>
                </a:cubicBezTo>
                <a:cubicBezTo>
                  <a:pt x="667" y="835"/>
                  <a:pt x="834" y="634"/>
                  <a:pt x="834" y="401"/>
                </a:cubicBezTo>
                <a:cubicBezTo>
                  <a:pt x="834" y="167"/>
                  <a:pt x="667" y="1"/>
                  <a:pt x="434" y="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0" name="Google Shape;380;p32"/>
          <p:cNvSpPr/>
          <p:nvPr/>
        </p:nvSpPr>
        <p:spPr>
          <a:xfrm>
            <a:off x="4303536" y="1228895"/>
            <a:ext cx="177649" cy="177649"/>
          </a:xfrm>
          <a:custGeom>
            <a:avLst/>
            <a:gdLst/>
            <a:ahLst/>
            <a:cxnLst/>
            <a:rect l="l" t="t" r="r" b="b"/>
            <a:pathLst>
              <a:path w="9207" h="9207" extrusionOk="0">
                <a:moveTo>
                  <a:pt x="4603" y="0"/>
                </a:moveTo>
                <a:cubicBezTo>
                  <a:pt x="2035" y="0"/>
                  <a:pt x="0" y="2069"/>
                  <a:pt x="0" y="4604"/>
                </a:cubicBezTo>
                <a:cubicBezTo>
                  <a:pt x="0" y="7139"/>
                  <a:pt x="2035" y="9207"/>
                  <a:pt x="4603" y="9207"/>
                </a:cubicBezTo>
                <a:cubicBezTo>
                  <a:pt x="7139" y="9207"/>
                  <a:pt x="9207" y="7139"/>
                  <a:pt x="9207" y="4604"/>
                </a:cubicBezTo>
                <a:cubicBezTo>
                  <a:pt x="9207" y="2069"/>
                  <a:pt x="7139" y="0"/>
                  <a:pt x="4603" y="0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1" name="Google Shape;381;p32"/>
          <p:cNvSpPr/>
          <p:nvPr/>
        </p:nvSpPr>
        <p:spPr>
          <a:xfrm>
            <a:off x="4371109" y="1275244"/>
            <a:ext cx="39285" cy="39265"/>
          </a:xfrm>
          <a:custGeom>
            <a:avLst/>
            <a:gdLst/>
            <a:ahLst/>
            <a:cxnLst/>
            <a:rect l="l" t="t" r="r" b="b"/>
            <a:pathLst>
              <a:path w="2036" h="2035" extrusionOk="0">
                <a:moveTo>
                  <a:pt x="1035" y="0"/>
                </a:moveTo>
                <a:cubicBezTo>
                  <a:pt x="468" y="0"/>
                  <a:pt x="1" y="467"/>
                  <a:pt x="1" y="1034"/>
                </a:cubicBezTo>
                <a:cubicBezTo>
                  <a:pt x="1" y="1601"/>
                  <a:pt x="468" y="2035"/>
                  <a:pt x="1035" y="2035"/>
                </a:cubicBezTo>
                <a:cubicBezTo>
                  <a:pt x="1602" y="2035"/>
                  <a:pt x="2035" y="1601"/>
                  <a:pt x="2035" y="1034"/>
                </a:cubicBezTo>
                <a:cubicBezTo>
                  <a:pt x="2035" y="467"/>
                  <a:pt x="1602" y="0"/>
                  <a:pt x="1035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2" name="Google Shape;382;p32"/>
          <p:cNvSpPr/>
          <p:nvPr/>
        </p:nvSpPr>
        <p:spPr>
          <a:xfrm>
            <a:off x="4358239" y="1317714"/>
            <a:ext cx="68246" cy="39921"/>
          </a:xfrm>
          <a:custGeom>
            <a:avLst/>
            <a:gdLst/>
            <a:ahLst/>
            <a:cxnLst/>
            <a:rect l="l" t="t" r="r" b="b"/>
            <a:pathLst>
              <a:path w="3537" h="2069" extrusionOk="0">
                <a:moveTo>
                  <a:pt x="1768" y="1"/>
                </a:moveTo>
                <a:cubicBezTo>
                  <a:pt x="768" y="1"/>
                  <a:pt x="0" y="801"/>
                  <a:pt x="0" y="1802"/>
                </a:cubicBezTo>
                <a:lnTo>
                  <a:pt x="0" y="2069"/>
                </a:lnTo>
                <a:lnTo>
                  <a:pt x="3536" y="2069"/>
                </a:lnTo>
                <a:lnTo>
                  <a:pt x="3536" y="1802"/>
                </a:lnTo>
                <a:cubicBezTo>
                  <a:pt x="3536" y="801"/>
                  <a:pt x="2736" y="1"/>
                  <a:pt x="1768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3" name="Google Shape;383;p32"/>
          <p:cNvSpPr/>
          <p:nvPr/>
        </p:nvSpPr>
        <p:spPr>
          <a:xfrm>
            <a:off x="4598970" y="1274588"/>
            <a:ext cx="724083" cy="86268"/>
          </a:xfrm>
          <a:custGeom>
            <a:avLst/>
            <a:gdLst/>
            <a:ahLst/>
            <a:cxnLst/>
            <a:rect l="l" t="t" r="r" b="b"/>
            <a:pathLst>
              <a:path w="37527" h="4471" extrusionOk="0">
                <a:moveTo>
                  <a:pt x="2235" y="1"/>
                </a:moveTo>
                <a:cubicBezTo>
                  <a:pt x="1001" y="1"/>
                  <a:pt x="0" y="1001"/>
                  <a:pt x="0" y="2236"/>
                </a:cubicBezTo>
                <a:cubicBezTo>
                  <a:pt x="0" y="3470"/>
                  <a:pt x="1001" y="4471"/>
                  <a:pt x="2235" y="4471"/>
                </a:cubicBezTo>
                <a:lnTo>
                  <a:pt x="35292" y="4471"/>
                </a:lnTo>
                <a:cubicBezTo>
                  <a:pt x="36526" y="4471"/>
                  <a:pt x="37527" y="3470"/>
                  <a:pt x="37527" y="2236"/>
                </a:cubicBezTo>
                <a:cubicBezTo>
                  <a:pt x="37527" y="1001"/>
                  <a:pt x="36526" y="1"/>
                  <a:pt x="35292" y="1"/>
                </a:cubicBezTo>
                <a:close/>
              </a:path>
            </a:pathLst>
          </a:custGeom>
          <a:solidFill>
            <a:srgbClr val="9999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4" name="Google Shape;384;p32"/>
          <p:cNvSpPr/>
          <p:nvPr/>
        </p:nvSpPr>
        <p:spPr>
          <a:xfrm>
            <a:off x="4303536" y="3772611"/>
            <a:ext cx="3004463" cy="17385"/>
          </a:xfrm>
          <a:custGeom>
            <a:avLst/>
            <a:gdLst/>
            <a:ahLst/>
            <a:cxnLst/>
            <a:rect l="l" t="t" r="r" b="b"/>
            <a:pathLst>
              <a:path w="155712" h="901" extrusionOk="0">
                <a:moveTo>
                  <a:pt x="434" y="0"/>
                </a:moveTo>
                <a:cubicBezTo>
                  <a:pt x="200" y="0"/>
                  <a:pt x="0" y="200"/>
                  <a:pt x="0" y="467"/>
                </a:cubicBezTo>
                <a:cubicBezTo>
                  <a:pt x="0" y="701"/>
                  <a:pt x="200" y="901"/>
                  <a:pt x="434" y="901"/>
                </a:cubicBezTo>
                <a:lnTo>
                  <a:pt x="155278" y="901"/>
                </a:lnTo>
                <a:cubicBezTo>
                  <a:pt x="155511" y="901"/>
                  <a:pt x="155711" y="701"/>
                  <a:pt x="155711" y="467"/>
                </a:cubicBezTo>
                <a:cubicBezTo>
                  <a:pt x="155711" y="200"/>
                  <a:pt x="155511" y="0"/>
                  <a:pt x="155278" y="0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5" name="Google Shape;385;p32"/>
          <p:cNvSpPr txBox="1"/>
          <p:nvPr/>
        </p:nvSpPr>
        <p:spPr>
          <a:xfrm flipH="1">
            <a:off x="4185100" y="3977583"/>
            <a:ext cx="2791841" cy="4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434343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محتوای چند رسانه ای خود را در اینجا درج کنید</a:t>
            </a:r>
            <a:endParaRPr sz="1200" dirty="0">
              <a:solidFill>
                <a:srgbClr val="434343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sp>
        <p:nvSpPr>
          <p:cNvPr id="386" name="Google Shape;386;p32"/>
          <p:cNvSpPr txBox="1">
            <a:spLocks noGrp="1"/>
          </p:cNvSpPr>
          <p:nvPr>
            <p:ph type="ctrTitle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CASE STUDY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33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11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393" name="Google Shape;393;p33"/>
          <p:cNvSpPr txBox="1">
            <a:spLocks noGrp="1"/>
          </p:cNvSpPr>
          <p:nvPr>
            <p:ph type="subTitle" idx="4294967295"/>
          </p:nvPr>
        </p:nvSpPr>
        <p:spPr>
          <a:xfrm>
            <a:off x="5610300" y="2795613"/>
            <a:ext cx="2446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rgbClr val="466269"/>
                </a:solidFill>
                <a:cs typeface="B Nazanin" panose="00000700000000000000" pitchFamily="2" charset="-78"/>
              </a:rPr>
              <a:t>استرالیا پهن تر از ماه است</a:t>
            </a:r>
            <a:endParaRPr dirty="0">
              <a:solidFill>
                <a:srgbClr val="466269"/>
              </a:solidFill>
              <a:cs typeface="B Nazanin" panose="00000700000000000000" pitchFamily="2" charset="-78"/>
            </a:endParaRPr>
          </a:p>
        </p:txBody>
      </p:sp>
      <p:sp>
        <p:nvSpPr>
          <p:cNvPr id="394" name="Google Shape;394;p33"/>
          <p:cNvSpPr txBox="1">
            <a:spLocks noGrp="1"/>
          </p:cNvSpPr>
          <p:nvPr>
            <p:ph type="subTitle" idx="4294967295"/>
          </p:nvPr>
        </p:nvSpPr>
        <p:spPr>
          <a:xfrm>
            <a:off x="4890637" y="2012963"/>
            <a:ext cx="2446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rgbClr val="466269"/>
                </a:solidFill>
                <a:cs typeface="B Nazanin" panose="00000700000000000000" pitchFamily="2" charset="-78"/>
              </a:rPr>
              <a:t>90 درصد از جمعیت زمین در نیمکره شمالی زندگی می کنند</a:t>
            </a:r>
            <a:endParaRPr dirty="0">
              <a:solidFill>
                <a:srgbClr val="466269"/>
              </a:solidFill>
              <a:cs typeface="B Nazanin" panose="00000700000000000000" pitchFamily="2" charset="-78"/>
            </a:endParaRPr>
          </a:p>
        </p:txBody>
      </p:sp>
      <p:sp>
        <p:nvSpPr>
          <p:cNvPr id="395" name="Google Shape;395;p33"/>
          <p:cNvSpPr txBox="1">
            <a:spLocks noGrp="1"/>
          </p:cNvSpPr>
          <p:nvPr>
            <p:ph type="subTitle" idx="4294967295"/>
          </p:nvPr>
        </p:nvSpPr>
        <p:spPr>
          <a:xfrm>
            <a:off x="4883625" y="3373413"/>
            <a:ext cx="2446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rgbClr val="466269"/>
                </a:solidFill>
                <a:cs typeface="B Nazanin" panose="00000700000000000000" pitchFamily="2" charset="-78"/>
              </a:rPr>
              <a:t>آفریقا تنها قاره ای است که در هر چهار نیمکره قرار دارد</a:t>
            </a:r>
            <a:endParaRPr dirty="0">
              <a:solidFill>
                <a:srgbClr val="466269"/>
              </a:solidFill>
              <a:cs typeface="B Nazanin" panose="00000700000000000000" pitchFamily="2" charset="-78"/>
            </a:endParaRPr>
          </a:p>
        </p:txBody>
      </p:sp>
      <p:grpSp>
        <p:nvGrpSpPr>
          <p:cNvPr id="396" name="Google Shape;396;p33"/>
          <p:cNvGrpSpPr/>
          <p:nvPr/>
        </p:nvGrpSpPr>
        <p:grpSpPr>
          <a:xfrm>
            <a:off x="5133015" y="2814032"/>
            <a:ext cx="343652" cy="336151"/>
            <a:chOff x="1186525" y="289500"/>
            <a:chExt cx="5230625" cy="5116450"/>
          </a:xfrm>
        </p:grpSpPr>
        <p:sp>
          <p:nvSpPr>
            <p:cNvPr id="397" name="Google Shape;397;p33"/>
            <p:cNvSpPr/>
            <p:nvPr/>
          </p:nvSpPr>
          <p:spPr>
            <a:xfrm>
              <a:off x="4976150" y="4641750"/>
              <a:ext cx="817975" cy="764200"/>
            </a:xfrm>
            <a:custGeom>
              <a:avLst/>
              <a:gdLst/>
              <a:ahLst/>
              <a:cxnLst/>
              <a:rect l="l" t="t" r="r" b="b"/>
              <a:pathLst>
                <a:path w="32719" h="30568" extrusionOk="0">
                  <a:moveTo>
                    <a:pt x="9069" y="8157"/>
                  </a:moveTo>
                  <a:cubicBezTo>
                    <a:pt x="9167" y="8190"/>
                    <a:pt x="9297" y="8190"/>
                    <a:pt x="9460" y="8222"/>
                  </a:cubicBezTo>
                  <a:cubicBezTo>
                    <a:pt x="10667" y="8451"/>
                    <a:pt x="11809" y="8744"/>
                    <a:pt x="13016" y="9071"/>
                  </a:cubicBezTo>
                  <a:cubicBezTo>
                    <a:pt x="15214" y="9638"/>
                    <a:pt x="17600" y="10256"/>
                    <a:pt x="20423" y="10256"/>
                  </a:cubicBezTo>
                  <a:cubicBezTo>
                    <a:pt x="21496" y="10256"/>
                    <a:pt x="22632" y="10167"/>
                    <a:pt x="23846" y="9951"/>
                  </a:cubicBezTo>
                  <a:cubicBezTo>
                    <a:pt x="24106" y="10571"/>
                    <a:pt x="24270" y="11680"/>
                    <a:pt x="24139" y="12659"/>
                  </a:cubicBezTo>
                  <a:cubicBezTo>
                    <a:pt x="24106" y="12757"/>
                    <a:pt x="24009" y="12920"/>
                    <a:pt x="23943" y="13083"/>
                  </a:cubicBezTo>
                  <a:cubicBezTo>
                    <a:pt x="23650" y="13670"/>
                    <a:pt x="23226" y="14485"/>
                    <a:pt x="23030" y="15562"/>
                  </a:cubicBezTo>
                  <a:cubicBezTo>
                    <a:pt x="22802" y="16801"/>
                    <a:pt x="22900" y="17911"/>
                    <a:pt x="22997" y="18726"/>
                  </a:cubicBezTo>
                  <a:cubicBezTo>
                    <a:pt x="23030" y="19020"/>
                    <a:pt x="23063" y="19411"/>
                    <a:pt x="23063" y="19574"/>
                  </a:cubicBezTo>
                  <a:cubicBezTo>
                    <a:pt x="22573" y="21531"/>
                    <a:pt x="21334" y="22184"/>
                    <a:pt x="20355" y="22347"/>
                  </a:cubicBezTo>
                  <a:cubicBezTo>
                    <a:pt x="20151" y="22386"/>
                    <a:pt x="19928" y="22408"/>
                    <a:pt x="19692" y="22408"/>
                  </a:cubicBezTo>
                  <a:cubicBezTo>
                    <a:pt x="18566" y="22408"/>
                    <a:pt x="17145" y="21911"/>
                    <a:pt x="16147" y="20455"/>
                  </a:cubicBezTo>
                  <a:lnTo>
                    <a:pt x="15560" y="19607"/>
                  </a:lnTo>
                  <a:cubicBezTo>
                    <a:pt x="13244" y="16247"/>
                    <a:pt x="10080" y="11680"/>
                    <a:pt x="9101" y="8320"/>
                  </a:cubicBezTo>
                  <a:cubicBezTo>
                    <a:pt x="9069" y="8288"/>
                    <a:pt x="9069" y="8222"/>
                    <a:pt x="9069" y="8157"/>
                  </a:cubicBezTo>
                  <a:close/>
                  <a:moveTo>
                    <a:pt x="8714" y="0"/>
                  </a:moveTo>
                  <a:cubicBezTo>
                    <a:pt x="5458" y="0"/>
                    <a:pt x="3570" y="1478"/>
                    <a:pt x="2675" y="2481"/>
                  </a:cubicBezTo>
                  <a:cubicBezTo>
                    <a:pt x="1599" y="3656"/>
                    <a:pt x="0" y="6265"/>
                    <a:pt x="1273" y="10604"/>
                  </a:cubicBezTo>
                  <a:cubicBezTo>
                    <a:pt x="2610" y="15203"/>
                    <a:pt x="6231" y="20455"/>
                    <a:pt x="8873" y="24239"/>
                  </a:cubicBezTo>
                  <a:lnTo>
                    <a:pt x="9460" y="25087"/>
                  </a:lnTo>
                  <a:cubicBezTo>
                    <a:pt x="11841" y="28545"/>
                    <a:pt x="15691" y="30567"/>
                    <a:pt x="19703" y="30567"/>
                  </a:cubicBezTo>
                  <a:cubicBezTo>
                    <a:pt x="20420" y="30567"/>
                    <a:pt x="21138" y="30502"/>
                    <a:pt x="21856" y="30371"/>
                  </a:cubicBezTo>
                  <a:cubicBezTo>
                    <a:pt x="26423" y="29523"/>
                    <a:pt x="29848" y="26196"/>
                    <a:pt x="30989" y="21466"/>
                  </a:cubicBezTo>
                  <a:cubicBezTo>
                    <a:pt x="31348" y="20063"/>
                    <a:pt x="31218" y="18824"/>
                    <a:pt x="31120" y="17878"/>
                  </a:cubicBezTo>
                  <a:cubicBezTo>
                    <a:pt x="31087" y="17617"/>
                    <a:pt x="31055" y="17291"/>
                    <a:pt x="31055" y="17128"/>
                  </a:cubicBezTo>
                  <a:cubicBezTo>
                    <a:pt x="31087" y="17030"/>
                    <a:pt x="31152" y="16899"/>
                    <a:pt x="31185" y="16801"/>
                  </a:cubicBezTo>
                  <a:cubicBezTo>
                    <a:pt x="31511" y="16182"/>
                    <a:pt x="32000" y="15236"/>
                    <a:pt x="32196" y="13996"/>
                  </a:cubicBezTo>
                  <a:cubicBezTo>
                    <a:pt x="32718" y="10734"/>
                    <a:pt x="32000" y="6298"/>
                    <a:pt x="29293" y="3721"/>
                  </a:cubicBezTo>
                  <a:cubicBezTo>
                    <a:pt x="27903" y="2406"/>
                    <a:pt x="26160" y="1719"/>
                    <a:pt x="24277" y="1719"/>
                  </a:cubicBezTo>
                  <a:cubicBezTo>
                    <a:pt x="23730" y="1719"/>
                    <a:pt x="23171" y="1777"/>
                    <a:pt x="22606" y="1894"/>
                  </a:cubicBezTo>
                  <a:cubicBezTo>
                    <a:pt x="21832" y="2042"/>
                    <a:pt x="21118" y="2106"/>
                    <a:pt x="20430" y="2106"/>
                  </a:cubicBezTo>
                  <a:cubicBezTo>
                    <a:pt x="18680" y="2106"/>
                    <a:pt x="17093" y="1692"/>
                    <a:pt x="15103" y="1177"/>
                  </a:cubicBezTo>
                  <a:cubicBezTo>
                    <a:pt x="13864" y="850"/>
                    <a:pt x="12429" y="459"/>
                    <a:pt x="10863" y="198"/>
                  </a:cubicBezTo>
                  <a:cubicBezTo>
                    <a:pt x="10088" y="61"/>
                    <a:pt x="9373" y="0"/>
                    <a:pt x="8714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" name="Google Shape;398;p33"/>
            <p:cNvSpPr/>
            <p:nvPr/>
          </p:nvSpPr>
          <p:spPr>
            <a:xfrm>
              <a:off x="1186525" y="289500"/>
              <a:ext cx="5230625" cy="4218575"/>
            </a:xfrm>
            <a:custGeom>
              <a:avLst/>
              <a:gdLst/>
              <a:ahLst/>
              <a:cxnLst/>
              <a:rect l="l" t="t" r="r" b="b"/>
              <a:pathLst>
                <a:path w="209225" h="168743" extrusionOk="0">
                  <a:moveTo>
                    <a:pt x="148813" y="0"/>
                  </a:moveTo>
                  <a:cubicBezTo>
                    <a:pt x="146986" y="0"/>
                    <a:pt x="143626" y="685"/>
                    <a:pt x="141473" y="6002"/>
                  </a:cubicBezTo>
                  <a:cubicBezTo>
                    <a:pt x="139353" y="11156"/>
                    <a:pt x="139679" y="16408"/>
                    <a:pt x="139940" y="21040"/>
                  </a:cubicBezTo>
                  <a:cubicBezTo>
                    <a:pt x="140168" y="24661"/>
                    <a:pt x="140364" y="28053"/>
                    <a:pt x="139483" y="31087"/>
                  </a:cubicBezTo>
                  <a:cubicBezTo>
                    <a:pt x="139353" y="31543"/>
                    <a:pt x="138994" y="32555"/>
                    <a:pt x="138472" y="32750"/>
                  </a:cubicBezTo>
                  <a:cubicBezTo>
                    <a:pt x="138334" y="32798"/>
                    <a:pt x="138161" y="32823"/>
                    <a:pt x="137957" y="32823"/>
                  </a:cubicBezTo>
                  <a:cubicBezTo>
                    <a:pt x="136913" y="32823"/>
                    <a:pt x="135067" y="32180"/>
                    <a:pt x="132992" y="30761"/>
                  </a:cubicBezTo>
                  <a:cubicBezTo>
                    <a:pt x="132046" y="30108"/>
                    <a:pt x="131002" y="29456"/>
                    <a:pt x="129861" y="28803"/>
                  </a:cubicBezTo>
                  <a:cubicBezTo>
                    <a:pt x="127349" y="27303"/>
                    <a:pt x="123565" y="25019"/>
                    <a:pt x="122815" y="23160"/>
                  </a:cubicBezTo>
                  <a:cubicBezTo>
                    <a:pt x="122749" y="22508"/>
                    <a:pt x="123826" y="20616"/>
                    <a:pt x="124413" y="19605"/>
                  </a:cubicBezTo>
                  <a:cubicBezTo>
                    <a:pt x="125816" y="17125"/>
                    <a:pt x="127577" y="13994"/>
                    <a:pt x="126631" y="10634"/>
                  </a:cubicBezTo>
                  <a:cubicBezTo>
                    <a:pt x="126077" y="8644"/>
                    <a:pt x="124739" y="7013"/>
                    <a:pt x="122586" y="5806"/>
                  </a:cubicBezTo>
                  <a:cubicBezTo>
                    <a:pt x="119161" y="3882"/>
                    <a:pt x="114627" y="3719"/>
                    <a:pt x="110615" y="3556"/>
                  </a:cubicBezTo>
                  <a:cubicBezTo>
                    <a:pt x="109180" y="3523"/>
                    <a:pt x="107810" y="3458"/>
                    <a:pt x="106798" y="3327"/>
                  </a:cubicBezTo>
                  <a:cubicBezTo>
                    <a:pt x="105371" y="3153"/>
                    <a:pt x="103922" y="3030"/>
                    <a:pt x="102465" y="3030"/>
                  </a:cubicBezTo>
                  <a:cubicBezTo>
                    <a:pt x="97930" y="3030"/>
                    <a:pt x="93316" y="4216"/>
                    <a:pt x="89021" y="8710"/>
                  </a:cubicBezTo>
                  <a:cubicBezTo>
                    <a:pt x="88107" y="9656"/>
                    <a:pt x="87226" y="10830"/>
                    <a:pt x="86280" y="12037"/>
                  </a:cubicBezTo>
                  <a:cubicBezTo>
                    <a:pt x="84878" y="13896"/>
                    <a:pt x="82268" y="17321"/>
                    <a:pt x="80833" y="17354"/>
                  </a:cubicBezTo>
                  <a:cubicBezTo>
                    <a:pt x="80807" y="17355"/>
                    <a:pt x="80780" y="17356"/>
                    <a:pt x="80754" y="17356"/>
                  </a:cubicBezTo>
                  <a:cubicBezTo>
                    <a:pt x="80044" y="17356"/>
                    <a:pt x="79095" y="16946"/>
                    <a:pt x="77995" y="16506"/>
                  </a:cubicBezTo>
                  <a:cubicBezTo>
                    <a:pt x="76328" y="15833"/>
                    <a:pt x="74294" y="15003"/>
                    <a:pt x="71775" y="15003"/>
                  </a:cubicBezTo>
                  <a:cubicBezTo>
                    <a:pt x="71485" y="15003"/>
                    <a:pt x="71188" y="15014"/>
                    <a:pt x="70884" y="15038"/>
                  </a:cubicBezTo>
                  <a:cubicBezTo>
                    <a:pt x="66611" y="15364"/>
                    <a:pt x="63544" y="17419"/>
                    <a:pt x="61098" y="19409"/>
                  </a:cubicBezTo>
                  <a:cubicBezTo>
                    <a:pt x="57347" y="22377"/>
                    <a:pt x="53758" y="25639"/>
                    <a:pt x="50268" y="28803"/>
                  </a:cubicBezTo>
                  <a:lnTo>
                    <a:pt x="49094" y="29847"/>
                  </a:lnTo>
                  <a:cubicBezTo>
                    <a:pt x="48898" y="30043"/>
                    <a:pt x="48670" y="30239"/>
                    <a:pt x="48474" y="30402"/>
                  </a:cubicBezTo>
                  <a:cubicBezTo>
                    <a:pt x="47137" y="31576"/>
                    <a:pt x="45506" y="33011"/>
                    <a:pt x="44462" y="35327"/>
                  </a:cubicBezTo>
                  <a:cubicBezTo>
                    <a:pt x="43646" y="37089"/>
                    <a:pt x="43385" y="38720"/>
                    <a:pt x="43190" y="40025"/>
                  </a:cubicBezTo>
                  <a:cubicBezTo>
                    <a:pt x="42863" y="42014"/>
                    <a:pt x="42700" y="42504"/>
                    <a:pt x="41917" y="43156"/>
                  </a:cubicBezTo>
                  <a:cubicBezTo>
                    <a:pt x="40450" y="44330"/>
                    <a:pt x="37938" y="45146"/>
                    <a:pt x="35491" y="45929"/>
                  </a:cubicBezTo>
                  <a:cubicBezTo>
                    <a:pt x="34447" y="46255"/>
                    <a:pt x="33338" y="46614"/>
                    <a:pt x="32327" y="46973"/>
                  </a:cubicBezTo>
                  <a:cubicBezTo>
                    <a:pt x="30729" y="47592"/>
                    <a:pt x="29033" y="48147"/>
                    <a:pt x="27238" y="48767"/>
                  </a:cubicBezTo>
                  <a:cubicBezTo>
                    <a:pt x="18333" y="51735"/>
                    <a:pt x="7243" y="55454"/>
                    <a:pt x="3589" y="66642"/>
                  </a:cubicBezTo>
                  <a:cubicBezTo>
                    <a:pt x="3393" y="67230"/>
                    <a:pt x="3198" y="67882"/>
                    <a:pt x="2969" y="68534"/>
                  </a:cubicBezTo>
                  <a:cubicBezTo>
                    <a:pt x="1632" y="72449"/>
                    <a:pt x="1" y="77309"/>
                    <a:pt x="164" y="81745"/>
                  </a:cubicBezTo>
                  <a:cubicBezTo>
                    <a:pt x="360" y="86247"/>
                    <a:pt x="2806" y="89933"/>
                    <a:pt x="4959" y="93195"/>
                  </a:cubicBezTo>
                  <a:cubicBezTo>
                    <a:pt x="5709" y="94304"/>
                    <a:pt x="6394" y="95348"/>
                    <a:pt x="6949" y="96327"/>
                  </a:cubicBezTo>
                  <a:cubicBezTo>
                    <a:pt x="8808" y="99719"/>
                    <a:pt x="8808" y="102655"/>
                    <a:pt x="8874" y="106406"/>
                  </a:cubicBezTo>
                  <a:cubicBezTo>
                    <a:pt x="8874" y="108592"/>
                    <a:pt x="8906" y="111071"/>
                    <a:pt x="9330" y="113778"/>
                  </a:cubicBezTo>
                  <a:cubicBezTo>
                    <a:pt x="9624" y="115409"/>
                    <a:pt x="10244" y="116779"/>
                    <a:pt x="10765" y="117856"/>
                  </a:cubicBezTo>
                  <a:cubicBezTo>
                    <a:pt x="11157" y="118736"/>
                    <a:pt x="11548" y="119584"/>
                    <a:pt x="11483" y="120009"/>
                  </a:cubicBezTo>
                  <a:cubicBezTo>
                    <a:pt x="11418" y="120465"/>
                    <a:pt x="10733" y="121476"/>
                    <a:pt x="10244" y="122227"/>
                  </a:cubicBezTo>
                  <a:cubicBezTo>
                    <a:pt x="9526" y="123238"/>
                    <a:pt x="8710" y="124412"/>
                    <a:pt x="8188" y="125815"/>
                  </a:cubicBezTo>
                  <a:cubicBezTo>
                    <a:pt x="7112" y="128620"/>
                    <a:pt x="7634" y="130773"/>
                    <a:pt x="8254" y="132078"/>
                  </a:cubicBezTo>
                  <a:cubicBezTo>
                    <a:pt x="9819" y="135405"/>
                    <a:pt x="13506" y="136677"/>
                    <a:pt x="16474" y="137689"/>
                  </a:cubicBezTo>
                  <a:cubicBezTo>
                    <a:pt x="17028" y="137852"/>
                    <a:pt x="17550" y="138047"/>
                    <a:pt x="18040" y="138210"/>
                  </a:cubicBezTo>
                  <a:cubicBezTo>
                    <a:pt x="20431" y="139105"/>
                    <a:pt x="22607" y="139462"/>
                    <a:pt x="24615" y="139462"/>
                  </a:cubicBezTo>
                  <a:cubicBezTo>
                    <a:pt x="28907" y="139462"/>
                    <a:pt x="32432" y="137830"/>
                    <a:pt x="35654" y="136318"/>
                  </a:cubicBezTo>
                  <a:cubicBezTo>
                    <a:pt x="37188" y="135601"/>
                    <a:pt x="38786" y="134883"/>
                    <a:pt x="40450" y="134296"/>
                  </a:cubicBezTo>
                  <a:cubicBezTo>
                    <a:pt x="42733" y="133513"/>
                    <a:pt x="45212" y="133350"/>
                    <a:pt x="47822" y="133220"/>
                  </a:cubicBezTo>
                  <a:cubicBezTo>
                    <a:pt x="49224" y="133122"/>
                    <a:pt x="50660" y="133024"/>
                    <a:pt x="52193" y="132828"/>
                  </a:cubicBezTo>
                  <a:cubicBezTo>
                    <a:pt x="57803" y="132143"/>
                    <a:pt x="63218" y="130055"/>
                    <a:pt x="69220" y="126304"/>
                  </a:cubicBezTo>
                  <a:cubicBezTo>
                    <a:pt x="75126" y="122596"/>
                    <a:pt x="80968" y="120716"/>
                    <a:pt x="86657" y="120716"/>
                  </a:cubicBezTo>
                  <a:cubicBezTo>
                    <a:pt x="87975" y="120716"/>
                    <a:pt x="89285" y="120817"/>
                    <a:pt x="90586" y="121020"/>
                  </a:cubicBezTo>
                  <a:cubicBezTo>
                    <a:pt x="97273" y="122096"/>
                    <a:pt x="102656" y="125521"/>
                    <a:pt x="108592" y="132535"/>
                  </a:cubicBezTo>
                  <a:cubicBezTo>
                    <a:pt x="111561" y="136058"/>
                    <a:pt x="114399" y="138210"/>
                    <a:pt x="118085" y="139776"/>
                  </a:cubicBezTo>
                  <a:cubicBezTo>
                    <a:pt x="118802" y="140102"/>
                    <a:pt x="119455" y="140265"/>
                    <a:pt x="119977" y="140396"/>
                  </a:cubicBezTo>
                  <a:cubicBezTo>
                    <a:pt x="120140" y="141701"/>
                    <a:pt x="120760" y="143723"/>
                    <a:pt x="123076" y="144995"/>
                  </a:cubicBezTo>
                  <a:cubicBezTo>
                    <a:pt x="124207" y="145605"/>
                    <a:pt x="125320" y="145808"/>
                    <a:pt x="126335" y="145808"/>
                  </a:cubicBezTo>
                  <a:cubicBezTo>
                    <a:pt x="127603" y="145808"/>
                    <a:pt x="128719" y="145492"/>
                    <a:pt x="129534" y="145256"/>
                  </a:cubicBezTo>
                  <a:cubicBezTo>
                    <a:pt x="129763" y="145191"/>
                    <a:pt x="130056" y="145093"/>
                    <a:pt x="130285" y="145028"/>
                  </a:cubicBezTo>
                  <a:cubicBezTo>
                    <a:pt x="130676" y="145680"/>
                    <a:pt x="131100" y="147246"/>
                    <a:pt x="131394" y="148225"/>
                  </a:cubicBezTo>
                  <a:cubicBezTo>
                    <a:pt x="131981" y="150312"/>
                    <a:pt x="132633" y="152661"/>
                    <a:pt x="134134" y="154553"/>
                  </a:cubicBezTo>
                  <a:cubicBezTo>
                    <a:pt x="137135" y="158369"/>
                    <a:pt x="141343" y="160783"/>
                    <a:pt x="146692" y="161762"/>
                  </a:cubicBezTo>
                  <a:cubicBezTo>
                    <a:pt x="147149" y="161860"/>
                    <a:pt x="147541" y="161925"/>
                    <a:pt x="147899" y="161990"/>
                  </a:cubicBezTo>
                  <a:cubicBezTo>
                    <a:pt x="148128" y="162023"/>
                    <a:pt x="148421" y="162056"/>
                    <a:pt x="148584" y="162088"/>
                  </a:cubicBezTo>
                  <a:cubicBezTo>
                    <a:pt x="148617" y="162121"/>
                    <a:pt x="148682" y="162186"/>
                    <a:pt x="148780" y="162251"/>
                  </a:cubicBezTo>
                  <a:cubicBezTo>
                    <a:pt x="148911" y="162480"/>
                    <a:pt x="149172" y="163002"/>
                    <a:pt x="149367" y="163360"/>
                  </a:cubicBezTo>
                  <a:cubicBezTo>
                    <a:pt x="150118" y="164926"/>
                    <a:pt x="151194" y="167046"/>
                    <a:pt x="153477" y="168090"/>
                  </a:cubicBezTo>
                  <a:cubicBezTo>
                    <a:pt x="154423" y="168514"/>
                    <a:pt x="155402" y="168743"/>
                    <a:pt x="156315" y="168743"/>
                  </a:cubicBezTo>
                  <a:cubicBezTo>
                    <a:pt x="157685" y="168743"/>
                    <a:pt x="158990" y="168286"/>
                    <a:pt x="160132" y="167405"/>
                  </a:cubicBezTo>
                  <a:cubicBezTo>
                    <a:pt x="161339" y="166427"/>
                    <a:pt x="162056" y="165154"/>
                    <a:pt x="162709" y="164078"/>
                  </a:cubicBezTo>
                  <a:cubicBezTo>
                    <a:pt x="162937" y="163621"/>
                    <a:pt x="163329" y="162936"/>
                    <a:pt x="163557" y="162741"/>
                  </a:cubicBezTo>
                  <a:cubicBezTo>
                    <a:pt x="163818" y="162577"/>
                    <a:pt x="163981" y="162488"/>
                    <a:pt x="164275" y="162488"/>
                  </a:cubicBezTo>
                  <a:cubicBezTo>
                    <a:pt x="164568" y="162488"/>
                    <a:pt x="164992" y="162577"/>
                    <a:pt x="165775" y="162773"/>
                  </a:cubicBezTo>
                  <a:cubicBezTo>
                    <a:pt x="166814" y="163004"/>
                    <a:pt x="168057" y="163312"/>
                    <a:pt x="169528" y="163312"/>
                  </a:cubicBezTo>
                  <a:cubicBezTo>
                    <a:pt x="169719" y="163312"/>
                    <a:pt x="169914" y="163306"/>
                    <a:pt x="170113" y="163295"/>
                  </a:cubicBezTo>
                  <a:cubicBezTo>
                    <a:pt x="173995" y="163099"/>
                    <a:pt x="176018" y="160718"/>
                    <a:pt x="177225" y="159283"/>
                  </a:cubicBezTo>
                  <a:cubicBezTo>
                    <a:pt x="178105" y="158272"/>
                    <a:pt x="178399" y="157978"/>
                    <a:pt x="178856" y="157880"/>
                  </a:cubicBezTo>
                  <a:cubicBezTo>
                    <a:pt x="179475" y="157717"/>
                    <a:pt x="180128" y="157652"/>
                    <a:pt x="180780" y="157554"/>
                  </a:cubicBezTo>
                  <a:cubicBezTo>
                    <a:pt x="183357" y="157195"/>
                    <a:pt x="186847" y="156706"/>
                    <a:pt x="189620" y="152596"/>
                  </a:cubicBezTo>
                  <a:cubicBezTo>
                    <a:pt x="191740" y="149432"/>
                    <a:pt x="191708" y="146039"/>
                    <a:pt x="191708" y="143299"/>
                  </a:cubicBezTo>
                  <a:cubicBezTo>
                    <a:pt x="191675" y="143006"/>
                    <a:pt x="191675" y="142712"/>
                    <a:pt x="191675" y="142418"/>
                  </a:cubicBezTo>
                  <a:cubicBezTo>
                    <a:pt x="191675" y="140070"/>
                    <a:pt x="192034" y="139450"/>
                    <a:pt x="193469" y="136808"/>
                  </a:cubicBezTo>
                  <a:lnTo>
                    <a:pt x="193730" y="136286"/>
                  </a:lnTo>
                  <a:cubicBezTo>
                    <a:pt x="194807" y="134329"/>
                    <a:pt x="194089" y="131850"/>
                    <a:pt x="192099" y="130773"/>
                  </a:cubicBezTo>
                  <a:cubicBezTo>
                    <a:pt x="191484" y="130435"/>
                    <a:pt x="190817" y="130274"/>
                    <a:pt x="190158" y="130274"/>
                  </a:cubicBezTo>
                  <a:cubicBezTo>
                    <a:pt x="188722" y="130274"/>
                    <a:pt x="187325" y="131040"/>
                    <a:pt x="186587" y="132404"/>
                  </a:cubicBezTo>
                  <a:lnTo>
                    <a:pt x="186293" y="132926"/>
                  </a:lnTo>
                  <a:cubicBezTo>
                    <a:pt x="184695" y="135862"/>
                    <a:pt x="183520" y="137982"/>
                    <a:pt x="183520" y="142418"/>
                  </a:cubicBezTo>
                  <a:cubicBezTo>
                    <a:pt x="183520" y="142745"/>
                    <a:pt x="183520" y="143071"/>
                    <a:pt x="183553" y="143364"/>
                  </a:cubicBezTo>
                  <a:cubicBezTo>
                    <a:pt x="183553" y="145615"/>
                    <a:pt x="183553" y="147018"/>
                    <a:pt x="182835" y="148062"/>
                  </a:cubicBezTo>
                  <a:cubicBezTo>
                    <a:pt x="182150" y="149073"/>
                    <a:pt x="181857" y="149171"/>
                    <a:pt x="179671" y="149464"/>
                  </a:cubicBezTo>
                  <a:cubicBezTo>
                    <a:pt x="178888" y="149562"/>
                    <a:pt x="178008" y="149693"/>
                    <a:pt x="177029" y="149921"/>
                  </a:cubicBezTo>
                  <a:cubicBezTo>
                    <a:pt x="173865" y="150639"/>
                    <a:pt x="172169" y="152661"/>
                    <a:pt x="171027" y="153998"/>
                  </a:cubicBezTo>
                  <a:cubicBezTo>
                    <a:pt x="170048" y="155140"/>
                    <a:pt x="169950" y="155140"/>
                    <a:pt x="169689" y="155173"/>
                  </a:cubicBezTo>
                  <a:cubicBezTo>
                    <a:pt x="169641" y="155176"/>
                    <a:pt x="169593" y="155177"/>
                    <a:pt x="169544" y="155177"/>
                  </a:cubicBezTo>
                  <a:cubicBezTo>
                    <a:pt x="169027" y="155177"/>
                    <a:pt x="168447" y="155025"/>
                    <a:pt x="167732" y="154847"/>
                  </a:cubicBezTo>
                  <a:cubicBezTo>
                    <a:pt x="166782" y="154617"/>
                    <a:pt x="165601" y="154329"/>
                    <a:pt x="164248" y="154329"/>
                  </a:cubicBezTo>
                  <a:cubicBezTo>
                    <a:pt x="162720" y="154329"/>
                    <a:pt x="160973" y="154695"/>
                    <a:pt x="159088" y="155923"/>
                  </a:cubicBezTo>
                  <a:cubicBezTo>
                    <a:pt x="157783" y="156739"/>
                    <a:pt x="156902" y="157880"/>
                    <a:pt x="156250" y="158924"/>
                  </a:cubicBezTo>
                  <a:cubicBezTo>
                    <a:pt x="155793" y="158043"/>
                    <a:pt x="155239" y="157130"/>
                    <a:pt x="154391" y="156347"/>
                  </a:cubicBezTo>
                  <a:cubicBezTo>
                    <a:pt x="152466" y="154553"/>
                    <a:pt x="151063" y="154227"/>
                    <a:pt x="149172" y="153933"/>
                  </a:cubicBezTo>
                  <a:cubicBezTo>
                    <a:pt x="148878" y="153868"/>
                    <a:pt x="148552" y="153835"/>
                    <a:pt x="148193" y="153770"/>
                  </a:cubicBezTo>
                  <a:cubicBezTo>
                    <a:pt x="144800" y="153118"/>
                    <a:pt x="142289" y="151748"/>
                    <a:pt x="140527" y="149497"/>
                  </a:cubicBezTo>
                  <a:cubicBezTo>
                    <a:pt x="140038" y="148877"/>
                    <a:pt x="139614" y="147344"/>
                    <a:pt x="139222" y="146007"/>
                  </a:cubicBezTo>
                  <a:cubicBezTo>
                    <a:pt x="138505" y="143364"/>
                    <a:pt x="137559" y="140070"/>
                    <a:pt x="134819" y="138145"/>
                  </a:cubicBezTo>
                  <a:cubicBezTo>
                    <a:pt x="133391" y="137140"/>
                    <a:pt x="131953" y="136831"/>
                    <a:pt x="130666" y="136831"/>
                  </a:cubicBezTo>
                  <a:cubicBezTo>
                    <a:pt x="129571" y="136831"/>
                    <a:pt x="128585" y="137055"/>
                    <a:pt x="127806" y="137264"/>
                  </a:cubicBezTo>
                  <a:cubicBezTo>
                    <a:pt x="127577" y="136482"/>
                    <a:pt x="127186" y="135633"/>
                    <a:pt x="126468" y="134851"/>
                  </a:cubicBezTo>
                  <a:cubicBezTo>
                    <a:pt x="124968" y="133252"/>
                    <a:pt x="123206" y="132796"/>
                    <a:pt x="122064" y="132502"/>
                  </a:cubicBezTo>
                  <a:cubicBezTo>
                    <a:pt x="121771" y="132437"/>
                    <a:pt x="121445" y="132339"/>
                    <a:pt x="121314" y="132306"/>
                  </a:cubicBezTo>
                  <a:cubicBezTo>
                    <a:pt x="118770" y="131197"/>
                    <a:pt x="117008" y="129860"/>
                    <a:pt x="114823" y="127250"/>
                  </a:cubicBezTo>
                  <a:cubicBezTo>
                    <a:pt x="109962" y="121509"/>
                    <a:pt x="102949" y="114724"/>
                    <a:pt x="91826" y="112963"/>
                  </a:cubicBezTo>
                  <a:cubicBezTo>
                    <a:pt x="90099" y="112696"/>
                    <a:pt x="88365" y="112563"/>
                    <a:pt x="86625" y="112563"/>
                  </a:cubicBezTo>
                  <a:cubicBezTo>
                    <a:pt x="79426" y="112563"/>
                    <a:pt x="72133" y="114844"/>
                    <a:pt x="64882" y="119389"/>
                  </a:cubicBezTo>
                  <a:cubicBezTo>
                    <a:pt x="59858" y="122553"/>
                    <a:pt x="55618" y="124184"/>
                    <a:pt x="51181" y="124738"/>
                  </a:cubicBezTo>
                  <a:cubicBezTo>
                    <a:pt x="49909" y="124902"/>
                    <a:pt x="48670" y="124999"/>
                    <a:pt x="47332" y="125065"/>
                  </a:cubicBezTo>
                  <a:cubicBezTo>
                    <a:pt x="44299" y="125260"/>
                    <a:pt x="41135" y="125423"/>
                    <a:pt x="37807" y="126598"/>
                  </a:cubicBezTo>
                  <a:cubicBezTo>
                    <a:pt x="35720" y="127283"/>
                    <a:pt x="33860" y="128164"/>
                    <a:pt x="32229" y="128914"/>
                  </a:cubicBezTo>
                  <a:cubicBezTo>
                    <a:pt x="29328" y="130275"/>
                    <a:pt x="27114" y="131301"/>
                    <a:pt x="24615" y="131301"/>
                  </a:cubicBezTo>
                  <a:cubicBezTo>
                    <a:pt x="23462" y="131301"/>
                    <a:pt x="22248" y="131082"/>
                    <a:pt x="20878" y="130577"/>
                  </a:cubicBezTo>
                  <a:cubicBezTo>
                    <a:pt x="20323" y="130382"/>
                    <a:pt x="19703" y="130153"/>
                    <a:pt x="19116" y="129958"/>
                  </a:cubicBezTo>
                  <a:cubicBezTo>
                    <a:pt x="18105" y="129631"/>
                    <a:pt x="16572" y="129109"/>
                    <a:pt x="15822" y="128653"/>
                  </a:cubicBezTo>
                  <a:cubicBezTo>
                    <a:pt x="16017" y="128196"/>
                    <a:pt x="16474" y="127511"/>
                    <a:pt x="16963" y="126826"/>
                  </a:cubicBezTo>
                  <a:cubicBezTo>
                    <a:pt x="17942" y="125358"/>
                    <a:pt x="19214" y="123564"/>
                    <a:pt x="19573" y="121215"/>
                  </a:cubicBezTo>
                  <a:cubicBezTo>
                    <a:pt x="19997" y="118378"/>
                    <a:pt x="18920" y="116094"/>
                    <a:pt x="18138" y="114431"/>
                  </a:cubicBezTo>
                  <a:cubicBezTo>
                    <a:pt x="17811" y="113680"/>
                    <a:pt x="17485" y="112963"/>
                    <a:pt x="17387" y="112473"/>
                  </a:cubicBezTo>
                  <a:cubicBezTo>
                    <a:pt x="17061" y="110386"/>
                    <a:pt x="17028" y="108396"/>
                    <a:pt x="17028" y="106308"/>
                  </a:cubicBezTo>
                  <a:cubicBezTo>
                    <a:pt x="16963" y="102231"/>
                    <a:pt x="16931" y="97599"/>
                    <a:pt x="14093" y="92412"/>
                  </a:cubicBezTo>
                  <a:cubicBezTo>
                    <a:pt x="13408" y="91140"/>
                    <a:pt x="12560" y="89868"/>
                    <a:pt x="11777" y="88661"/>
                  </a:cubicBezTo>
                  <a:cubicBezTo>
                    <a:pt x="10113" y="86182"/>
                    <a:pt x="8417" y="83637"/>
                    <a:pt x="8319" y="81419"/>
                  </a:cubicBezTo>
                  <a:cubicBezTo>
                    <a:pt x="8221" y="78483"/>
                    <a:pt x="9526" y="74602"/>
                    <a:pt x="10700" y="71144"/>
                  </a:cubicBezTo>
                  <a:cubicBezTo>
                    <a:pt x="10929" y="70459"/>
                    <a:pt x="11157" y="69774"/>
                    <a:pt x="11353" y="69154"/>
                  </a:cubicBezTo>
                  <a:cubicBezTo>
                    <a:pt x="13734" y="61880"/>
                    <a:pt x="21563" y="59270"/>
                    <a:pt x="29848" y="56498"/>
                  </a:cubicBezTo>
                  <a:cubicBezTo>
                    <a:pt x="31642" y="55878"/>
                    <a:pt x="33469" y="55258"/>
                    <a:pt x="35230" y="54606"/>
                  </a:cubicBezTo>
                  <a:cubicBezTo>
                    <a:pt x="36046" y="54312"/>
                    <a:pt x="36959" y="53986"/>
                    <a:pt x="37970" y="53692"/>
                  </a:cubicBezTo>
                  <a:cubicBezTo>
                    <a:pt x="40971" y="52714"/>
                    <a:pt x="44364" y="51637"/>
                    <a:pt x="47039" y="49484"/>
                  </a:cubicBezTo>
                  <a:cubicBezTo>
                    <a:pt x="50333" y="46810"/>
                    <a:pt x="50855" y="43645"/>
                    <a:pt x="51214" y="41329"/>
                  </a:cubicBezTo>
                  <a:cubicBezTo>
                    <a:pt x="51377" y="40318"/>
                    <a:pt x="51540" y="39437"/>
                    <a:pt x="51866" y="38720"/>
                  </a:cubicBezTo>
                  <a:cubicBezTo>
                    <a:pt x="52160" y="38035"/>
                    <a:pt x="52812" y="37448"/>
                    <a:pt x="53856" y="36534"/>
                  </a:cubicBezTo>
                  <a:cubicBezTo>
                    <a:pt x="54085" y="36339"/>
                    <a:pt x="54346" y="36110"/>
                    <a:pt x="54574" y="35915"/>
                  </a:cubicBezTo>
                  <a:lnTo>
                    <a:pt x="55748" y="34838"/>
                  </a:lnTo>
                  <a:cubicBezTo>
                    <a:pt x="59141" y="31772"/>
                    <a:pt x="62631" y="28608"/>
                    <a:pt x="66187" y="25770"/>
                  </a:cubicBezTo>
                  <a:cubicBezTo>
                    <a:pt x="68372" y="24008"/>
                    <a:pt x="69840" y="23291"/>
                    <a:pt x="71536" y="23160"/>
                  </a:cubicBezTo>
                  <a:cubicBezTo>
                    <a:pt x="71610" y="23155"/>
                    <a:pt x="71684" y="23153"/>
                    <a:pt x="71759" y="23153"/>
                  </a:cubicBezTo>
                  <a:cubicBezTo>
                    <a:pt x="72634" y="23153"/>
                    <a:pt x="73543" y="23500"/>
                    <a:pt x="74896" y="24041"/>
                  </a:cubicBezTo>
                  <a:cubicBezTo>
                    <a:pt x="76499" y="24701"/>
                    <a:pt x="78465" y="25512"/>
                    <a:pt x="80795" y="25512"/>
                  </a:cubicBezTo>
                  <a:cubicBezTo>
                    <a:pt x="80883" y="25512"/>
                    <a:pt x="80972" y="25511"/>
                    <a:pt x="81061" y="25509"/>
                  </a:cubicBezTo>
                  <a:cubicBezTo>
                    <a:pt x="86411" y="25346"/>
                    <a:pt x="89934" y="20714"/>
                    <a:pt x="92772" y="16995"/>
                  </a:cubicBezTo>
                  <a:cubicBezTo>
                    <a:pt x="93555" y="15951"/>
                    <a:pt x="94305" y="14973"/>
                    <a:pt x="94925" y="14320"/>
                  </a:cubicBezTo>
                  <a:cubicBezTo>
                    <a:pt x="97041" y="12103"/>
                    <a:pt x="99100" y="11189"/>
                    <a:pt x="102453" y="11189"/>
                  </a:cubicBezTo>
                  <a:cubicBezTo>
                    <a:pt x="103441" y="11189"/>
                    <a:pt x="104540" y="11269"/>
                    <a:pt x="105787" y="11417"/>
                  </a:cubicBezTo>
                  <a:cubicBezTo>
                    <a:pt x="107157" y="11580"/>
                    <a:pt x="108690" y="11645"/>
                    <a:pt x="110289" y="11711"/>
                  </a:cubicBezTo>
                  <a:cubicBezTo>
                    <a:pt x="113224" y="11808"/>
                    <a:pt x="116910" y="11972"/>
                    <a:pt x="118607" y="12918"/>
                  </a:cubicBezTo>
                  <a:cubicBezTo>
                    <a:pt x="118607" y="12918"/>
                    <a:pt x="118639" y="12950"/>
                    <a:pt x="118672" y="12950"/>
                  </a:cubicBezTo>
                  <a:cubicBezTo>
                    <a:pt x="118411" y="13668"/>
                    <a:pt x="117759" y="14809"/>
                    <a:pt x="117302" y="15592"/>
                  </a:cubicBezTo>
                  <a:cubicBezTo>
                    <a:pt x="115769" y="18300"/>
                    <a:pt x="113649" y="22018"/>
                    <a:pt x="115182" y="25998"/>
                  </a:cubicBezTo>
                  <a:cubicBezTo>
                    <a:pt x="116910" y="30532"/>
                    <a:pt x="121771" y="33468"/>
                    <a:pt x="125685" y="35784"/>
                  </a:cubicBezTo>
                  <a:cubicBezTo>
                    <a:pt x="126696" y="36404"/>
                    <a:pt x="127642" y="36958"/>
                    <a:pt x="128360" y="37448"/>
                  </a:cubicBezTo>
                  <a:cubicBezTo>
                    <a:pt x="130448" y="38899"/>
                    <a:pt x="134105" y="40966"/>
                    <a:pt x="137953" y="40966"/>
                  </a:cubicBezTo>
                  <a:cubicBezTo>
                    <a:pt x="139034" y="40966"/>
                    <a:pt x="140131" y="40803"/>
                    <a:pt x="141212" y="40416"/>
                  </a:cubicBezTo>
                  <a:cubicBezTo>
                    <a:pt x="143267" y="39698"/>
                    <a:pt x="145975" y="37872"/>
                    <a:pt x="147280" y="33403"/>
                  </a:cubicBezTo>
                  <a:cubicBezTo>
                    <a:pt x="148584" y="28999"/>
                    <a:pt x="148323" y="24693"/>
                    <a:pt x="148095" y="20551"/>
                  </a:cubicBezTo>
                  <a:cubicBezTo>
                    <a:pt x="147834" y="16506"/>
                    <a:pt x="147606" y="12689"/>
                    <a:pt x="148943" y="9297"/>
                  </a:cubicBezTo>
                  <a:cubicBezTo>
                    <a:pt x="149106" y="9656"/>
                    <a:pt x="149335" y="10080"/>
                    <a:pt x="149498" y="10569"/>
                  </a:cubicBezTo>
                  <a:cubicBezTo>
                    <a:pt x="149759" y="11287"/>
                    <a:pt x="149987" y="12069"/>
                    <a:pt x="150248" y="12885"/>
                  </a:cubicBezTo>
                  <a:cubicBezTo>
                    <a:pt x="150803" y="14712"/>
                    <a:pt x="151390" y="16636"/>
                    <a:pt x="152336" y="18463"/>
                  </a:cubicBezTo>
                  <a:cubicBezTo>
                    <a:pt x="153804" y="21301"/>
                    <a:pt x="155793" y="22508"/>
                    <a:pt x="157294" y="23388"/>
                  </a:cubicBezTo>
                  <a:cubicBezTo>
                    <a:pt x="158012" y="23813"/>
                    <a:pt x="158533" y="24106"/>
                    <a:pt x="158958" y="24563"/>
                  </a:cubicBezTo>
                  <a:cubicBezTo>
                    <a:pt x="160262" y="26031"/>
                    <a:pt x="160980" y="29227"/>
                    <a:pt x="161567" y="32065"/>
                  </a:cubicBezTo>
                  <a:cubicBezTo>
                    <a:pt x="161926" y="33729"/>
                    <a:pt x="162285" y="35425"/>
                    <a:pt x="162807" y="36958"/>
                  </a:cubicBezTo>
                  <a:cubicBezTo>
                    <a:pt x="165318" y="44396"/>
                    <a:pt x="169787" y="47658"/>
                    <a:pt x="174974" y="51442"/>
                  </a:cubicBezTo>
                  <a:lnTo>
                    <a:pt x="175528" y="51833"/>
                  </a:lnTo>
                  <a:cubicBezTo>
                    <a:pt x="177583" y="53334"/>
                    <a:pt x="178268" y="55160"/>
                    <a:pt x="179247" y="57639"/>
                  </a:cubicBezTo>
                  <a:cubicBezTo>
                    <a:pt x="180128" y="59890"/>
                    <a:pt x="181106" y="62434"/>
                    <a:pt x="183227" y="64848"/>
                  </a:cubicBezTo>
                  <a:lnTo>
                    <a:pt x="192165" y="75026"/>
                  </a:lnTo>
                  <a:cubicBezTo>
                    <a:pt x="194252" y="77407"/>
                    <a:pt x="196992" y="77962"/>
                    <a:pt x="199047" y="78353"/>
                  </a:cubicBezTo>
                  <a:cubicBezTo>
                    <a:pt x="199406" y="78451"/>
                    <a:pt x="199928" y="78549"/>
                    <a:pt x="200319" y="78647"/>
                  </a:cubicBezTo>
                  <a:cubicBezTo>
                    <a:pt x="200254" y="79234"/>
                    <a:pt x="200059" y="80049"/>
                    <a:pt x="199928" y="80604"/>
                  </a:cubicBezTo>
                  <a:cubicBezTo>
                    <a:pt x="199504" y="82398"/>
                    <a:pt x="199047" y="84420"/>
                    <a:pt x="199471" y="86410"/>
                  </a:cubicBezTo>
                  <a:cubicBezTo>
                    <a:pt x="200385" y="90553"/>
                    <a:pt x="200548" y="93913"/>
                    <a:pt x="200548" y="98284"/>
                  </a:cubicBezTo>
                  <a:cubicBezTo>
                    <a:pt x="200548" y="99262"/>
                    <a:pt x="200613" y="100306"/>
                    <a:pt x="200678" y="101317"/>
                  </a:cubicBezTo>
                  <a:cubicBezTo>
                    <a:pt x="200776" y="103340"/>
                    <a:pt x="200907" y="105591"/>
                    <a:pt x="200483" y="106961"/>
                  </a:cubicBezTo>
                  <a:cubicBezTo>
                    <a:pt x="199830" y="109113"/>
                    <a:pt x="201037" y="111397"/>
                    <a:pt x="203190" y="112049"/>
                  </a:cubicBezTo>
                  <a:cubicBezTo>
                    <a:pt x="203599" y="112179"/>
                    <a:pt x="204013" y="112241"/>
                    <a:pt x="204420" y="112241"/>
                  </a:cubicBezTo>
                  <a:cubicBezTo>
                    <a:pt x="206152" y="112241"/>
                    <a:pt x="207750" y="111118"/>
                    <a:pt x="208279" y="109374"/>
                  </a:cubicBezTo>
                  <a:cubicBezTo>
                    <a:pt x="209127" y="106602"/>
                    <a:pt x="208964" y="103536"/>
                    <a:pt x="208801" y="100861"/>
                  </a:cubicBezTo>
                  <a:cubicBezTo>
                    <a:pt x="208735" y="99915"/>
                    <a:pt x="208703" y="99034"/>
                    <a:pt x="208703" y="98284"/>
                  </a:cubicBezTo>
                  <a:cubicBezTo>
                    <a:pt x="208703" y="93489"/>
                    <a:pt x="208507" y="89574"/>
                    <a:pt x="207463" y="84746"/>
                  </a:cubicBezTo>
                  <a:cubicBezTo>
                    <a:pt x="207431" y="84322"/>
                    <a:pt x="207692" y="83181"/>
                    <a:pt x="207887" y="82430"/>
                  </a:cubicBezTo>
                  <a:cubicBezTo>
                    <a:pt x="208442" y="79951"/>
                    <a:pt x="209225" y="76559"/>
                    <a:pt x="207170" y="73786"/>
                  </a:cubicBezTo>
                  <a:cubicBezTo>
                    <a:pt x="205376" y="71307"/>
                    <a:pt x="202635" y="70753"/>
                    <a:pt x="200646" y="70361"/>
                  </a:cubicBezTo>
                  <a:cubicBezTo>
                    <a:pt x="199798" y="70198"/>
                    <a:pt x="198558" y="69937"/>
                    <a:pt x="198297" y="69643"/>
                  </a:cubicBezTo>
                  <a:lnTo>
                    <a:pt x="189359" y="59466"/>
                  </a:lnTo>
                  <a:cubicBezTo>
                    <a:pt x="188185" y="58129"/>
                    <a:pt x="187565" y="56530"/>
                    <a:pt x="186847" y="54704"/>
                  </a:cubicBezTo>
                  <a:cubicBezTo>
                    <a:pt x="185706" y="51800"/>
                    <a:pt x="184303" y="48147"/>
                    <a:pt x="180324" y="45276"/>
                  </a:cubicBezTo>
                  <a:lnTo>
                    <a:pt x="179802" y="44852"/>
                  </a:lnTo>
                  <a:cubicBezTo>
                    <a:pt x="175072" y="41427"/>
                    <a:pt x="172201" y="39340"/>
                    <a:pt x="170538" y="34349"/>
                  </a:cubicBezTo>
                  <a:cubicBezTo>
                    <a:pt x="170179" y="33272"/>
                    <a:pt x="169853" y="31870"/>
                    <a:pt x="169559" y="30369"/>
                  </a:cubicBezTo>
                  <a:cubicBezTo>
                    <a:pt x="168711" y="26520"/>
                    <a:pt x="167797" y="22149"/>
                    <a:pt x="164960" y="19083"/>
                  </a:cubicBezTo>
                  <a:cubicBezTo>
                    <a:pt x="163720" y="17713"/>
                    <a:pt x="162448" y="16962"/>
                    <a:pt x="161437" y="16343"/>
                  </a:cubicBezTo>
                  <a:cubicBezTo>
                    <a:pt x="160295" y="15690"/>
                    <a:pt x="159969" y="15462"/>
                    <a:pt x="159610" y="14744"/>
                  </a:cubicBezTo>
                  <a:cubicBezTo>
                    <a:pt x="158990" y="13537"/>
                    <a:pt x="158533" y="12069"/>
                    <a:pt x="158044" y="10471"/>
                  </a:cubicBezTo>
                  <a:cubicBezTo>
                    <a:pt x="157783" y="9623"/>
                    <a:pt x="157490" y="8742"/>
                    <a:pt x="157196" y="7861"/>
                  </a:cubicBezTo>
                  <a:cubicBezTo>
                    <a:pt x="155467" y="3034"/>
                    <a:pt x="152336" y="98"/>
                    <a:pt x="148813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" name="Google Shape;399;p33"/>
            <p:cNvSpPr/>
            <p:nvPr/>
          </p:nvSpPr>
          <p:spPr>
            <a:xfrm>
              <a:off x="6007750" y="3199975"/>
              <a:ext cx="239775" cy="208000"/>
            </a:xfrm>
            <a:custGeom>
              <a:avLst/>
              <a:gdLst/>
              <a:ahLst/>
              <a:cxnLst/>
              <a:rect l="l" t="t" r="r" b="b"/>
              <a:pathLst>
                <a:path w="9591" h="8320" extrusionOk="0">
                  <a:moveTo>
                    <a:pt x="4834" y="0"/>
                  </a:moveTo>
                  <a:cubicBezTo>
                    <a:pt x="3485" y="0"/>
                    <a:pt x="2093" y="654"/>
                    <a:pt x="1273" y="2122"/>
                  </a:cubicBezTo>
                  <a:lnTo>
                    <a:pt x="1240" y="2122"/>
                  </a:lnTo>
                  <a:lnTo>
                    <a:pt x="1240" y="2187"/>
                  </a:lnTo>
                  <a:cubicBezTo>
                    <a:pt x="1207" y="2187"/>
                    <a:pt x="1207" y="2219"/>
                    <a:pt x="1207" y="2219"/>
                  </a:cubicBezTo>
                  <a:cubicBezTo>
                    <a:pt x="1207" y="2219"/>
                    <a:pt x="1207" y="2219"/>
                    <a:pt x="1207" y="2252"/>
                  </a:cubicBezTo>
                  <a:lnTo>
                    <a:pt x="1175" y="2285"/>
                  </a:lnTo>
                  <a:cubicBezTo>
                    <a:pt x="1" y="4568"/>
                    <a:pt x="1044" y="6884"/>
                    <a:pt x="2806" y="7830"/>
                  </a:cubicBezTo>
                  <a:cubicBezTo>
                    <a:pt x="3393" y="8156"/>
                    <a:pt x="4045" y="8319"/>
                    <a:pt x="4730" y="8319"/>
                  </a:cubicBezTo>
                  <a:cubicBezTo>
                    <a:pt x="6100" y="8319"/>
                    <a:pt x="7470" y="7667"/>
                    <a:pt x="8319" y="6199"/>
                  </a:cubicBezTo>
                  <a:lnTo>
                    <a:pt x="8351" y="6134"/>
                  </a:lnTo>
                  <a:cubicBezTo>
                    <a:pt x="8351" y="6134"/>
                    <a:pt x="8351" y="6134"/>
                    <a:pt x="8384" y="6101"/>
                  </a:cubicBezTo>
                  <a:cubicBezTo>
                    <a:pt x="8384" y="6101"/>
                    <a:pt x="8384" y="6101"/>
                    <a:pt x="8384" y="6069"/>
                  </a:cubicBezTo>
                  <a:lnTo>
                    <a:pt x="8416" y="6036"/>
                  </a:lnTo>
                  <a:cubicBezTo>
                    <a:pt x="9591" y="3753"/>
                    <a:pt x="8514" y="1437"/>
                    <a:pt x="6785" y="491"/>
                  </a:cubicBezTo>
                  <a:cubicBezTo>
                    <a:pt x="6201" y="171"/>
                    <a:pt x="5523" y="0"/>
                    <a:pt x="4834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00" name="Google Shape;400;p33"/>
          <p:cNvGrpSpPr/>
          <p:nvPr/>
        </p:nvGrpSpPr>
        <p:grpSpPr>
          <a:xfrm>
            <a:off x="4443490" y="3465547"/>
            <a:ext cx="346612" cy="393543"/>
            <a:chOff x="1498050" y="237925"/>
            <a:chExt cx="4596975" cy="5219400"/>
          </a:xfrm>
        </p:grpSpPr>
        <p:sp>
          <p:nvSpPr>
            <p:cNvPr id="401" name="Google Shape;401;p33"/>
            <p:cNvSpPr/>
            <p:nvPr/>
          </p:nvSpPr>
          <p:spPr>
            <a:xfrm>
              <a:off x="1498050" y="237925"/>
              <a:ext cx="4591275" cy="5219400"/>
            </a:xfrm>
            <a:custGeom>
              <a:avLst/>
              <a:gdLst/>
              <a:ahLst/>
              <a:cxnLst/>
              <a:rect l="l" t="t" r="r" b="b"/>
              <a:pathLst>
                <a:path w="183651" h="208776" extrusionOk="0">
                  <a:moveTo>
                    <a:pt x="68744" y="1"/>
                  </a:moveTo>
                  <a:cubicBezTo>
                    <a:pt x="66635" y="1"/>
                    <a:pt x="64556" y="361"/>
                    <a:pt x="62533" y="693"/>
                  </a:cubicBezTo>
                  <a:cubicBezTo>
                    <a:pt x="61587" y="856"/>
                    <a:pt x="60706" y="987"/>
                    <a:pt x="59858" y="1084"/>
                  </a:cubicBezTo>
                  <a:cubicBezTo>
                    <a:pt x="57738" y="1345"/>
                    <a:pt x="55454" y="1509"/>
                    <a:pt x="53041" y="1639"/>
                  </a:cubicBezTo>
                  <a:cubicBezTo>
                    <a:pt x="47430" y="1998"/>
                    <a:pt x="41624" y="2389"/>
                    <a:pt x="36437" y="4151"/>
                  </a:cubicBezTo>
                  <a:cubicBezTo>
                    <a:pt x="31642" y="5749"/>
                    <a:pt x="29783" y="9174"/>
                    <a:pt x="28315" y="11914"/>
                  </a:cubicBezTo>
                  <a:cubicBezTo>
                    <a:pt x="27858" y="12762"/>
                    <a:pt x="27434" y="13545"/>
                    <a:pt x="26912" y="14263"/>
                  </a:cubicBezTo>
                  <a:cubicBezTo>
                    <a:pt x="25477" y="16383"/>
                    <a:pt x="23617" y="18373"/>
                    <a:pt x="21628" y="20493"/>
                  </a:cubicBezTo>
                  <a:cubicBezTo>
                    <a:pt x="20616" y="21570"/>
                    <a:pt x="19573" y="22679"/>
                    <a:pt x="18594" y="23821"/>
                  </a:cubicBezTo>
                  <a:cubicBezTo>
                    <a:pt x="17681" y="24897"/>
                    <a:pt x="16669" y="25973"/>
                    <a:pt x="15723" y="27050"/>
                  </a:cubicBezTo>
                  <a:cubicBezTo>
                    <a:pt x="12103" y="30997"/>
                    <a:pt x="8384" y="35107"/>
                    <a:pt x="5872" y="40261"/>
                  </a:cubicBezTo>
                  <a:cubicBezTo>
                    <a:pt x="1860" y="48416"/>
                    <a:pt x="1" y="56408"/>
                    <a:pt x="392" y="63976"/>
                  </a:cubicBezTo>
                  <a:cubicBezTo>
                    <a:pt x="487" y="66146"/>
                    <a:pt x="2280" y="67832"/>
                    <a:pt x="4427" y="67832"/>
                  </a:cubicBezTo>
                  <a:cubicBezTo>
                    <a:pt x="4506" y="67832"/>
                    <a:pt x="4585" y="67829"/>
                    <a:pt x="4665" y="67825"/>
                  </a:cubicBezTo>
                  <a:cubicBezTo>
                    <a:pt x="6916" y="67727"/>
                    <a:pt x="8645" y="65802"/>
                    <a:pt x="8547" y="63551"/>
                  </a:cubicBezTo>
                  <a:cubicBezTo>
                    <a:pt x="8221" y="57386"/>
                    <a:pt x="9787" y="50765"/>
                    <a:pt x="13179" y="43849"/>
                  </a:cubicBezTo>
                  <a:cubicBezTo>
                    <a:pt x="15202" y="39739"/>
                    <a:pt x="18398" y="36249"/>
                    <a:pt x="21758" y="32530"/>
                  </a:cubicBezTo>
                  <a:cubicBezTo>
                    <a:pt x="22737" y="31454"/>
                    <a:pt x="23781" y="30312"/>
                    <a:pt x="24759" y="29170"/>
                  </a:cubicBezTo>
                  <a:cubicBezTo>
                    <a:pt x="25640" y="28159"/>
                    <a:pt x="26586" y="27148"/>
                    <a:pt x="27597" y="26071"/>
                  </a:cubicBezTo>
                  <a:cubicBezTo>
                    <a:pt x="29685" y="23821"/>
                    <a:pt x="31870" y="21504"/>
                    <a:pt x="33664" y="18895"/>
                  </a:cubicBezTo>
                  <a:cubicBezTo>
                    <a:pt x="34382" y="17818"/>
                    <a:pt x="34969" y="16742"/>
                    <a:pt x="35491" y="15796"/>
                  </a:cubicBezTo>
                  <a:cubicBezTo>
                    <a:pt x="36731" y="13480"/>
                    <a:pt x="37350" y="12436"/>
                    <a:pt x="39047" y="11882"/>
                  </a:cubicBezTo>
                  <a:cubicBezTo>
                    <a:pt x="43222" y="10446"/>
                    <a:pt x="48474" y="10120"/>
                    <a:pt x="53563" y="9794"/>
                  </a:cubicBezTo>
                  <a:cubicBezTo>
                    <a:pt x="55976" y="9631"/>
                    <a:pt x="58488" y="9468"/>
                    <a:pt x="60837" y="9207"/>
                  </a:cubicBezTo>
                  <a:cubicBezTo>
                    <a:pt x="61848" y="9076"/>
                    <a:pt x="62892" y="8913"/>
                    <a:pt x="63870" y="8750"/>
                  </a:cubicBezTo>
                  <a:cubicBezTo>
                    <a:pt x="65666" y="8441"/>
                    <a:pt x="67343" y="8160"/>
                    <a:pt x="68820" y="8160"/>
                  </a:cubicBezTo>
                  <a:cubicBezTo>
                    <a:pt x="68899" y="8160"/>
                    <a:pt x="68978" y="8161"/>
                    <a:pt x="69057" y="8163"/>
                  </a:cubicBezTo>
                  <a:cubicBezTo>
                    <a:pt x="70688" y="8196"/>
                    <a:pt x="71569" y="9044"/>
                    <a:pt x="71862" y="9761"/>
                  </a:cubicBezTo>
                  <a:cubicBezTo>
                    <a:pt x="72254" y="10740"/>
                    <a:pt x="71601" y="11653"/>
                    <a:pt x="71014" y="12240"/>
                  </a:cubicBezTo>
                  <a:cubicBezTo>
                    <a:pt x="70101" y="13154"/>
                    <a:pt x="69644" y="14459"/>
                    <a:pt x="69840" y="15731"/>
                  </a:cubicBezTo>
                  <a:cubicBezTo>
                    <a:pt x="70036" y="17003"/>
                    <a:pt x="70818" y="18145"/>
                    <a:pt x="71960" y="18732"/>
                  </a:cubicBezTo>
                  <a:cubicBezTo>
                    <a:pt x="74080" y="19873"/>
                    <a:pt x="76233" y="21146"/>
                    <a:pt x="78484" y="22483"/>
                  </a:cubicBezTo>
                  <a:cubicBezTo>
                    <a:pt x="83181" y="25288"/>
                    <a:pt x="88042" y="28192"/>
                    <a:pt x="93196" y="30051"/>
                  </a:cubicBezTo>
                  <a:cubicBezTo>
                    <a:pt x="94630" y="30578"/>
                    <a:pt x="96028" y="30833"/>
                    <a:pt x="97335" y="30833"/>
                  </a:cubicBezTo>
                  <a:cubicBezTo>
                    <a:pt x="100636" y="30833"/>
                    <a:pt x="103360" y="29211"/>
                    <a:pt x="104645" y="26267"/>
                  </a:cubicBezTo>
                  <a:cubicBezTo>
                    <a:pt x="105167" y="25060"/>
                    <a:pt x="105167" y="23918"/>
                    <a:pt x="104971" y="22972"/>
                  </a:cubicBezTo>
                  <a:cubicBezTo>
                    <a:pt x="105069" y="22940"/>
                    <a:pt x="105200" y="22907"/>
                    <a:pt x="105265" y="22907"/>
                  </a:cubicBezTo>
                  <a:cubicBezTo>
                    <a:pt x="105363" y="22875"/>
                    <a:pt x="105428" y="22842"/>
                    <a:pt x="105493" y="22842"/>
                  </a:cubicBezTo>
                  <a:cubicBezTo>
                    <a:pt x="106374" y="23168"/>
                    <a:pt x="107287" y="23494"/>
                    <a:pt x="108168" y="23853"/>
                  </a:cubicBezTo>
                  <a:cubicBezTo>
                    <a:pt x="110810" y="24864"/>
                    <a:pt x="113550" y="25908"/>
                    <a:pt x="116356" y="26822"/>
                  </a:cubicBezTo>
                  <a:cubicBezTo>
                    <a:pt x="118052" y="27409"/>
                    <a:pt x="119683" y="27702"/>
                    <a:pt x="121281" y="28028"/>
                  </a:cubicBezTo>
                  <a:cubicBezTo>
                    <a:pt x="124739" y="28713"/>
                    <a:pt x="126794" y="29203"/>
                    <a:pt x="128490" y="31225"/>
                  </a:cubicBezTo>
                  <a:cubicBezTo>
                    <a:pt x="131557" y="34944"/>
                    <a:pt x="133742" y="40359"/>
                    <a:pt x="135862" y="45611"/>
                  </a:cubicBezTo>
                  <a:cubicBezTo>
                    <a:pt x="136841" y="48024"/>
                    <a:pt x="137754" y="50308"/>
                    <a:pt x="138766" y="52493"/>
                  </a:cubicBezTo>
                  <a:cubicBezTo>
                    <a:pt x="139483" y="54026"/>
                    <a:pt x="140168" y="55625"/>
                    <a:pt x="140919" y="57288"/>
                  </a:cubicBezTo>
                  <a:cubicBezTo>
                    <a:pt x="143691" y="63617"/>
                    <a:pt x="146562" y="70173"/>
                    <a:pt x="151455" y="75458"/>
                  </a:cubicBezTo>
                  <a:cubicBezTo>
                    <a:pt x="158059" y="82646"/>
                    <a:pt x="164230" y="83557"/>
                    <a:pt x="171465" y="83557"/>
                  </a:cubicBezTo>
                  <a:cubicBezTo>
                    <a:pt x="171913" y="83557"/>
                    <a:pt x="172365" y="83553"/>
                    <a:pt x="172821" y="83547"/>
                  </a:cubicBezTo>
                  <a:cubicBezTo>
                    <a:pt x="173767" y="83547"/>
                    <a:pt x="174158" y="83711"/>
                    <a:pt x="174256" y="83776"/>
                  </a:cubicBezTo>
                  <a:cubicBezTo>
                    <a:pt x="174452" y="84298"/>
                    <a:pt x="174223" y="86385"/>
                    <a:pt x="172625" y="88408"/>
                  </a:cubicBezTo>
                  <a:cubicBezTo>
                    <a:pt x="169591" y="92355"/>
                    <a:pt x="165840" y="96139"/>
                    <a:pt x="162219" y="99792"/>
                  </a:cubicBezTo>
                  <a:cubicBezTo>
                    <a:pt x="160360" y="101651"/>
                    <a:pt x="158468" y="103576"/>
                    <a:pt x="156641" y="105501"/>
                  </a:cubicBezTo>
                  <a:cubicBezTo>
                    <a:pt x="155956" y="106251"/>
                    <a:pt x="155206" y="107001"/>
                    <a:pt x="154456" y="107784"/>
                  </a:cubicBezTo>
                  <a:cubicBezTo>
                    <a:pt x="149595" y="112710"/>
                    <a:pt x="143561" y="118842"/>
                    <a:pt x="145094" y="128074"/>
                  </a:cubicBezTo>
                  <a:cubicBezTo>
                    <a:pt x="145583" y="131042"/>
                    <a:pt x="146660" y="133488"/>
                    <a:pt x="147606" y="135674"/>
                  </a:cubicBezTo>
                  <a:cubicBezTo>
                    <a:pt x="149237" y="139393"/>
                    <a:pt x="150052" y="141480"/>
                    <a:pt x="148943" y="144710"/>
                  </a:cubicBezTo>
                  <a:cubicBezTo>
                    <a:pt x="147997" y="147352"/>
                    <a:pt x="146105" y="148983"/>
                    <a:pt x="143691" y="151038"/>
                  </a:cubicBezTo>
                  <a:cubicBezTo>
                    <a:pt x="142876" y="151723"/>
                    <a:pt x="142028" y="152441"/>
                    <a:pt x="141179" y="153256"/>
                  </a:cubicBezTo>
                  <a:cubicBezTo>
                    <a:pt x="137298" y="156877"/>
                    <a:pt x="136450" y="161150"/>
                    <a:pt x="135765" y="164608"/>
                  </a:cubicBezTo>
                  <a:cubicBezTo>
                    <a:pt x="135308" y="167087"/>
                    <a:pt x="134884" y="169207"/>
                    <a:pt x="133514" y="170903"/>
                  </a:cubicBezTo>
                  <a:cubicBezTo>
                    <a:pt x="133285" y="171132"/>
                    <a:pt x="132503" y="171654"/>
                    <a:pt x="131948" y="171980"/>
                  </a:cubicBezTo>
                  <a:cubicBezTo>
                    <a:pt x="130545" y="172893"/>
                    <a:pt x="128947" y="173937"/>
                    <a:pt x="127936" y="175568"/>
                  </a:cubicBezTo>
                  <a:cubicBezTo>
                    <a:pt x="126827" y="177395"/>
                    <a:pt x="126598" y="179548"/>
                    <a:pt x="126337" y="181603"/>
                  </a:cubicBezTo>
                  <a:cubicBezTo>
                    <a:pt x="126207" y="182777"/>
                    <a:pt x="126044" y="184180"/>
                    <a:pt x="125750" y="184800"/>
                  </a:cubicBezTo>
                  <a:cubicBezTo>
                    <a:pt x="123010" y="190508"/>
                    <a:pt x="112768" y="199478"/>
                    <a:pt x="106407" y="200522"/>
                  </a:cubicBezTo>
                  <a:cubicBezTo>
                    <a:pt x="106092" y="200572"/>
                    <a:pt x="105789" y="200597"/>
                    <a:pt x="105496" y="200597"/>
                  </a:cubicBezTo>
                  <a:cubicBezTo>
                    <a:pt x="102153" y="200597"/>
                    <a:pt x="100164" y="197310"/>
                    <a:pt x="97045" y="190051"/>
                  </a:cubicBezTo>
                  <a:cubicBezTo>
                    <a:pt x="96458" y="188616"/>
                    <a:pt x="95870" y="187279"/>
                    <a:pt x="95251" y="186006"/>
                  </a:cubicBezTo>
                  <a:cubicBezTo>
                    <a:pt x="93620" y="182712"/>
                    <a:pt x="92576" y="179124"/>
                    <a:pt x="91499" y="175307"/>
                  </a:cubicBezTo>
                  <a:cubicBezTo>
                    <a:pt x="90521" y="171882"/>
                    <a:pt x="89477" y="168327"/>
                    <a:pt x="87976" y="164901"/>
                  </a:cubicBezTo>
                  <a:cubicBezTo>
                    <a:pt x="87357" y="163434"/>
                    <a:pt x="86574" y="161998"/>
                    <a:pt x="85824" y="160628"/>
                  </a:cubicBezTo>
                  <a:cubicBezTo>
                    <a:pt x="83540" y="156453"/>
                    <a:pt x="82235" y="153713"/>
                    <a:pt x="83247" y="151038"/>
                  </a:cubicBezTo>
                  <a:cubicBezTo>
                    <a:pt x="83769" y="149668"/>
                    <a:pt x="84421" y="148526"/>
                    <a:pt x="85139" y="147319"/>
                  </a:cubicBezTo>
                  <a:cubicBezTo>
                    <a:pt x="86835" y="144351"/>
                    <a:pt x="88792" y="140991"/>
                    <a:pt x="87976" y="135380"/>
                  </a:cubicBezTo>
                  <a:lnTo>
                    <a:pt x="87911" y="134826"/>
                  </a:lnTo>
                  <a:cubicBezTo>
                    <a:pt x="87389" y="131172"/>
                    <a:pt x="86737" y="126573"/>
                    <a:pt x="85171" y="123083"/>
                  </a:cubicBezTo>
                  <a:cubicBezTo>
                    <a:pt x="83997" y="120408"/>
                    <a:pt x="82072" y="118353"/>
                    <a:pt x="80376" y="116494"/>
                  </a:cubicBezTo>
                  <a:cubicBezTo>
                    <a:pt x="78517" y="114504"/>
                    <a:pt x="76918" y="112775"/>
                    <a:pt x="76657" y="110850"/>
                  </a:cubicBezTo>
                  <a:cubicBezTo>
                    <a:pt x="76560" y="110002"/>
                    <a:pt x="76625" y="109089"/>
                    <a:pt x="76755" y="108012"/>
                  </a:cubicBezTo>
                  <a:cubicBezTo>
                    <a:pt x="76918" y="106120"/>
                    <a:pt x="77147" y="103772"/>
                    <a:pt x="76299" y="101162"/>
                  </a:cubicBezTo>
                  <a:cubicBezTo>
                    <a:pt x="74929" y="96954"/>
                    <a:pt x="71895" y="93301"/>
                    <a:pt x="67948" y="91213"/>
                  </a:cubicBezTo>
                  <a:cubicBezTo>
                    <a:pt x="65120" y="89682"/>
                    <a:pt x="62291" y="89149"/>
                    <a:pt x="59530" y="89149"/>
                  </a:cubicBezTo>
                  <a:cubicBezTo>
                    <a:pt x="56113" y="89149"/>
                    <a:pt x="52798" y="89966"/>
                    <a:pt x="49713" y="90724"/>
                  </a:cubicBezTo>
                  <a:cubicBezTo>
                    <a:pt x="47169" y="91344"/>
                    <a:pt x="44755" y="91931"/>
                    <a:pt x="42537" y="92029"/>
                  </a:cubicBezTo>
                  <a:cubicBezTo>
                    <a:pt x="41942" y="92054"/>
                    <a:pt x="41349" y="92067"/>
                    <a:pt x="40760" y="92067"/>
                  </a:cubicBezTo>
                  <a:cubicBezTo>
                    <a:pt x="34572" y="92067"/>
                    <a:pt x="28760" y="90664"/>
                    <a:pt x="23846" y="87984"/>
                  </a:cubicBezTo>
                  <a:cubicBezTo>
                    <a:pt x="23229" y="87644"/>
                    <a:pt x="22556" y="87483"/>
                    <a:pt x="21891" y="87483"/>
                  </a:cubicBezTo>
                  <a:cubicBezTo>
                    <a:pt x="20447" y="87483"/>
                    <a:pt x="19037" y="88242"/>
                    <a:pt x="18300" y="89582"/>
                  </a:cubicBezTo>
                  <a:cubicBezTo>
                    <a:pt x="17224" y="91572"/>
                    <a:pt x="17942" y="94051"/>
                    <a:pt x="19931" y="95128"/>
                  </a:cubicBezTo>
                  <a:cubicBezTo>
                    <a:pt x="26042" y="98496"/>
                    <a:pt x="33188" y="100230"/>
                    <a:pt x="40747" y="100230"/>
                  </a:cubicBezTo>
                  <a:cubicBezTo>
                    <a:pt x="41460" y="100230"/>
                    <a:pt x="42176" y="100215"/>
                    <a:pt x="42896" y="100184"/>
                  </a:cubicBezTo>
                  <a:cubicBezTo>
                    <a:pt x="45929" y="100053"/>
                    <a:pt x="48833" y="99335"/>
                    <a:pt x="51671" y="98650"/>
                  </a:cubicBezTo>
                  <a:cubicBezTo>
                    <a:pt x="54483" y="97952"/>
                    <a:pt x="57076" y="97312"/>
                    <a:pt x="59471" y="97312"/>
                  </a:cubicBezTo>
                  <a:cubicBezTo>
                    <a:pt x="61104" y="97312"/>
                    <a:pt x="62644" y="97609"/>
                    <a:pt x="64099" y="98390"/>
                  </a:cubicBezTo>
                  <a:cubicBezTo>
                    <a:pt x="66186" y="99499"/>
                    <a:pt x="67785" y="101423"/>
                    <a:pt x="68502" y="103674"/>
                  </a:cubicBezTo>
                  <a:cubicBezTo>
                    <a:pt x="68861" y="104685"/>
                    <a:pt x="68763" y="105827"/>
                    <a:pt x="68600" y="107229"/>
                  </a:cubicBezTo>
                  <a:cubicBezTo>
                    <a:pt x="68470" y="108600"/>
                    <a:pt x="68339" y="110165"/>
                    <a:pt x="68568" y="111927"/>
                  </a:cubicBezTo>
                  <a:cubicBezTo>
                    <a:pt x="69187" y="116396"/>
                    <a:pt x="71960" y="119397"/>
                    <a:pt x="74407" y="122039"/>
                  </a:cubicBezTo>
                  <a:cubicBezTo>
                    <a:pt x="75777" y="123539"/>
                    <a:pt x="77081" y="124975"/>
                    <a:pt x="77701" y="126345"/>
                  </a:cubicBezTo>
                  <a:cubicBezTo>
                    <a:pt x="78810" y="128856"/>
                    <a:pt x="79397" y="132967"/>
                    <a:pt x="79822" y="136000"/>
                  </a:cubicBezTo>
                  <a:lnTo>
                    <a:pt x="79887" y="136522"/>
                  </a:lnTo>
                  <a:cubicBezTo>
                    <a:pt x="80311" y="139360"/>
                    <a:pt x="79495" y="140730"/>
                    <a:pt x="78060" y="143209"/>
                  </a:cubicBezTo>
                  <a:cubicBezTo>
                    <a:pt x="77277" y="144579"/>
                    <a:pt x="76364" y="146145"/>
                    <a:pt x="75614" y="148135"/>
                  </a:cubicBezTo>
                  <a:cubicBezTo>
                    <a:pt x="73167" y="154528"/>
                    <a:pt x="76201" y="160074"/>
                    <a:pt x="78647" y="164543"/>
                  </a:cubicBezTo>
                  <a:cubicBezTo>
                    <a:pt x="79332" y="165815"/>
                    <a:pt x="80017" y="167022"/>
                    <a:pt x="80507" y="168163"/>
                  </a:cubicBezTo>
                  <a:cubicBezTo>
                    <a:pt x="81779" y="171099"/>
                    <a:pt x="82692" y="174263"/>
                    <a:pt x="83638" y="177591"/>
                  </a:cubicBezTo>
                  <a:cubicBezTo>
                    <a:pt x="84812" y="181570"/>
                    <a:pt x="85987" y="185680"/>
                    <a:pt x="87911" y="189595"/>
                  </a:cubicBezTo>
                  <a:cubicBezTo>
                    <a:pt x="88433" y="190704"/>
                    <a:pt x="88988" y="191943"/>
                    <a:pt x="89542" y="193281"/>
                  </a:cubicBezTo>
                  <a:cubicBezTo>
                    <a:pt x="92250" y="199544"/>
                    <a:pt x="96197" y="208775"/>
                    <a:pt x="105330" y="208775"/>
                  </a:cubicBezTo>
                  <a:cubicBezTo>
                    <a:pt x="106080" y="208775"/>
                    <a:pt x="106896" y="208710"/>
                    <a:pt x="107744" y="208579"/>
                  </a:cubicBezTo>
                  <a:cubicBezTo>
                    <a:pt x="116910" y="207079"/>
                    <a:pt x="129338" y="196184"/>
                    <a:pt x="133090" y="188322"/>
                  </a:cubicBezTo>
                  <a:cubicBezTo>
                    <a:pt x="133970" y="186496"/>
                    <a:pt x="134231" y="184408"/>
                    <a:pt x="134427" y="182581"/>
                  </a:cubicBezTo>
                  <a:cubicBezTo>
                    <a:pt x="134558" y="181668"/>
                    <a:pt x="134688" y="180363"/>
                    <a:pt x="134884" y="179874"/>
                  </a:cubicBezTo>
                  <a:cubicBezTo>
                    <a:pt x="135177" y="179613"/>
                    <a:pt x="135862" y="179156"/>
                    <a:pt x="136352" y="178863"/>
                  </a:cubicBezTo>
                  <a:cubicBezTo>
                    <a:pt x="137526" y="178112"/>
                    <a:pt x="138831" y="177297"/>
                    <a:pt x="139809" y="176090"/>
                  </a:cubicBezTo>
                  <a:cubicBezTo>
                    <a:pt x="142484" y="172795"/>
                    <a:pt x="143169" y="169305"/>
                    <a:pt x="143789" y="166174"/>
                  </a:cubicBezTo>
                  <a:cubicBezTo>
                    <a:pt x="144409" y="162977"/>
                    <a:pt x="144898" y="160922"/>
                    <a:pt x="146725" y="159226"/>
                  </a:cubicBezTo>
                  <a:cubicBezTo>
                    <a:pt x="147442" y="158541"/>
                    <a:pt x="148193" y="157921"/>
                    <a:pt x="148976" y="157268"/>
                  </a:cubicBezTo>
                  <a:cubicBezTo>
                    <a:pt x="151781" y="154854"/>
                    <a:pt x="154978" y="152147"/>
                    <a:pt x="156641" y="147385"/>
                  </a:cubicBezTo>
                  <a:cubicBezTo>
                    <a:pt x="158859" y="140991"/>
                    <a:pt x="156772" y="136229"/>
                    <a:pt x="155076" y="132379"/>
                  </a:cubicBezTo>
                  <a:cubicBezTo>
                    <a:pt x="154260" y="130487"/>
                    <a:pt x="153477" y="128693"/>
                    <a:pt x="153151" y="126736"/>
                  </a:cubicBezTo>
                  <a:cubicBezTo>
                    <a:pt x="152335" y="121941"/>
                    <a:pt x="155304" y="118549"/>
                    <a:pt x="160262" y="113493"/>
                  </a:cubicBezTo>
                  <a:cubicBezTo>
                    <a:pt x="161045" y="112710"/>
                    <a:pt x="161828" y="111894"/>
                    <a:pt x="162611" y="111079"/>
                  </a:cubicBezTo>
                  <a:cubicBezTo>
                    <a:pt x="164340" y="109252"/>
                    <a:pt x="166101" y="107425"/>
                    <a:pt x="167993" y="105533"/>
                  </a:cubicBezTo>
                  <a:cubicBezTo>
                    <a:pt x="171810" y="101717"/>
                    <a:pt x="175757" y="97737"/>
                    <a:pt x="179084" y="93399"/>
                  </a:cubicBezTo>
                  <a:cubicBezTo>
                    <a:pt x="181856" y="89843"/>
                    <a:pt x="183651" y="84363"/>
                    <a:pt x="181530" y="80090"/>
                  </a:cubicBezTo>
                  <a:cubicBezTo>
                    <a:pt x="180649" y="78328"/>
                    <a:pt x="178366" y="75393"/>
                    <a:pt x="172886" y="75393"/>
                  </a:cubicBezTo>
                  <a:lnTo>
                    <a:pt x="172723" y="75393"/>
                  </a:lnTo>
                  <a:cubicBezTo>
                    <a:pt x="172440" y="75395"/>
                    <a:pt x="172162" y="75396"/>
                    <a:pt x="171891" y="75396"/>
                  </a:cubicBezTo>
                  <a:cubicBezTo>
                    <a:pt x="164875" y="75396"/>
                    <a:pt x="161665" y="74530"/>
                    <a:pt x="157457" y="69945"/>
                  </a:cubicBezTo>
                  <a:cubicBezTo>
                    <a:pt x="153477" y="65639"/>
                    <a:pt x="150900" y="59735"/>
                    <a:pt x="148388" y="53994"/>
                  </a:cubicBezTo>
                  <a:cubicBezTo>
                    <a:pt x="147671" y="52363"/>
                    <a:pt x="146921" y="50667"/>
                    <a:pt x="146138" y="49036"/>
                  </a:cubicBezTo>
                  <a:cubicBezTo>
                    <a:pt x="145224" y="47078"/>
                    <a:pt x="144376" y="44893"/>
                    <a:pt x="143430" y="42577"/>
                  </a:cubicBezTo>
                  <a:cubicBezTo>
                    <a:pt x="141082" y="36738"/>
                    <a:pt x="138668" y="30703"/>
                    <a:pt x="134753" y="26006"/>
                  </a:cubicBezTo>
                  <a:cubicBezTo>
                    <a:pt x="131165" y="21635"/>
                    <a:pt x="126533" y="20754"/>
                    <a:pt x="122847" y="20004"/>
                  </a:cubicBezTo>
                  <a:cubicBezTo>
                    <a:pt x="121444" y="19743"/>
                    <a:pt x="120140" y="19482"/>
                    <a:pt x="118900" y="19091"/>
                  </a:cubicBezTo>
                  <a:cubicBezTo>
                    <a:pt x="116291" y="18210"/>
                    <a:pt x="113648" y="17199"/>
                    <a:pt x="111071" y="16220"/>
                  </a:cubicBezTo>
                  <a:cubicBezTo>
                    <a:pt x="109734" y="15698"/>
                    <a:pt x="108397" y="15209"/>
                    <a:pt x="107059" y="14720"/>
                  </a:cubicBezTo>
                  <a:cubicBezTo>
                    <a:pt x="106613" y="14544"/>
                    <a:pt x="106144" y="14463"/>
                    <a:pt x="105674" y="14463"/>
                  </a:cubicBezTo>
                  <a:cubicBezTo>
                    <a:pt x="105182" y="14463"/>
                    <a:pt x="104689" y="14553"/>
                    <a:pt x="104221" y="14720"/>
                  </a:cubicBezTo>
                  <a:cubicBezTo>
                    <a:pt x="104058" y="14752"/>
                    <a:pt x="103536" y="14915"/>
                    <a:pt x="103145" y="15013"/>
                  </a:cubicBezTo>
                  <a:cubicBezTo>
                    <a:pt x="100209" y="15796"/>
                    <a:pt x="98219" y="16448"/>
                    <a:pt x="96980" y="18047"/>
                  </a:cubicBezTo>
                  <a:cubicBezTo>
                    <a:pt x="95805" y="19613"/>
                    <a:pt x="95740" y="21146"/>
                    <a:pt x="96034" y="22385"/>
                  </a:cubicBezTo>
                  <a:lnTo>
                    <a:pt x="95968" y="22385"/>
                  </a:lnTo>
                  <a:cubicBezTo>
                    <a:pt x="91565" y="20787"/>
                    <a:pt x="87030" y="18079"/>
                    <a:pt x="82659" y="15470"/>
                  </a:cubicBezTo>
                  <a:cubicBezTo>
                    <a:pt x="81648" y="14883"/>
                    <a:pt x="80604" y="14263"/>
                    <a:pt x="79593" y="13676"/>
                  </a:cubicBezTo>
                  <a:cubicBezTo>
                    <a:pt x="80376" y="11425"/>
                    <a:pt x="80343" y="9011"/>
                    <a:pt x="79430" y="6760"/>
                  </a:cubicBezTo>
                  <a:cubicBezTo>
                    <a:pt x="77864" y="2781"/>
                    <a:pt x="73852" y="138"/>
                    <a:pt x="69253" y="8"/>
                  </a:cubicBezTo>
                  <a:cubicBezTo>
                    <a:pt x="69083" y="3"/>
                    <a:pt x="68913" y="1"/>
                    <a:pt x="68744" y="1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2" name="Google Shape;402;p33"/>
            <p:cNvSpPr/>
            <p:nvPr/>
          </p:nvSpPr>
          <p:spPr>
            <a:xfrm>
              <a:off x="1608150" y="2112725"/>
              <a:ext cx="236525" cy="209825"/>
            </a:xfrm>
            <a:custGeom>
              <a:avLst/>
              <a:gdLst/>
              <a:ahLst/>
              <a:cxnLst/>
              <a:rect l="l" t="t" r="r" b="b"/>
              <a:pathLst>
                <a:path w="9461" h="8393" extrusionOk="0">
                  <a:moveTo>
                    <a:pt x="4665" y="1"/>
                  </a:moveTo>
                  <a:cubicBezTo>
                    <a:pt x="3963" y="1"/>
                    <a:pt x="3254" y="182"/>
                    <a:pt x="2610" y="564"/>
                  </a:cubicBezTo>
                  <a:cubicBezTo>
                    <a:pt x="653" y="1705"/>
                    <a:pt x="0" y="4184"/>
                    <a:pt x="1142" y="6142"/>
                  </a:cubicBezTo>
                  <a:lnTo>
                    <a:pt x="1305" y="6403"/>
                  </a:lnTo>
                  <a:cubicBezTo>
                    <a:pt x="2055" y="7707"/>
                    <a:pt x="3425" y="8392"/>
                    <a:pt x="4828" y="8392"/>
                  </a:cubicBezTo>
                  <a:cubicBezTo>
                    <a:pt x="5513" y="8392"/>
                    <a:pt x="6231" y="8229"/>
                    <a:pt x="6916" y="7838"/>
                  </a:cubicBezTo>
                  <a:cubicBezTo>
                    <a:pt x="8840" y="6664"/>
                    <a:pt x="9460" y="4152"/>
                    <a:pt x="8318" y="2227"/>
                  </a:cubicBezTo>
                  <a:lnTo>
                    <a:pt x="8188" y="1999"/>
                  </a:lnTo>
                  <a:cubicBezTo>
                    <a:pt x="7428" y="718"/>
                    <a:pt x="6061" y="1"/>
                    <a:pt x="4665" y="1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3" name="Google Shape;403;p33"/>
            <p:cNvSpPr/>
            <p:nvPr/>
          </p:nvSpPr>
          <p:spPr>
            <a:xfrm>
              <a:off x="5343125" y="3607050"/>
              <a:ext cx="751900" cy="1308775"/>
            </a:xfrm>
            <a:custGeom>
              <a:avLst/>
              <a:gdLst/>
              <a:ahLst/>
              <a:cxnLst/>
              <a:rect l="l" t="t" r="r" b="b"/>
              <a:pathLst>
                <a:path w="30076" h="52351" extrusionOk="0">
                  <a:moveTo>
                    <a:pt x="20779" y="16795"/>
                  </a:moveTo>
                  <a:lnTo>
                    <a:pt x="16245" y="32061"/>
                  </a:lnTo>
                  <a:cubicBezTo>
                    <a:pt x="16049" y="32746"/>
                    <a:pt x="15821" y="33496"/>
                    <a:pt x="15625" y="34312"/>
                  </a:cubicBezTo>
                  <a:cubicBezTo>
                    <a:pt x="15071" y="36432"/>
                    <a:pt x="14386" y="39042"/>
                    <a:pt x="13440" y="41162"/>
                  </a:cubicBezTo>
                  <a:cubicBezTo>
                    <a:pt x="12265" y="43804"/>
                    <a:pt x="11417" y="44163"/>
                    <a:pt x="11385" y="44163"/>
                  </a:cubicBezTo>
                  <a:cubicBezTo>
                    <a:pt x="11375" y="44168"/>
                    <a:pt x="11355" y="44171"/>
                    <a:pt x="11325" y="44171"/>
                  </a:cubicBezTo>
                  <a:cubicBezTo>
                    <a:pt x="11152" y="44171"/>
                    <a:pt x="10646" y="44061"/>
                    <a:pt x="9786" y="43478"/>
                  </a:cubicBezTo>
                  <a:cubicBezTo>
                    <a:pt x="8742" y="42760"/>
                    <a:pt x="8449" y="39825"/>
                    <a:pt x="9134" y="37182"/>
                  </a:cubicBezTo>
                  <a:cubicBezTo>
                    <a:pt x="9297" y="36595"/>
                    <a:pt x="9754" y="35975"/>
                    <a:pt x="10243" y="35225"/>
                  </a:cubicBezTo>
                  <a:cubicBezTo>
                    <a:pt x="11385" y="33562"/>
                    <a:pt x="13114" y="31115"/>
                    <a:pt x="12657" y="27494"/>
                  </a:cubicBezTo>
                  <a:cubicBezTo>
                    <a:pt x="12494" y="25994"/>
                    <a:pt x="12004" y="24885"/>
                    <a:pt x="11646" y="24069"/>
                  </a:cubicBezTo>
                  <a:cubicBezTo>
                    <a:pt x="11548" y="23808"/>
                    <a:pt x="11385" y="23449"/>
                    <a:pt x="11352" y="23351"/>
                  </a:cubicBezTo>
                  <a:cubicBezTo>
                    <a:pt x="11352" y="23351"/>
                    <a:pt x="11385" y="23254"/>
                    <a:pt x="11450" y="23025"/>
                  </a:cubicBezTo>
                  <a:cubicBezTo>
                    <a:pt x="11874" y="21851"/>
                    <a:pt x="12787" y="21362"/>
                    <a:pt x="15071" y="20350"/>
                  </a:cubicBezTo>
                  <a:cubicBezTo>
                    <a:pt x="16865" y="19568"/>
                    <a:pt x="19018" y="18622"/>
                    <a:pt x="20779" y="16795"/>
                  </a:cubicBezTo>
                  <a:close/>
                  <a:moveTo>
                    <a:pt x="23403" y="0"/>
                  </a:moveTo>
                  <a:cubicBezTo>
                    <a:pt x="21916" y="0"/>
                    <a:pt x="20538" y="821"/>
                    <a:pt x="19801" y="2149"/>
                  </a:cubicBezTo>
                  <a:cubicBezTo>
                    <a:pt x="19246" y="3192"/>
                    <a:pt x="18692" y="4301"/>
                    <a:pt x="18170" y="5378"/>
                  </a:cubicBezTo>
                  <a:cubicBezTo>
                    <a:pt x="17191" y="7433"/>
                    <a:pt x="16245" y="9358"/>
                    <a:pt x="15103" y="10858"/>
                  </a:cubicBezTo>
                  <a:cubicBezTo>
                    <a:pt x="14516" y="11674"/>
                    <a:pt x="13244" y="12228"/>
                    <a:pt x="11809" y="12881"/>
                  </a:cubicBezTo>
                  <a:cubicBezTo>
                    <a:pt x="9101" y="14087"/>
                    <a:pt x="5383" y="15718"/>
                    <a:pt x="3752" y="20318"/>
                  </a:cubicBezTo>
                  <a:cubicBezTo>
                    <a:pt x="2577" y="23645"/>
                    <a:pt x="3556" y="25928"/>
                    <a:pt x="4176" y="27298"/>
                  </a:cubicBezTo>
                  <a:cubicBezTo>
                    <a:pt x="4404" y="27853"/>
                    <a:pt x="4535" y="28147"/>
                    <a:pt x="4567" y="28473"/>
                  </a:cubicBezTo>
                  <a:cubicBezTo>
                    <a:pt x="4632" y="28929"/>
                    <a:pt x="4469" y="29256"/>
                    <a:pt x="3556" y="30560"/>
                  </a:cubicBezTo>
                  <a:cubicBezTo>
                    <a:pt x="2740" y="31702"/>
                    <a:pt x="1762" y="33137"/>
                    <a:pt x="1240" y="35127"/>
                  </a:cubicBezTo>
                  <a:cubicBezTo>
                    <a:pt x="0" y="39955"/>
                    <a:pt x="261" y="46805"/>
                    <a:pt x="5154" y="50198"/>
                  </a:cubicBezTo>
                  <a:cubicBezTo>
                    <a:pt x="7503" y="51829"/>
                    <a:pt x="9623" y="52351"/>
                    <a:pt x="11352" y="52351"/>
                  </a:cubicBezTo>
                  <a:cubicBezTo>
                    <a:pt x="12461" y="52351"/>
                    <a:pt x="13440" y="52122"/>
                    <a:pt x="14223" y="51829"/>
                  </a:cubicBezTo>
                  <a:cubicBezTo>
                    <a:pt x="20029" y="49676"/>
                    <a:pt x="22117" y="41684"/>
                    <a:pt x="23519" y="36399"/>
                  </a:cubicBezTo>
                  <a:cubicBezTo>
                    <a:pt x="23715" y="35617"/>
                    <a:pt x="23911" y="34932"/>
                    <a:pt x="24074" y="34410"/>
                  </a:cubicBezTo>
                  <a:lnTo>
                    <a:pt x="29848" y="14838"/>
                  </a:lnTo>
                  <a:cubicBezTo>
                    <a:pt x="30076" y="14120"/>
                    <a:pt x="30076" y="13370"/>
                    <a:pt x="29880" y="12652"/>
                  </a:cubicBezTo>
                  <a:lnTo>
                    <a:pt x="27336" y="3029"/>
                  </a:lnTo>
                  <a:cubicBezTo>
                    <a:pt x="26912" y="1431"/>
                    <a:pt x="25542" y="224"/>
                    <a:pt x="23878" y="28"/>
                  </a:cubicBezTo>
                  <a:cubicBezTo>
                    <a:pt x="23719" y="10"/>
                    <a:pt x="23561" y="0"/>
                    <a:pt x="23403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04" name="Google Shape;404;p33"/>
          <p:cNvSpPr/>
          <p:nvPr/>
        </p:nvSpPr>
        <p:spPr>
          <a:xfrm>
            <a:off x="4570225" y="2133674"/>
            <a:ext cx="177298" cy="336154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pic>
        <p:nvPicPr>
          <p:cNvPr id="405" name="Google Shape;405;p33"/>
          <p:cNvPicPr preferRelativeResize="0"/>
          <p:nvPr/>
        </p:nvPicPr>
        <p:blipFill rotWithShape="1">
          <a:blip r:embed="rId3">
            <a:alphaModFix/>
          </a:blip>
          <a:srcRect r="10233" b="10"/>
          <a:stretch/>
        </p:blipFill>
        <p:spPr>
          <a:xfrm>
            <a:off x="0" y="1313975"/>
            <a:ext cx="4005302" cy="2509674"/>
          </a:xfrm>
          <a:prstGeom prst="rect">
            <a:avLst/>
          </a:prstGeom>
          <a:noFill/>
          <a:ln>
            <a:noFill/>
          </a:ln>
        </p:spPr>
      </p:pic>
      <p:sp>
        <p:nvSpPr>
          <p:cNvPr id="406" name="Google Shape;406;p33"/>
          <p:cNvSpPr/>
          <p:nvPr/>
        </p:nvSpPr>
        <p:spPr>
          <a:xfrm>
            <a:off x="0" y="1313975"/>
            <a:ext cx="4005300" cy="25095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" name="Google Shape;407;p33"/>
          <p:cNvSpPr txBox="1">
            <a:spLocks noGrp="1"/>
          </p:cNvSpPr>
          <p:nvPr>
            <p:ph type="ctrTitle" idx="2"/>
          </p:nvPr>
        </p:nvSpPr>
        <p:spPr>
          <a:xfrm>
            <a:off x="5304841" y="941413"/>
            <a:ext cx="2648549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آیا این را می دانستید؟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34"/>
          <p:cNvSpPr txBox="1">
            <a:spLocks noGrp="1"/>
          </p:cNvSpPr>
          <p:nvPr>
            <p:ph type="subTitle" idx="3"/>
          </p:nvPr>
        </p:nvSpPr>
        <p:spPr>
          <a:xfrm>
            <a:off x="5879939" y="3599688"/>
            <a:ext cx="20490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3" name="Google Shape;413;p34"/>
          <p:cNvSpPr txBox="1">
            <a:spLocks noGrp="1"/>
          </p:cNvSpPr>
          <p:nvPr>
            <p:ph type="ctrTitle" idx="2"/>
          </p:nvPr>
        </p:nvSpPr>
        <p:spPr>
          <a:xfrm>
            <a:off x="5879939" y="3102263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راه حل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4" name="Google Shape;414;p34"/>
          <p:cNvSpPr txBox="1">
            <a:spLocks noGrp="1"/>
          </p:cNvSpPr>
          <p:nvPr>
            <p:ph type="ctrTitle"/>
          </p:nvPr>
        </p:nvSpPr>
        <p:spPr>
          <a:xfrm>
            <a:off x="426375" y="854863"/>
            <a:ext cx="2805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مسئله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5" name="Google Shape;415;p34"/>
          <p:cNvSpPr txBox="1">
            <a:spLocks noGrp="1"/>
          </p:cNvSpPr>
          <p:nvPr>
            <p:ph type="subTitle" idx="1"/>
          </p:nvPr>
        </p:nvSpPr>
        <p:spPr>
          <a:xfrm>
            <a:off x="676894" y="1352275"/>
            <a:ext cx="2555381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416" name="Google Shape;416;p34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12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417" name="Google Shape;417;p34"/>
          <p:cNvSpPr txBox="1">
            <a:spLocks noGrp="1"/>
          </p:cNvSpPr>
          <p:nvPr>
            <p:ph type="ctrTitle" idx="4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مشکل در مقابل راه حل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418" name="Google Shape;418;p34"/>
          <p:cNvPicPr preferRelativeResize="0"/>
          <p:nvPr/>
        </p:nvPicPr>
        <p:blipFill rotWithShape="1">
          <a:blip r:embed="rId3">
            <a:alphaModFix/>
          </a:blip>
          <a:srcRect l="24459" r="24454"/>
          <a:stretch/>
        </p:blipFill>
        <p:spPr>
          <a:xfrm>
            <a:off x="3592200" y="435650"/>
            <a:ext cx="1959595" cy="2157578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34"/>
          <p:cNvPicPr preferRelativeResize="0"/>
          <p:nvPr/>
        </p:nvPicPr>
        <p:blipFill rotWithShape="1">
          <a:blip r:embed="rId4">
            <a:alphaModFix/>
          </a:blip>
          <a:srcRect l="8606" t="45972" r="54581"/>
          <a:stretch/>
        </p:blipFill>
        <p:spPr>
          <a:xfrm>
            <a:off x="3592200" y="2593229"/>
            <a:ext cx="1959603" cy="2157580"/>
          </a:xfrm>
          <a:prstGeom prst="rect">
            <a:avLst/>
          </a:prstGeom>
          <a:noFill/>
          <a:ln>
            <a:noFill/>
          </a:ln>
        </p:spPr>
      </p:pic>
      <p:sp>
        <p:nvSpPr>
          <p:cNvPr id="420" name="Google Shape;420;p34"/>
          <p:cNvSpPr/>
          <p:nvPr/>
        </p:nvSpPr>
        <p:spPr>
          <a:xfrm>
            <a:off x="3599074" y="435650"/>
            <a:ext cx="1959600" cy="43152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" name="Google Shape;421;p34"/>
          <p:cNvSpPr/>
          <p:nvPr/>
        </p:nvSpPr>
        <p:spPr>
          <a:xfrm rot="5400000">
            <a:off x="3472790" y="1380888"/>
            <a:ext cx="449700" cy="267100"/>
          </a:xfrm>
          <a:prstGeom prst="flowChartExtra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" name="Google Shape;422;p34"/>
          <p:cNvSpPr/>
          <p:nvPr/>
        </p:nvSpPr>
        <p:spPr>
          <a:xfrm rot="-5400000">
            <a:off x="5207443" y="3538450"/>
            <a:ext cx="449700" cy="267100"/>
          </a:xfrm>
          <a:prstGeom prst="flowChartExtra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p35"/>
          <p:cNvSpPr txBox="1"/>
          <p:nvPr/>
        </p:nvSpPr>
        <p:spPr>
          <a:xfrm>
            <a:off x="1632107" y="1922550"/>
            <a:ext cx="1155300" cy="3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200"/>
              </a:spcAft>
              <a:buNone/>
            </a:pPr>
            <a:r>
              <a:rPr lang="fa-IR" sz="1000" dirty="0">
                <a:solidFill>
                  <a:srgbClr val="466269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466269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sp>
        <p:nvSpPr>
          <p:cNvPr id="428" name="Google Shape;428;p35"/>
          <p:cNvSpPr txBox="1"/>
          <p:nvPr/>
        </p:nvSpPr>
        <p:spPr>
          <a:xfrm>
            <a:off x="3797835" y="796839"/>
            <a:ext cx="1285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rgbClr val="466269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466269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sp>
        <p:nvSpPr>
          <p:cNvPr id="429" name="Google Shape;429;p35"/>
          <p:cNvSpPr txBox="1"/>
          <p:nvPr/>
        </p:nvSpPr>
        <p:spPr>
          <a:xfrm>
            <a:off x="6127252" y="1927375"/>
            <a:ext cx="11553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rgbClr val="466269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466269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sp>
        <p:nvSpPr>
          <p:cNvPr id="430" name="Google Shape;430;p35"/>
          <p:cNvSpPr txBox="1"/>
          <p:nvPr/>
        </p:nvSpPr>
        <p:spPr>
          <a:xfrm>
            <a:off x="1633406" y="3047200"/>
            <a:ext cx="9966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200"/>
              </a:spcAft>
              <a:buNone/>
            </a:pPr>
            <a:r>
              <a:rPr lang="fa-IR" sz="1000" dirty="0">
                <a:solidFill>
                  <a:srgbClr val="466269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466269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sp>
        <p:nvSpPr>
          <p:cNvPr id="431" name="Google Shape;431;p35"/>
          <p:cNvSpPr txBox="1"/>
          <p:nvPr/>
        </p:nvSpPr>
        <p:spPr>
          <a:xfrm>
            <a:off x="6302077" y="3047200"/>
            <a:ext cx="11031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rgbClr val="466269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466269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sp>
        <p:nvSpPr>
          <p:cNvPr id="432" name="Google Shape;432;p35"/>
          <p:cNvSpPr txBox="1"/>
          <p:nvPr/>
        </p:nvSpPr>
        <p:spPr>
          <a:xfrm>
            <a:off x="1684384" y="1682898"/>
            <a:ext cx="1103100" cy="3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200"/>
              </a:spcAft>
              <a:buNone/>
            </a:pPr>
            <a:r>
              <a:rPr lang="fa-IR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گام</a:t>
            </a:r>
            <a:r>
              <a:rPr lang="es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 2</a:t>
            </a:r>
            <a:endParaRPr dirty="0">
              <a:solidFill>
                <a:srgbClr val="466269"/>
              </a:solidFill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433" name="Google Shape;433;p35"/>
          <p:cNvSpPr txBox="1"/>
          <p:nvPr/>
        </p:nvSpPr>
        <p:spPr>
          <a:xfrm>
            <a:off x="3797835" y="557199"/>
            <a:ext cx="1285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گام</a:t>
            </a:r>
            <a:r>
              <a:rPr lang="es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 3</a:t>
            </a:r>
            <a:endParaRPr dirty="0">
              <a:solidFill>
                <a:srgbClr val="466269"/>
              </a:solidFill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434" name="Google Shape;434;p35"/>
          <p:cNvSpPr txBox="1"/>
          <p:nvPr/>
        </p:nvSpPr>
        <p:spPr>
          <a:xfrm>
            <a:off x="6127245" y="1687724"/>
            <a:ext cx="11553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گام</a:t>
            </a:r>
            <a:r>
              <a:rPr lang="es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 4</a:t>
            </a:r>
            <a:endParaRPr dirty="0">
              <a:solidFill>
                <a:srgbClr val="466269"/>
              </a:solidFill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435" name="Google Shape;435;p35"/>
          <p:cNvSpPr txBox="1"/>
          <p:nvPr/>
        </p:nvSpPr>
        <p:spPr>
          <a:xfrm>
            <a:off x="1633431" y="2807560"/>
            <a:ext cx="9966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200"/>
              </a:spcAft>
              <a:buNone/>
            </a:pPr>
            <a:r>
              <a:rPr lang="fa-IR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گام</a:t>
            </a:r>
            <a:r>
              <a:rPr lang="es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 1</a:t>
            </a:r>
            <a:endParaRPr dirty="0">
              <a:solidFill>
                <a:srgbClr val="466269"/>
              </a:solidFill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436" name="Google Shape;436;p35"/>
          <p:cNvSpPr txBox="1"/>
          <p:nvPr/>
        </p:nvSpPr>
        <p:spPr>
          <a:xfrm>
            <a:off x="6302063" y="2807560"/>
            <a:ext cx="12735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گام</a:t>
            </a:r>
            <a:r>
              <a:rPr lang="es" dirty="0">
                <a:solidFill>
                  <a:srgbClr val="466269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 5</a:t>
            </a:r>
            <a:endParaRPr dirty="0">
              <a:solidFill>
                <a:srgbClr val="466269"/>
              </a:solidFill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437" name="Google Shape;437;p35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38" name="Google Shape;438;p35"/>
          <p:cNvSpPr txBox="1">
            <a:spLocks noGrp="1"/>
          </p:cNvSpPr>
          <p:nvPr>
            <p:ph type="ctrTitle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روند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39" name="Google Shape;439;p35"/>
          <p:cNvGrpSpPr/>
          <p:nvPr/>
        </p:nvGrpSpPr>
        <p:grpSpPr>
          <a:xfrm>
            <a:off x="2630006" y="1413504"/>
            <a:ext cx="3672071" cy="3251973"/>
            <a:chOff x="2630006" y="1413504"/>
            <a:chExt cx="3672071" cy="3251973"/>
          </a:xfrm>
        </p:grpSpPr>
        <p:cxnSp>
          <p:nvCxnSpPr>
            <p:cNvPr id="440" name="Google Shape;440;p35"/>
            <p:cNvCxnSpPr>
              <a:stCxn id="441" idx="0"/>
              <a:endCxn id="427" idx="3"/>
            </p:cNvCxnSpPr>
            <p:nvPr/>
          </p:nvCxnSpPr>
          <p:spPr>
            <a:xfrm rot="10800000">
              <a:off x="2787407" y="2109600"/>
              <a:ext cx="451800" cy="155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466269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442" name="Google Shape;442;p35"/>
            <p:cNvCxnSpPr>
              <a:stCxn id="443" idx="0"/>
              <a:endCxn id="429" idx="1"/>
            </p:cNvCxnSpPr>
            <p:nvPr/>
          </p:nvCxnSpPr>
          <p:spPr>
            <a:xfrm rot="10800000" flipH="1">
              <a:off x="5689852" y="2098375"/>
              <a:ext cx="437400" cy="1710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466269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444" name="Google Shape;444;p35"/>
            <p:cNvCxnSpPr/>
            <p:nvPr/>
          </p:nvCxnSpPr>
          <p:spPr>
            <a:xfrm rot="-5400000">
              <a:off x="4328835" y="1524204"/>
              <a:ext cx="222000" cy="600"/>
            </a:xfrm>
            <a:prstGeom prst="bentConnector3">
              <a:avLst>
                <a:gd name="adj1" fmla="val 34972"/>
              </a:avLst>
            </a:prstGeom>
            <a:noFill/>
            <a:ln w="19050" cap="flat" cmpd="sng">
              <a:solidFill>
                <a:srgbClr val="466269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445" name="Google Shape;445;p35"/>
            <p:cNvCxnSpPr>
              <a:stCxn id="446" idx="2"/>
              <a:endCxn id="430" idx="3"/>
            </p:cNvCxnSpPr>
            <p:nvPr/>
          </p:nvCxnSpPr>
          <p:spPr>
            <a:xfrm flipH="1">
              <a:off x="2630006" y="3217600"/>
              <a:ext cx="350700" cy="6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466269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447" name="Google Shape;447;p35"/>
            <p:cNvCxnSpPr>
              <a:stCxn id="448" idx="6"/>
              <a:endCxn id="431" idx="1"/>
            </p:cNvCxnSpPr>
            <p:nvPr/>
          </p:nvCxnSpPr>
          <p:spPr>
            <a:xfrm>
              <a:off x="5955277" y="3217600"/>
              <a:ext cx="346800" cy="6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466269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grpSp>
          <p:nvGrpSpPr>
            <p:cNvPr id="449" name="Google Shape;449;p35"/>
            <p:cNvGrpSpPr/>
            <p:nvPr/>
          </p:nvGrpSpPr>
          <p:grpSpPr>
            <a:xfrm>
              <a:off x="3471070" y="2658841"/>
              <a:ext cx="1928879" cy="1118124"/>
              <a:chOff x="1397225" y="1410350"/>
              <a:chExt cx="4786300" cy="2774500"/>
            </a:xfrm>
          </p:grpSpPr>
          <p:grpSp>
            <p:nvGrpSpPr>
              <p:cNvPr id="450" name="Google Shape;450;p35"/>
              <p:cNvGrpSpPr/>
              <p:nvPr/>
            </p:nvGrpSpPr>
            <p:grpSpPr>
              <a:xfrm>
                <a:off x="4293400" y="2574725"/>
                <a:ext cx="84425" cy="80100"/>
                <a:chOff x="4293400" y="2574725"/>
                <a:chExt cx="84425" cy="80100"/>
              </a:xfrm>
            </p:grpSpPr>
            <p:sp>
              <p:nvSpPr>
                <p:cNvPr id="451" name="Google Shape;451;p35"/>
                <p:cNvSpPr/>
                <p:nvPr/>
              </p:nvSpPr>
              <p:spPr>
                <a:xfrm>
                  <a:off x="4293400" y="2574725"/>
                  <a:ext cx="57150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" h="1810" extrusionOk="0">
                      <a:moveTo>
                        <a:pt x="2286" y="905"/>
                      </a:moveTo>
                      <a:lnTo>
                        <a:pt x="1857" y="476"/>
                      </a:lnTo>
                      <a:lnTo>
                        <a:pt x="0" y="0"/>
                      </a:lnTo>
                      <a:lnTo>
                        <a:pt x="95" y="834"/>
                      </a:lnTo>
                      <a:lnTo>
                        <a:pt x="952" y="1476"/>
                      </a:lnTo>
                      <a:lnTo>
                        <a:pt x="1952" y="181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sp>
              <p:nvSpPr>
                <p:cNvPr id="452" name="Google Shape;452;p35"/>
                <p:cNvSpPr/>
                <p:nvPr/>
              </p:nvSpPr>
              <p:spPr>
                <a:xfrm>
                  <a:off x="4299350" y="2589925"/>
                  <a:ext cx="78475" cy="6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9" h="2596" extrusionOk="0">
                      <a:moveTo>
                        <a:pt x="2009" y="1"/>
                      </a:moveTo>
                      <a:lnTo>
                        <a:pt x="1820" y="252"/>
                      </a:lnTo>
                      <a:lnTo>
                        <a:pt x="1632" y="314"/>
                      </a:lnTo>
                      <a:lnTo>
                        <a:pt x="1590" y="419"/>
                      </a:lnTo>
                      <a:lnTo>
                        <a:pt x="1318" y="398"/>
                      </a:lnTo>
                      <a:lnTo>
                        <a:pt x="1255" y="273"/>
                      </a:lnTo>
                      <a:lnTo>
                        <a:pt x="983" y="63"/>
                      </a:lnTo>
                      <a:lnTo>
                        <a:pt x="837" y="42"/>
                      </a:lnTo>
                      <a:lnTo>
                        <a:pt x="795" y="63"/>
                      </a:lnTo>
                      <a:lnTo>
                        <a:pt x="753" y="252"/>
                      </a:lnTo>
                      <a:lnTo>
                        <a:pt x="900" y="314"/>
                      </a:lnTo>
                      <a:lnTo>
                        <a:pt x="983" y="461"/>
                      </a:lnTo>
                      <a:lnTo>
                        <a:pt x="963" y="670"/>
                      </a:lnTo>
                      <a:lnTo>
                        <a:pt x="753" y="566"/>
                      </a:lnTo>
                      <a:lnTo>
                        <a:pt x="544" y="524"/>
                      </a:lnTo>
                      <a:lnTo>
                        <a:pt x="209" y="356"/>
                      </a:lnTo>
                      <a:lnTo>
                        <a:pt x="0" y="419"/>
                      </a:lnTo>
                      <a:lnTo>
                        <a:pt x="0" y="524"/>
                      </a:lnTo>
                      <a:lnTo>
                        <a:pt x="105" y="628"/>
                      </a:lnTo>
                      <a:lnTo>
                        <a:pt x="314" y="670"/>
                      </a:lnTo>
                      <a:lnTo>
                        <a:pt x="419" y="796"/>
                      </a:lnTo>
                      <a:lnTo>
                        <a:pt x="377" y="921"/>
                      </a:lnTo>
                      <a:lnTo>
                        <a:pt x="377" y="1026"/>
                      </a:lnTo>
                      <a:lnTo>
                        <a:pt x="628" y="1214"/>
                      </a:lnTo>
                      <a:lnTo>
                        <a:pt x="628" y="1340"/>
                      </a:lnTo>
                      <a:lnTo>
                        <a:pt x="544" y="1423"/>
                      </a:lnTo>
                      <a:lnTo>
                        <a:pt x="628" y="1612"/>
                      </a:lnTo>
                      <a:lnTo>
                        <a:pt x="879" y="1737"/>
                      </a:lnTo>
                      <a:lnTo>
                        <a:pt x="1067" y="1737"/>
                      </a:lnTo>
                      <a:lnTo>
                        <a:pt x="1193" y="1863"/>
                      </a:lnTo>
                      <a:lnTo>
                        <a:pt x="1046" y="1884"/>
                      </a:lnTo>
                      <a:lnTo>
                        <a:pt x="1109" y="2051"/>
                      </a:lnTo>
                      <a:lnTo>
                        <a:pt x="1088" y="2093"/>
                      </a:lnTo>
                      <a:lnTo>
                        <a:pt x="1088" y="2239"/>
                      </a:lnTo>
                      <a:lnTo>
                        <a:pt x="1172" y="2260"/>
                      </a:lnTo>
                      <a:lnTo>
                        <a:pt x="1276" y="2198"/>
                      </a:lnTo>
                      <a:lnTo>
                        <a:pt x="1276" y="2156"/>
                      </a:lnTo>
                      <a:lnTo>
                        <a:pt x="1318" y="2093"/>
                      </a:lnTo>
                      <a:lnTo>
                        <a:pt x="1381" y="2072"/>
                      </a:lnTo>
                      <a:lnTo>
                        <a:pt x="1486" y="1946"/>
                      </a:lnTo>
                      <a:lnTo>
                        <a:pt x="1569" y="1926"/>
                      </a:lnTo>
                      <a:lnTo>
                        <a:pt x="1611" y="1821"/>
                      </a:lnTo>
                      <a:lnTo>
                        <a:pt x="1695" y="1821"/>
                      </a:lnTo>
                      <a:lnTo>
                        <a:pt x="1820" y="1737"/>
                      </a:lnTo>
                      <a:lnTo>
                        <a:pt x="1883" y="1737"/>
                      </a:lnTo>
                      <a:lnTo>
                        <a:pt x="1883" y="1758"/>
                      </a:lnTo>
                      <a:lnTo>
                        <a:pt x="1925" y="1758"/>
                      </a:lnTo>
                      <a:lnTo>
                        <a:pt x="1988" y="1863"/>
                      </a:lnTo>
                      <a:lnTo>
                        <a:pt x="2051" y="1946"/>
                      </a:lnTo>
                      <a:lnTo>
                        <a:pt x="2009" y="1988"/>
                      </a:lnTo>
                      <a:lnTo>
                        <a:pt x="2030" y="2051"/>
                      </a:lnTo>
                      <a:lnTo>
                        <a:pt x="2155" y="2135"/>
                      </a:lnTo>
                      <a:lnTo>
                        <a:pt x="1988" y="2260"/>
                      </a:lnTo>
                      <a:lnTo>
                        <a:pt x="2155" y="2470"/>
                      </a:lnTo>
                      <a:lnTo>
                        <a:pt x="2260" y="2511"/>
                      </a:lnTo>
                      <a:lnTo>
                        <a:pt x="2302" y="2574"/>
                      </a:lnTo>
                      <a:lnTo>
                        <a:pt x="2406" y="2595"/>
                      </a:lnTo>
                      <a:lnTo>
                        <a:pt x="2448" y="2574"/>
                      </a:lnTo>
                      <a:lnTo>
                        <a:pt x="2448" y="2365"/>
                      </a:lnTo>
                      <a:lnTo>
                        <a:pt x="2427" y="2302"/>
                      </a:lnTo>
                      <a:lnTo>
                        <a:pt x="2427" y="2198"/>
                      </a:lnTo>
                      <a:lnTo>
                        <a:pt x="2406" y="2072"/>
                      </a:lnTo>
                      <a:lnTo>
                        <a:pt x="2427" y="1967"/>
                      </a:lnTo>
                      <a:lnTo>
                        <a:pt x="2469" y="1946"/>
                      </a:lnTo>
                      <a:lnTo>
                        <a:pt x="2553" y="2030"/>
                      </a:lnTo>
                      <a:lnTo>
                        <a:pt x="2511" y="2135"/>
                      </a:lnTo>
                      <a:lnTo>
                        <a:pt x="2553" y="2198"/>
                      </a:lnTo>
                      <a:lnTo>
                        <a:pt x="2574" y="2135"/>
                      </a:lnTo>
                      <a:lnTo>
                        <a:pt x="2574" y="1946"/>
                      </a:lnTo>
                      <a:lnTo>
                        <a:pt x="2636" y="1884"/>
                      </a:lnTo>
                      <a:lnTo>
                        <a:pt x="2636" y="1779"/>
                      </a:lnTo>
                      <a:lnTo>
                        <a:pt x="2574" y="1737"/>
                      </a:lnTo>
                      <a:lnTo>
                        <a:pt x="2616" y="1633"/>
                      </a:lnTo>
                      <a:lnTo>
                        <a:pt x="2657" y="1549"/>
                      </a:lnTo>
                      <a:lnTo>
                        <a:pt x="2636" y="1444"/>
                      </a:lnTo>
                      <a:lnTo>
                        <a:pt x="2636" y="1298"/>
                      </a:lnTo>
                      <a:lnTo>
                        <a:pt x="2783" y="1151"/>
                      </a:lnTo>
                      <a:lnTo>
                        <a:pt x="2950" y="1130"/>
                      </a:lnTo>
                      <a:lnTo>
                        <a:pt x="3034" y="1089"/>
                      </a:lnTo>
                      <a:lnTo>
                        <a:pt x="3139" y="1089"/>
                      </a:lnTo>
                      <a:lnTo>
                        <a:pt x="3034" y="984"/>
                      </a:lnTo>
                      <a:lnTo>
                        <a:pt x="2888" y="900"/>
                      </a:lnTo>
                      <a:lnTo>
                        <a:pt x="2741" y="921"/>
                      </a:lnTo>
                      <a:lnTo>
                        <a:pt x="2616" y="817"/>
                      </a:lnTo>
                      <a:lnTo>
                        <a:pt x="2574" y="712"/>
                      </a:lnTo>
                      <a:lnTo>
                        <a:pt x="2406" y="586"/>
                      </a:lnTo>
                      <a:lnTo>
                        <a:pt x="2323" y="419"/>
                      </a:lnTo>
                      <a:lnTo>
                        <a:pt x="2323" y="314"/>
                      </a:lnTo>
                      <a:lnTo>
                        <a:pt x="2134" y="84"/>
                      </a:lnTo>
                      <a:lnTo>
                        <a:pt x="2009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453" name="Google Shape;453;p3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54" name="Google Shape;454;p35"/>
                <p:cNvSpPr/>
                <p:nvPr/>
              </p:nvSpPr>
              <p:spPr>
                <a:xfrm>
                  <a:off x="4178050" y="2433300"/>
                  <a:ext cx="60250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0" h="2607" extrusionOk="0">
                      <a:moveTo>
                        <a:pt x="639" y="2410"/>
                      </a:moveTo>
                      <a:lnTo>
                        <a:pt x="1180" y="2607"/>
                      </a:lnTo>
                      <a:lnTo>
                        <a:pt x="2410" y="2017"/>
                      </a:lnTo>
                      <a:lnTo>
                        <a:pt x="2262" y="0"/>
                      </a:lnTo>
                      <a:lnTo>
                        <a:pt x="541" y="0"/>
                      </a:lnTo>
                      <a:lnTo>
                        <a:pt x="0" y="177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grpSp>
              <p:nvGrpSpPr>
                <p:cNvPr id="455" name="Google Shape;455;p35"/>
                <p:cNvGrpSpPr/>
                <p:nvPr/>
              </p:nvGrpSpPr>
              <p:grpSpPr>
                <a:xfrm>
                  <a:off x="4000175" y="1462675"/>
                  <a:ext cx="1917275" cy="1140875"/>
                  <a:chOff x="4000175" y="1462675"/>
                  <a:chExt cx="1917275" cy="1140875"/>
                </a:xfrm>
              </p:grpSpPr>
              <p:sp>
                <p:nvSpPr>
                  <p:cNvPr id="456" name="Google Shape;456;p35"/>
                  <p:cNvSpPr/>
                  <p:nvPr/>
                </p:nvSpPr>
                <p:spPr>
                  <a:xfrm>
                    <a:off x="4000175" y="2000075"/>
                    <a:ext cx="1545875" cy="51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35" h="20400" extrusionOk="0">
                        <a:moveTo>
                          <a:pt x="1594" y="319"/>
                        </a:moveTo>
                        <a:lnTo>
                          <a:pt x="106" y="0"/>
                        </a:lnTo>
                        <a:lnTo>
                          <a:pt x="0" y="2444"/>
                        </a:lnTo>
                        <a:lnTo>
                          <a:pt x="1062" y="9031"/>
                        </a:lnTo>
                        <a:lnTo>
                          <a:pt x="3931" y="9775"/>
                        </a:lnTo>
                        <a:lnTo>
                          <a:pt x="2125" y="10200"/>
                        </a:lnTo>
                        <a:lnTo>
                          <a:pt x="531" y="10413"/>
                        </a:lnTo>
                        <a:lnTo>
                          <a:pt x="1487" y="13600"/>
                        </a:lnTo>
                        <a:lnTo>
                          <a:pt x="3931" y="17212"/>
                        </a:lnTo>
                        <a:lnTo>
                          <a:pt x="8393" y="18594"/>
                        </a:lnTo>
                        <a:lnTo>
                          <a:pt x="9987" y="18169"/>
                        </a:lnTo>
                        <a:lnTo>
                          <a:pt x="13281" y="20400"/>
                        </a:lnTo>
                        <a:lnTo>
                          <a:pt x="14343" y="18912"/>
                        </a:lnTo>
                        <a:lnTo>
                          <a:pt x="28793" y="17319"/>
                        </a:lnTo>
                        <a:lnTo>
                          <a:pt x="35699" y="16894"/>
                        </a:lnTo>
                        <a:lnTo>
                          <a:pt x="48342" y="16894"/>
                        </a:lnTo>
                        <a:lnTo>
                          <a:pt x="49617" y="15194"/>
                        </a:lnTo>
                        <a:lnTo>
                          <a:pt x="59285" y="20294"/>
                        </a:lnTo>
                        <a:lnTo>
                          <a:pt x="60135" y="19231"/>
                        </a:lnTo>
                        <a:lnTo>
                          <a:pt x="61835" y="18487"/>
                        </a:lnTo>
                        <a:lnTo>
                          <a:pt x="61092" y="13494"/>
                        </a:lnTo>
                        <a:lnTo>
                          <a:pt x="46323" y="3188"/>
                        </a:lnTo>
                        <a:lnTo>
                          <a:pt x="12962" y="10413"/>
                        </a:lnTo>
                        <a:lnTo>
                          <a:pt x="4569" y="7013"/>
                        </a:lnTo>
                        <a:lnTo>
                          <a:pt x="2444" y="3507"/>
                        </a:lnTo>
                        <a:lnTo>
                          <a:pt x="2019" y="1807"/>
                        </a:lnTo>
                        <a:close/>
                      </a:path>
                    </a:pathLst>
                  </a:custGeom>
                  <a:solidFill>
                    <a:srgbClr val="466269"/>
                  </a:solidFill>
                  <a:ln>
                    <a:noFill/>
                  </a:ln>
                </p:spPr>
              </p:sp>
              <p:sp>
                <p:nvSpPr>
                  <p:cNvPr id="457" name="Google Shape;457;p35"/>
                  <p:cNvSpPr/>
                  <p:nvPr/>
                </p:nvSpPr>
                <p:spPr>
                  <a:xfrm>
                    <a:off x="4624175" y="1521775"/>
                    <a:ext cx="58100" cy="7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4" h="2951" extrusionOk="0">
                        <a:moveTo>
                          <a:pt x="210" y="1"/>
                        </a:moveTo>
                        <a:lnTo>
                          <a:pt x="126" y="84"/>
                        </a:lnTo>
                        <a:lnTo>
                          <a:pt x="147" y="189"/>
                        </a:lnTo>
                        <a:lnTo>
                          <a:pt x="252" y="252"/>
                        </a:lnTo>
                        <a:lnTo>
                          <a:pt x="335" y="356"/>
                        </a:lnTo>
                        <a:lnTo>
                          <a:pt x="273" y="419"/>
                        </a:lnTo>
                        <a:lnTo>
                          <a:pt x="210" y="419"/>
                        </a:lnTo>
                        <a:lnTo>
                          <a:pt x="147" y="335"/>
                        </a:lnTo>
                        <a:lnTo>
                          <a:pt x="63" y="293"/>
                        </a:lnTo>
                        <a:lnTo>
                          <a:pt x="22" y="293"/>
                        </a:lnTo>
                        <a:lnTo>
                          <a:pt x="42" y="356"/>
                        </a:lnTo>
                        <a:lnTo>
                          <a:pt x="22" y="545"/>
                        </a:lnTo>
                        <a:lnTo>
                          <a:pt x="1" y="565"/>
                        </a:lnTo>
                        <a:lnTo>
                          <a:pt x="1" y="712"/>
                        </a:lnTo>
                        <a:lnTo>
                          <a:pt x="42" y="754"/>
                        </a:lnTo>
                        <a:lnTo>
                          <a:pt x="126" y="775"/>
                        </a:lnTo>
                        <a:lnTo>
                          <a:pt x="189" y="858"/>
                        </a:lnTo>
                        <a:lnTo>
                          <a:pt x="147" y="963"/>
                        </a:lnTo>
                        <a:lnTo>
                          <a:pt x="294" y="1256"/>
                        </a:lnTo>
                        <a:lnTo>
                          <a:pt x="356" y="1340"/>
                        </a:lnTo>
                        <a:lnTo>
                          <a:pt x="461" y="1340"/>
                        </a:lnTo>
                        <a:lnTo>
                          <a:pt x="398" y="1402"/>
                        </a:lnTo>
                        <a:lnTo>
                          <a:pt x="294" y="1444"/>
                        </a:lnTo>
                        <a:lnTo>
                          <a:pt x="231" y="1612"/>
                        </a:lnTo>
                        <a:lnTo>
                          <a:pt x="335" y="1821"/>
                        </a:lnTo>
                        <a:lnTo>
                          <a:pt x="398" y="1988"/>
                        </a:lnTo>
                        <a:lnTo>
                          <a:pt x="398" y="2114"/>
                        </a:lnTo>
                        <a:lnTo>
                          <a:pt x="440" y="2177"/>
                        </a:lnTo>
                        <a:lnTo>
                          <a:pt x="461" y="2281"/>
                        </a:lnTo>
                        <a:lnTo>
                          <a:pt x="419" y="2323"/>
                        </a:lnTo>
                        <a:lnTo>
                          <a:pt x="503" y="2511"/>
                        </a:lnTo>
                        <a:lnTo>
                          <a:pt x="545" y="2679"/>
                        </a:lnTo>
                        <a:lnTo>
                          <a:pt x="649" y="2762"/>
                        </a:lnTo>
                        <a:lnTo>
                          <a:pt x="649" y="2867"/>
                        </a:lnTo>
                        <a:lnTo>
                          <a:pt x="733" y="2951"/>
                        </a:lnTo>
                        <a:lnTo>
                          <a:pt x="879" y="2909"/>
                        </a:lnTo>
                        <a:lnTo>
                          <a:pt x="963" y="2742"/>
                        </a:lnTo>
                        <a:lnTo>
                          <a:pt x="1089" y="2553"/>
                        </a:lnTo>
                        <a:lnTo>
                          <a:pt x="1172" y="2511"/>
                        </a:lnTo>
                        <a:lnTo>
                          <a:pt x="1151" y="2428"/>
                        </a:lnTo>
                        <a:lnTo>
                          <a:pt x="1172" y="2323"/>
                        </a:lnTo>
                        <a:lnTo>
                          <a:pt x="1423" y="2135"/>
                        </a:lnTo>
                        <a:lnTo>
                          <a:pt x="1528" y="2114"/>
                        </a:lnTo>
                        <a:lnTo>
                          <a:pt x="1612" y="2177"/>
                        </a:lnTo>
                        <a:lnTo>
                          <a:pt x="1695" y="2177"/>
                        </a:lnTo>
                        <a:lnTo>
                          <a:pt x="1737" y="2072"/>
                        </a:lnTo>
                        <a:lnTo>
                          <a:pt x="1800" y="1988"/>
                        </a:lnTo>
                        <a:lnTo>
                          <a:pt x="1926" y="1926"/>
                        </a:lnTo>
                        <a:lnTo>
                          <a:pt x="2114" y="1779"/>
                        </a:lnTo>
                        <a:lnTo>
                          <a:pt x="2135" y="1674"/>
                        </a:lnTo>
                        <a:lnTo>
                          <a:pt x="2219" y="1612"/>
                        </a:lnTo>
                        <a:lnTo>
                          <a:pt x="2323" y="1382"/>
                        </a:lnTo>
                        <a:lnTo>
                          <a:pt x="2302" y="1256"/>
                        </a:lnTo>
                        <a:lnTo>
                          <a:pt x="2135" y="1068"/>
                        </a:lnTo>
                        <a:lnTo>
                          <a:pt x="2051" y="942"/>
                        </a:lnTo>
                        <a:lnTo>
                          <a:pt x="2051" y="837"/>
                        </a:lnTo>
                        <a:lnTo>
                          <a:pt x="1884" y="712"/>
                        </a:lnTo>
                        <a:lnTo>
                          <a:pt x="1779" y="712"/>
                        </a:lnTo>
                        <a:lnTo>
                          <a:pt x="1716" y="733"/>
                        </a:lnTo>
                        <a:lnTo>
                          <a:pt x="1633" y="670"/>
                        </a:lnTo>
                        <a:lnTo>
                          <a:pt x="1507" y="628"/>
                        </a:lnTo>
                        <a:lnTo>
                          <a:pt x="1382" y="503"/>
                        </a:lnTo>
                        <a:lnTo>
                          <a:pt x="1319" y="461"/>
                        </a:lnTo>
                        <a:lnTo>
                          <a:pt x="1298" y="524"/>
                        </a:lnTo>
                        <a:lnTo>
                          <a:pt x="1214" y="503"/>
                        </a:lnTo>
                        <a:lnTo>
                          <a:pt x="1193" y="419"/>
                        </a:lnTo>
                        <a:lnTo>
                          <a:pt x="1110" y="314"/>
                        </a:lnTo>
                        <a:lnTo>
                          <a:pt x="1047" y="314"/>
                        </a:lnTo>
                        <a:lnTo>
                          <a:pt x="1005" y="419"/>
                        </a:lnTo>
                        <a:lnTo>
                          <a:pt x="963" y="419"/>
                        </a:lnTo>
                        <a:lnTo>
                          <a:pt x="858" y="252"/>
                        </a:lnTo>
                        <a:lnTo>
                          <a:pt x="775" y="210"/>
                        </a:lnTo>
                        <a:lnTo>
                          <a:pt x="775" y="252"/>
                        </a:lnTo>
                        <a:lnTo>
                          <a:pt x="858" y="356"/>
                        </a:lnTo>
                        <a:lnTo>
                          <a:pt x="858" y="440"/>
                        </a:lnTo>
                        <a:lnTo>
                          <a:pt x="775" y="503"/>
                        </a:lnTo>
                        <a:lnTo>
                          <a:pt x="775" y="607"/>
                        </a:lnTo>
                        <a:lnTo>
                          <a:pt x="733" y="607"/>
                        </a:lnTo>
                        <a:lnTo>
                          <a:pt x="670" y="524"/>
                        </a:lnTo>
                        <a:lnTo>
                          <a:pt x="649" y="147"/>
                        </a:lnTo>
                        <a:lnTo>
                          <a:pt x="545" y="105"/>
                        </a:lnTo>
                        <a:lnTo>
                          <a:pt x="440" y="84"/>
                        </a:lnTo>
                        <a:lnTo>
                          <a:pt x="273" y="1"/>
                        </a:lnTo>
                        <a:close/>
                      </a:path>
                    </a:pathLst>
                  </a:custGeom>
                  <a:solidFill>
                    <a:srgbClr val="46626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58" name="Google Shape;458;p35"/>
                  <p:cNvSpPr/>
                  <p:nvPr/>
                </p:nvSpPr>
                <p:spPr>
                  <a:xfrm>
                    <a:off x="4499150" y="1462675"/>
                    <a:ext cx="117200" cy="104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8" h="4164" extrusionOk="0">
                        <a:moveTo>
                          <a:pt x="398" y="0"/>
                        </a:moveTo>
                        <a:lnTo>
                          <a:pt x="357" y="63"/>
                        </a:lnTo>
                        <a:lnTo>
                          <a:pt x="336" y="168"/>
                        </a:lnTo>
                        <a:lnTo>
                          <a:pt x="357" y="251"/>
                        </a:lnTo>
                        <a:lnTo>
                          <a:pt x="357" y="398"/>
                        </a:lnTo>
                        <a:lnTo>
                          <a:pt x="252" y="523"/>
                        </a:lnTo>
                        <a:lnTo>
                          <a:pt x="147" y="712"/>
                        </a:lnTo>
                        <a:lnTo>
                          <a:pt x="22" y="879"/>
                        </a:lnTo>
                        <a:lnTo>
                          <a:pt x="1" y="984"/>
                        </a:lnTo>
                        <a:lnTo>
                          <a:pt x="22" y="1423"/>
                        </a:lnTo>
                        <a:lnTo>
                          <a:pt x="105" y="1507"/>
                        </a:lnTo>
                        <a:lnTo>
                          <a:pt x="210" y="1549"/>
                        </a:lnTo>
                        <a:lnTo>
                          <a:pt x="231" y="1653"/>
                        </a:lnTo>
                        <a:lnTo>
                          <a:pt x="189" y="1967"/>
                        </a:lnTo>
                        <a:lnTo>
                          <a:pt x="126" y="2093"/>
                        </a:lnTo>
                        <a:lnTo>
                          <a:pt x="105" y="2197"/>
                        </a:lnTo>
                        <a:lnTo>
                          <a:pt x="126" y="2281"/>
                        </a:lnTo>
                        <a:lnTo>
                          <a:pt x="189" y="2260"/>
                        </a:lnTo>
                        <a:lnTo>
                          <a:pt x="273" y="2155"/>
                        </a:lnTo>
                        <a:lnTo>
                          <a:pt x="419" y="2093"/>
                        </a:lnTo>
                        <a:lnTo>
                          <a:pt x="482" y="2155"/>
                        </a:lnTo>
                        <a:lnTo>
                          <a:pt x="503" y="2260"/>
                        </a:lnTo>
                        <a:lnTo>
                          <a:pt x="650" y="2385"/>
                        </a:lnTo>
                        <a:lnTo>
                          <a:pt x="754" y="2385"/>
                        </a:lnTo>
                        <a:lnTo>
                          <a:pt x="817" y="2344"/>
                        </a:lnTo>
                        <a:lnTo>
                          <a:pt x="901" y="2365"/>
                        </a:lnTo>
                        <a:cubicBezTo>
                          <a:pt x="859" y="2448"/>
                          <a:pt x="859" y="2511"/>
                          <a:pt x="859" y="2595"/>
                        </a:cubicBezTo>
                        <a:lnTo>
                          <a:pt x="838" y="2595"/>
                        </a:lnTo>
                        <a:lnTo>
                          <a:pt x="733" y="2657"/>
                        </a:lnTo>
                        <a:lnTo>
                          <a:pt x="629" y="2595"/>
                        </a:lnTo>
                        <a:lnTo>
                          <a:pt x="545" y="2595"/>
                        </a:lnTo>
                        <a:lnTo>
                          <a:pt x="440" y="2678"/>
                        </a:lnTo>
                        <a:lnTo>
                          <a:pt x="315" y="2678"/>
                        </a:lnTo>
                        <a:lnTo>
                          <a:pt x="294" y="2699"/>
                        </a:lnTo>
                        <a:lnTo>
                          <a:pt x="336" y="2783"/>
                        </a:lnTo>
                        <a:lnTo>
                          <a:pt x="482" y="2804"/>
                        </a:lnTo>
                        <a:lnTo>
                          <a:pt x="524" y="2909"/>
                        </a:lnTo>
                        <a:lnTo>
                          <a:pt x="650" y="2971"/>
                        </a:lnTo>
                        <a:lnTo>
                          <a:pt x="733" y="3076"/>
                        </a:lnTo>
                        <a:lnTo>
                          <a:pt x="901" y="3118"/>
                        </a:lnTo>
                        <a:lnTo>
                          <a:pt x="1110" y="3118"/>
                        </a:lnTo>
                        <a:lnTo>
                          <a:pt x="1173" y="3139"/>
                        </a:lnTo>
                        <a:lnTo>
                          <a:pt x="1131" y="3181"/>
                        </a:lnTo>
                        <a:lnTo>
                          <a:pt x="963" y="3222"/>
                        </a:lnTo>
                        <a:lnTo>
                          <a:pt x="838" y="3222"/>
                        </a:lnTo>
                        <a:lnTo>
                          <a:pt x="838" y="3285"/>
                        </a:lnTo>
                        <a:lnTo>
                          <a:pt x="942" y="3327"/>
                        </a:lnTo>
                        <a:lnTo>
                          <a:pt x="1068" y="3327"/>
                        </a:lnTo>
                        <a:lnTo>
                          <a:pt x="1173" y="3243"/>
                        </a:lnTo>
                        <a:lnTo>
                          <a:pt x="1319" y="3139"/>
                        </a:lnTo>
                        <a:lnTo>
                          <a:pt x="1382" y="3097"/>
                        </a:lnTo>
                        <a:lnTo>
                          <a:pt x="1445" y="2929"/>
                        </a:lnTo>
                        <a:lnTo>
                          <a:pt x="1528" y="2762"/>
                        </a:lnTo>
                        <a:lnTo>
                          <a:pt x="1486" y="2678"/>
                        </a:lnTo>
                        <a:lnTo>
                          <a:pt x="1256" y="2532"/>
                        </a:lnTo>
                        <a:lnTo>
                          <a:pt x="1152" y="2511"/>
                        </a:lnTo>
                        <a:lnTo>
                          <a:pt x="1152" y="2385"/>
                        </a:lnTo>
                        <a:lnTo>
                          <a:pt x="1256" y="2406"/>
                        </a:lnTo>
                        <a:lnTo>
                          <a:pt x="1382" y="2385"/>
                        </a:lnTo>
                        <a:lnTo>
                          <a:pt x="1570" y="2281"/>
                        </a:lnTo>
                        <a:lnTo>
                          <a:pt x="1654" y="2176"/>
                        </a:lnTo>
                        <a:lnTo>
                          <a:pt x="1654" y="2072"/>
                        </a:lnTo>
                        <a:lnTo>
                          <a:pt x="1779" y="1946"/>
                        </a:lnTo>
                        <a:lnTo>
                          <a:pt x="1968" y="1800"/>
                        </a:lnTo>
                        <a:lnTo>
                          <a:pt x="2114" y="1967"/>
                        </a:lnTo>
                        <a:lnTo>
                          <a:pt x="2010" y="2009"/>
                        </a:lnTo>
                        <a:lnTo>
                          <a:pt x="1968" y="2093"/>
                        </a:lnTo>
                        <a:lnTo>
                          <a:pt x="1968" y="2176"/>
                        </a:lnTo>
                        <a:lnTo>
                          <a:pt x="1800" y="2197"/>
                        </a:lnTo>
                        <a:lnTo>
                          <a:pt x="1696" y="2281"/>
                        </a:lnTo>
                        <a:lnTo>
                          <a:pt x="1654" y="2469"/>
                        </a:lnTo>
                        <a:lnTo>
                          <a:pt x="1654" y="2574"/>
                        </a:lnTo>
                        <a:lnTo>
                          <a:pt x="1758" y="2637"/>
                        </a:lnTo>
                        <a:lnTo>
                          <a:pt x="1821" y="2637"/>
                        </a:lnTo>
                        <a:lnTo>
                          <a:pt x="1884" y="2720"/>
                        </a:lnTo>
                        <a:lnTo>
                          <a:pt x="1758" y="2867"/>
                        </a:lnTo>
                        <a:lnTo>
                          <a:pt x="1717" y="2971"/>
                        </a:lnTo>
                        <a:lnTo>
                          <a:pt x="1779" y="3139"/>
                        </a:lnTo>
                        <a:lnTo>
                          <a:pt x="1758" y="3222"/>
                        </a:lnTo>
                        <a:lnTo>
                          <a:pt x="1570" y="3327"/>
                        </a:lnTo>
                        <a:lnTo>
                          <a:pt x="1549" y="3390"/>
                        </a:lnTo>
                        <a:lnTo>
                          <a:pt x="1675" y="3453"/>
                        </a:lnTo>
                        <a:lnTo>
                          <a:pt x="1738" y="3515"/>
                        </a:lnTo>
                        <a:lnTo>
                          <a:pt x="1779" y="3494"/>
                        </a:lnTo>
                        <a:lnTo>
                          <a:pt x="1758" y="3411"/>
                        </a:lnTo>
                        <a:lnTo>
                          <a:pt x="1779" y="3348"/>
                        </a:lnTo>
                        <a:lnTo>
                          <a:pt x="1884" y="3411"/>
                        </a:lnTo>
                        <a:lnTo>
                          <a:pt x="1989" y="3494"/>
                        </a:lnTo>
                        <a:lnTo>
                          <a:pt x="2093" y="3432"/>
                        </a:lnTo>
                        <a:lnTo>
                          <a:pt x="2177" y="3432"/>
                        </a:lnTo>
                        <a:lnTo>
                          <a:pt x="2240" y="3536"/>
                        </a:lnTo>
                        <a:lnTo>
                          <a:pt x="2323" y="3746"/>
                        </a:lnTo>
                        <a:lnTo>
                          <a:pt x="2407" y="3829"/>
                        </a:lnTo>
                        <a:lnTo>
                          <a:pt x="2533" y="3850"/>
                        </a:lnTo>
                        <a:lnTo>
                          <a:pt x="2658" y="3934"/>
                        </a:lnTo>
                        <a:lnTo>
                          <a:pt x="2763" y="3955"/>
                        </a:lnTo>
                        <a:lnTo>
                          <a:pt x="2909" y="3871"/>
                        </a:lnTo>
                        <a:lnTo>
                          <a:pt x="3056" y="3829"/>
                        </a:lnTo>
                        <a:lnTo>
                          <a:pt x="3139" y="3871"/>
                        </a:lnTo>
                        <a:lnTo>
                          <a:pt x="3286" y="3955"/>
                        </a:lnTo>
                        <a:lnTo>
                          <a:pt x="3579" y="3976"/>
                        </a:lnTo>
                        <a:lnTo>
                          <a:pt x="3683" y="3955"/>
                        </a:lnTo>
                        <a:lnTo>
                          <a:pt x="3767" y="3976"/>
                        </a:lnTo>
                        <a:lnTo>
                          <a:pt x="3872" y="3976"/>
                        </a:lnTo>
                        <a:lnTo>
                          <a:pt x="3955" y="4059"/>
                        </a:lnTo>
                        <a:lnTo>
                          <a:pt x="4060" y="4164"/>
                        </a:lnTo>
                        <a:lnTo>
                          <a:pt x="4165" y="4164"/>
                        </a:lnTo>
                        <a:lnTo>
                          <a:pt x="4269" y="4080"/>
                        </a:lnTo>
                        <a:lnTo>
                          <a:pt x="4395" y="3955"/>
                        </a:lnTo>
                        <a:lnTo>
                          <a:pt x="4541" y="3913"/>
                        </a:lnTo>
                        <a:lnTo>
                          <a:pt x="4688" y="3725"/>
                        </a:lnTo>
                        <a:lnTo>
                          <a:pt x="4688" y="3620"/>
                        </a:lnTo>
                        <a:lnTo>
                          <a:pt x="4541" y="3453"/>
                        </a:lnTo>
                        <a:lnTo>
                          <a:pt x="4479" y="3432"/>
                        </a:lnTo>
                        <a:lnTo>
                          <a:pt x="4332" y="3285"/>
                        </a:lnTo>
                        <a:lnTo>
                          <a:pt x="4186" y="3243"/>
                        </a:lnTo>
                        <a:lnTo>
                          <a:pt x="4060" y="3181"/>
                        </a:lnTo>
                        <a:lnTo>
                          <a:pt x="4018" y="3034"/>
                        </a:lnTo>
                        <a:lnTo>
                          <a:pt x="4102" y="3034"/>
                        </a:lnTo>
                        <a:lnTo>
                          <a:pt x="4186" y="3097"/>
                        </a:lnTo>
                        <a:lnTo>
                          <a:pt x="4290" y="3097"/>
                        </a:lnTo>
                        <a:lnTo>
                          <a:pt x="4290" y="3013"/>
                        </a:lnTo>
                        <a:lnTo>
                          <a:pt x="4165" y="2825"/>
                        </a:lnTo>
                        <a:lnTo>
                          <a:pt x="3976" y="2657"/>
                        </a:lnTo>
                        <a:lnTo>
                          <a:pt x="3976" y="2490"/>
                        </a:lnTo>
                        <a:lnTo>
                          <a:pt x="3955" y="2344"/>
                        </a:lnTo>
                        <a:lnTo>
                          <a:pt x="3851" y="2281"/>
                        </a:lnTo>
                        <a:lnTo>
                          <a:pt x="3851" y="2155"/>
                        </a:lnTo>
                        <a:lnTo>
                          <a:pt x="3788" y="2093"/>
                        </a:lnTo>
                        <a:lnTo>
                          <a:pt x="3746" y="2093"/>
                        </a:lnTo>
                        <a:lnTo>
                          <a:pt x="3370" y="1821"/>
                        </a:lnTo>
                        <a:lnTo>
                          <a:pt x="3160" y="1779"/>
                        </a:lnTo>
                        <a:lnTo>
                          <a:pt x="2972" y="1821"/>
                        </a:lnTo>
                        <a:lnTo>
                          <a:pt x="2951" y="1883"/>
                        </a:lnTo>
                        <a:lnTo>
                          <a:pt x="2972" y="1967"/>
                        </a:lnTo>
                        <a:lnTo>
                          <a:pt x="3139" y="2155"/>
                        </a:lnTo>
                        <a:lnTo>
                          <a:pt x="3139" y="2239"/>
                        </a:lnTo>
                        <a:lnTo>
                          <a:pt x="3077" y="2344"/>
                        </a:lnTo>
                        <a:lnTo>
                          <a:pt x="3077" y="2448"/>
                        </a:lnTo>
                        <a:lnTo>
                          <a:pt x="3056" y="2574"/>
                        </a:lnTo>
                        <a:lnTo>
                          <a:pt x="2972" y="2720"/>
                        </a:lnTo>
                        <a:lnTo>
                          <a:pt x="2930" y="2783"/>
                        </a:lnTo>
                        <a:lnTo>
                          <a:pt x="2909" y="2699"/>
                        </a:lnTo>
                        <a:lnTo>
                          <a:pt x="2951" y="2595"/>
                        </a:lnTo>
                        <a:lnTo>
                          <a:pt x="2972" y="2490"/>
                        </a:lnTo>
                        <a:lnTo>
                          <a:pt x="2930" y="2448"/>
                        </a:lnTo>
                        <a:lnTo>
                          <a:pt x="2972" y="2260"/>
                        </a:lnTo>
                        <a:lnTo>
                          <a:pt x="2930" y="2155"/>
                        </a:lnTo>
                        <a:lnTo>
                          <a:pt x="2742" y="1883"/>
                        </a:lnTo>
                        <a:lnTo>
                          <a:pt x="2595" y="1779"/>
                        </a:lnTo>
                        <a:lnTo>
                          <a:pt x="2386" y="1758"/>
                        </a:lnTo>
                        <a:lnTo>
                          <a:pt x="2323" y="1779"/>
                        </a:lnTo>
                        <a:lnTo>
                          <a:pt x="2282" y="1925"/>
                        </a:lnTo>
                        <a:lnTo>
                          <a:pt x="2240" y="1946"/>
                        </a:lnTo>
                        <a:cubicBezTo>
                          <a:pt x="2198" y="1883"/>
                          <a:pt x="2114" y="1841"/>
                          <a:pt x="2072" y="1821"/>
                        </a:cubicBezTo>
                        <a:lnTo>
                          <a:pt x="2114" y="1779"/>
                        </a:lnTo>
                        <a:lnTo>
                          <a:pt x="2177" y="1674"/>
                        </a:lnTo>
                        <a:lnTo>
                          <a:pt x="2177" y="1549"/>
                        </a:lnTo>
                        <a:lnTo>
                          <a:pt x="1989" y="1444"/>
                        </a:lnTo>
                        <a:lnTo>
                          <a:pt x="1800" y="1297"/>
                        </a:lnTo>
                        <a:lnTo>
                          <a:pt x="1696" y="1109"/>
                        </a:lnTo>
                        <a:lnTo>
                          <a:pt x="1696" y="984"/>
                        </a:lnTo>
                        <a:lnTo>
                          <a:pt x="1758" y="837"/>
                        </a:lnTo>
                        <a:lnTo>
                          <a:pt x="1758" y="733"/>
                        </a:lnTo>
                        <a:lnTo>
                          <a:pt x="1696" y="712"/>
                        </a:lnTo>
                        <a:lnTo>
                          <a:pt x="1403" y="712"/>
                        </a:lnTo>
                        <a:lnTo>
                          <a:pt x="1194" y="628"/>
                        </a:lnTo>
                        <a:lnTo>
                          <a:pt x="1047" y="523"/>
                        </a:lnTo>
                        <a:lnTo>
                          <a:pt x="817" y="251"/>
                        </a:lnTo>
                        <a:lnTo>
                          <a:pt x="650" y="105"/>
                        </a:lnTo>
                        <a:lnTo>
                          <a:pt x="461" y="0"/>
                        </a:lnTo>
                        <a:close/>
                      </a:path>
                    </a:pathLst>
                  </a:custGeom>
                  <a:solidFill>
                    <a:srgbClr val="46626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59" name="Google Shape;459;p35"/>
                  <p:cNvSpPr/>
                  <p:nvPr/>
                </p:nvSpPr>
                <p:spPr>
                  <a:xfrm>
                    <a:off x="4241800" y="1706950"/>
                    <a:ext cx="130800" cy="24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2" h="9856" extrusionOk="0">
                        <a:moveTo>
                          <a:pt x="4750" y="1"/>
                        </a:moveTo>
                        <a:lnTo>
                          <a:pt x="4625" y="63"/>
                        </a:lnTo>
                        <a:lnTo>
                          <a:pt x="4604" y="126"/>
                        </a:lnTo>
                        <a:lnTo>
                          <a:pt x="4520" y="105"/>
                        </a:lnTo>
                        <a:lnTo>
                          <a:pt x="4436" y="42"/>
                        </a:lnTo>
                        <a:lnTo>
                          <a:pt x="4332" y="63"/>
                        </a:lnTo>
                        <a:lnTo>
                          <a:pt x="4206" y="168"/>
                        </a:lnTo>
                        <a:lnTo>
                          <a:pt x="4185" y="273"/>
                        </a:lnTo>
                        <a:lnTo>
                          <a:pt x="4101" y="335"/>
                        </a:lnTo>
                        <a:lnTo>
                          <a:pt x="4018" y="356"/>
                        </a:lnTo>
                        <a:lnTo>
                          <a:pt x="3934" y="440"/>
                        </a:lnTo>
                        <a:lnTo>
                          <a:pt x="3934" y="524"/>
                        </a:lnTo>
                        <a:lnTo>
                          <a:pt x="3871" y="628"/>
                        </a:lnTo>
                        <a:lnTo>
                          <a:pt x="3871" y="670"/>
                        </a:lnTo>
                        <a:lnTo>
                          <a:pt x="3934" y="775"/>
                        </a:lnTo>
                        <a:lnTo>
                          <a:pt x="3934" y="858"/>
                        </a:lnTo>
                        <a:lnTo>
                          <a:pt x="3829" y="858"/>
                        </a:lnTo>
                        <a:lnTo>
                          <a:pt x="3788" y="900"/>
                        </a:lnTo>
                        <a:lnTo>
                          <a:pt x="3788" y="984"/>
                        </a:lnTo>
                        <a:lnTo>
                          <a:pt x="3725" y="1047"/>
                        </a:lnTo>
                        <a:lnTo>
                          <a:pt x="3662" y="1109"/>
                        </a:lnTo>
                        <a:lnTo>
                          <a:pt x="3453" y="1256"/>
                        </a:lnTo>
                        <a:lnTo>
                          <a:pt x="3369" y="1298"/>
                        </a:lnTo>
                        <a:lnTo>
                          <a:pt x="3306" y="1277"/>
                        </a:lnTo>
                        <a:lnTo>
                          <a:pt x="3202" y="1277"/>
                        </a:lnTo>
                        <a:lnTo>
                          <a:pt x="3139" y="1319"/>
                        </a:lnTo>
                        <a:lnTo>
                          <a:pt x="3034" y="1486"/>
                        </a:lnTo>
                        <a:lnTo>
                          <a:pt x="2951" y="1528"/>
                        </a:lnTo>
                        <a:lnTo>
                          <a:pt x="2888" y="1507"/>
                        </a:lnTo>
                        <a:lnTo>
                          <a:pt x="2867" y="1423"/>
                        </a:lnTo>
                        <a:lnTo>
                          <a:pt x="2825" y="1423"/>
                        </a:lnTo>
                        <a:lnTo>
                          <a:pt x="2783" y="1507"/>
                        </a:lnTo>
                        <a:lnTo>
                          <a:pt x="2825" y="1633"/>
                        </a:lnTo>
                        <a:lnTo>
                          <a:pt x="2783" y="1695"/>
                        </a:lnTo>
                        <a:lnTo>
                          <a:pt x="2762" y="1591"/>
                        </a:lnTo>
                        <a:lnTo>
                          <a:pt x="2721" y="1486"/>
                        </a:lnTo>
                        <a:lnTo>
                          <a:pt x="2532" y="1507"/>
                        </a:lnTo>
                        <a:lnTo>
                          <a:pt x="2323" y="1570"/>
                        </a:lnTo>
                        <a:lnTo>
                          <a:pt x="2260" y="1612"/>
                        </a:lnTo>
                        <a:lnTo>
                          <a:pt x="2197" y="1633"/>
                        </a:lnTo>
                        <a:lnTo>
                          <a:pt x="2156" y="1695"/>
                        </a:lnTo>
                        <a:lnTo>
                          <a:pt x="2218" y="1842"/>
                        </a:lnTo>
                        <a:lnTo>
                          <a:pt x="2260" y="1905"/>
                        </a:lnTo>
                        <a:lnTo>
                          <a:pt x="2260" y="1946"/>
                        </a:lnTo>
                        <a:lnTo>
                          <a:pt x="2218" y="1988"/>
                        </a:lnTo>
                        <a:lnTo>
                          <a:pt x="2135" y="2093"/>
                        </a:lnTo>
                        <a:lnTo>
                          <a:pt x="2093" y="2051"/>
                        </a:lnTo>
                        <a:lnTo>
                          <a:pt x="2093" y="2009"/>
                        </a:lnTo>
                        <a:lnTo>
                          <a:pt x="2135" y="1946"/>
                        </a:lnTo>
                        <a:lnTo>
                          <a:pt x="2135" y="1884"/>
                        </a:lnTo>
                        <a:lnTo>
                          <a:pt x="2051" y="1884"/>
                        </a:lnTo>
                        <a:lnTo>
                          <a:pt x="1946" y="2009"/>
                        </a:lnTo>
                        <a:lnTo>
                          <a:pt x="1884" y="2051"/>
                        </a:lnTo>
                        <a:lnTo>
                          <a:pt x="1884" y="2135"/>
                        </a:lnTo>
                        <a:lnTo>
                          <a:pt x="1946" y="2156"/>
                        </a:lnTo>
                        <a:lnTo>
                          <a:pt x="1905" y="2218"/>
                        </a:lnTo>
                        <a:lnTo>
                          <a:pt x="1842" y="2323"/>
                        </a:lnTo>
                        <a:lnTo>
                          <a:pt x="1716" y="2323"/>
                        </a:lnTo>
                        <a:lnTo>
                          <a:pt x="1632" y="2365"/>
                        </a:lnTo>
                        <a:lnTo>
                          <a:pt x="1612" y="2449"/>
                        </a:lnTo>
                        <a:lnTo>
                          <a:pt x="1507" y="2470"/>
                        </a:lnTo>
                        <a:lnTo>
                          <a:pt x="1465" y="2553"/>
                        </a:lnTo>
                        <a:lnTo>
                          <a:pt x="1423" y="2721"/>
                        </a:lnTo>
                        <a:lnTo>
                          <a:pt x="1465" y="2742"/>
                        </a:lnTo>
                        <a:lnTo>
                          <a:pt x="1528" y="2742"/>
                        </a:lnTo>
                        <a:lnTo>
                          <a:pt x="1465" y="2825"/>
                        </a:lnTo>
                        <a:lnTo>
                          <a:pt x="1277" y="2825"/>
                        </a:lnTo>
                        <a:lnTo>
                          <a:pt x="1214" y="2867"/>
                        </a:lnTo>
                        <a:lnTo>
                          <a:pt x="1193" y="3034"/>
                        </a:lnTo>
                        <a:lnTo>
                          <a:pt x="1214" y="3097"/>
                        </a:lnTo>
                        <a:lnTo>
                          <a:pt x="1277" y="3097"/>
                        </a:lnTo>
                        <a:lnTo>
                          <a:pt x="1360" y="3076"/>
                        </a:lnTo>
                        <a:lnTo>
                          <a:pt x="1381" y="3139"/>
                        </a:lnTo>
                        <a:lnTo>
                          <a:pt x="1360" y="3181"/>
                        </a:lnTo>
                        <a:lnTo>
                          <a:pt x="1360" y="3286"/>
                        </a:lnTo>
                        <a:lnTo>
                          <a:pt x="1277" y="3348"/>
                        </a:lnTo>
                        <a:lnTo>
                          <a:pt x="1193" y="3306"/>
                        </a:lnTo>
                        <a:lnTo>
                          <a:pt x="1068" y="3286"/>
                        </a:lnTo>
                        <a:lnTo>
                          <a:pt x="942" y="3348"/>
                        </a:lnTo>
                        <a:lnTo>
                          <a:pt x="900" y="3411"/>
                        </a:lnTo>
                        <a:lnTo>
                          <a:pt x="900" y="3495"/>
                        </a:lnTo>
                        <a:lnTo>
                          <a:pt x="858" y="3599"/>
                        </a:lnTo>
                        <a:lnTo>
                          <a:pt x="754" y="3683"/>
                        </a:lnTo>
                        <a:lnTo>
                          <a:pt x="670" y="3620"/>
                        </a:lnTo>
                        <a:lnTo>
                          <a:pt x="628" y="3558"/>
                        </a:lnTo>
                        <a:lnTo>
                          <a:pt x="586" y="3474"/>
                        </a:lnTo>
                        <a:lnTo>
                          <a:pt x="544" y="3495"/>
                        </a:lnTo>
                        <a:lnTo>
                          <a:pt x="524" y="3662"/>
                        </a:lnTo>
                        <a:lnTo>
                          <a:pt x="544" y="3788"/>
                        </a:lnTo>
                        <a:lnTo>
                          <a:pt x="649" y="3871"/>
                        </a:lnTo>
                        <a:lnTo>
                          <a:pt x="733" y="3830"/>
                        </a:lnTo>
                        <a:lnTo>
                          <a:pt x="754" y="3871"/>
                        </a:lnTo>
                        <a:lnTo>
                          <a:pt x="754" y="3934"/>
                        </a:lnTo>
                        <a:lnTo>
                          <a:pt x="691" y="4081"/>
                        </a:lnTo>
                        <a:lnTo>
                          <a:pt x="733" y="4122"/>
                        </a:lnTo>
                        <a:lnTo>
                          <a:pt x="796" y="4143"/>
                        </a:lnTo>
                        <a:lnTo>
                          <a:pt x="858" y="4081"/>
                        </a:lnTo>
                        <a:lnTo>
                          <a:pt x="900" y="4081"/>
                        </a:lnTo>
                        <a:lnTo>
                          <a:pt x="963" y="4102"/>
                        </a:lnTo>
                        <a:lnTo>
                          <a:pt x="1068" y="4102"/>
                        </a:lnTo>
                        <a:lnTo>
                          <a:pt x="1151" y="4039"/>
                        </a:lnTo>
                        <a:lnTo>
                          <a:pt x="1172" y="4081"/>
                        </a:lnTo>
                        <a:lnTo>
                          <a:pt x="1109" y="4143"/>
                        </a:lnTo>
                        <a:lnTo>
                          <a:pt x="1047" y="4185"/>
                        </a:lnTo>
                        <a:lnTo>
                          <a:pt x="900" y="4185"/>
                        </a:lnTo>
                        <a:lnTo>
                          <a:pt x="858" y="4248"/>
                        </a:lnTo>
                        <a:lnTo>
                          <a:pt x="775" y="4227"/>
                        </a:lnTo>
                        <a:lnTo>
                          <a:pt x="733" y="4311"/>
                        </a:lnTo>
                        <a:lnTo>
                          <a:pt x="754" y="4436"/>
                        </a:lnTo>
                        <a:lnTo>
                          <a:pt x="837" y="4499"/>
                        </a:lnTo>
                        <a:lnTo>
                          <a:pt x="900" y="4520"/>
                        </a:lnTo>
                        <a:lnTo>
                          <a:pt x="984" y="4499"/>
                        </a:lnTo>
                        <a:lnTo>
                          <a:pt x="1005" y="4520"/>
                        </a:lnTo>
                        <a:lnTo>
                          <a:pt x="984" y="4562"/>
                        </a:lnTo>
                        <a:lnTo>
                          <a:pt x="858" y="4625"/>
                        </a:lnTo>
                        <a:lnTo>
                          <a:pt x="733" y="4625"/>
                        </a:lnTo>
                        <a:lnTo>
                          <a:pt x="649" y="4666"/>
                        </a:lnTo>
                        <a:lnTo>
                          <a:pt x="649" y="4729"/>
                        </a:lnTo>
                        <a:lnTo>
                          <a:pt x="691" y="4771"/>
                        </a:lnTo>
                        <a:lnTo>
                          <a:pt x="796" y="4750"/>
                        </a:lnTo>
                        <a:lnTo>
                          <a:pt x="900" y="4750"/>
                        </a:lnTo>
                        <a:lnTo>
                          <a:pt x="900" y="4813"/>
                        </a:lnTo>
                        <a:lnTo>
                          <a:pt x="837" y="4834"/>
                        </a:lnTo>
                        <a:lnTo>
                          <a:pt x="733" y="4855"/>
                        </a:lnTo>
                        <a:lnTo>
                          <a:pt x="733" y="4897"/>
                        </a:lnTo>
                        <a:lnTo>
                          <a:pt x="754" y="4938"/>
                        </a:lnTo>
                        <a:lnTo>
                          <a:pt x="879" y="4959"/>
                        </a:lnTo>
                        <a:lnTo>
                          <a:pt x="984" y="5043"/>
                        </a:lnTo>
                        <a:lnTo>
                          <a:pt x="984" y="5085"/>
                        </a:lnTo>
                        <a:lnTo>
                          <a:pt x="858" y="5085"/>
                        </a:lnTo>
                        <a:lnTo>
                          <a:pt x="754" y="5043"/>
                        </a:lnTo>
                        <a:lnTo>
                          <a:pt x="649" y="5043"/>
                        </a:lnTo>
                        <a:lnTo>
                          <a:pt x="565" y="5085"/>
                        </a:lnTo>
                        <a:lnTo>
                          <a:pt x="544" y="5169"/>
                        </a:lnTo>
                        <a:lnTo>
                          <a:pt x="482" y="5210"/>
                        </a:lnTo>
                        <a:lnTo>
                          <a:pt x="482" y="5273"/>
                        </a:lnTo>
                        <a:lnTo>
                          <a:pt x="544" y="5315"/>
                        </a:lnTo>
                        <a:lnTo>
                          <a:pt x="524" y="5378"/>
                        </a:lnTo>
                        <a:lnTo>
                          <a:pt x="461" y="5399"/>
                        </a:lnTo>
                        <a:lnTo>
                          <a:pt x="419" y="5399"/>
                        </a:lnTo>
                        <a:lnTo>
                          <a:pt x="335" y="5483"/>
                        </a:lnTo>
                        <a:lnTo>
                          <a:pt x="314" y="5566"/>
                        </a:lnTo>
                        <a:lnTo>
                          <a:pt x="335" y="5608"/>
                        </a:lnTo>
                        <a:lnTo>
                          <a:pt x="314" y="5671"/>
                        </a:lnTo>
                        <a:lnTo>
                          <a:pt x="210" y="5692"/>
                        </a:lnTo>
                        <a:lnTo>
                          <a:pt x="210" y="5713"/>
                        </a:lnTo>
                        <a:lnTo>
                          <a:pt x="335" y="5838"/>
                        </a:lnTo>
                        <a:lnTo>
                          <a:pt x="440" y="5901"/>
                        </a:lnTo>
                        <a:lnTo>
                          <a:pt x="482" y="5880"/>
                        </a:lnTo>
                        <a:lnTo>
                          <a:pt x="524" y="5796"/>
                        </a:lnTo>
                        <a:lnTo>
                          <a:pt x="586" y="5734"/>
                        </a:lnTo>
                        <a:lnTo>
                          <a:pt x="754" y="5629"/>
                        </a:lnTo>
                        <a:lnTo>
                          <a:pt x="858" y="5587"/>
                        </a:lnTo>
                        <a:lnTo>
                          <a:pt x="858" y="5629"/>
                        </a:lnTo>
                        <a:lnTo>
                          <a:pt x="837" y="5629"/>
                        </a:lnTo>
                        <a:lnTo>
                          <a:pt x="796" y="5713"/>
                        </a:lnTo>
                        <a:lnTo>
                          <a:pt x="649" y="5817"/>
                        </a:lnTo>
                        <a:lnTo>
                          <a:pt x="586" y="5922"/>
                        </a:lnTo>
                        <a:lnTo>
                          <a:pt x="565" y="6027"/>
                        </a:lnTo>
                        <a:lnTo>
                          <a:pt x="586" y="6131"/>
                        </a:lnTo>
                        <a:lnTo>
                          <a:pt x="565" y="6194"/>
                        </a:lnTo>
                        <a:lnTo>
                          <a:pt x="565" y="6236"/>
                        </a:lnTo>
                        <a:lnTo>
                          <a:pt x="754" y="6236"/>
                        </a:lnTo>
                        <a:lnTo>
                          <a:pt x="837" y="6194"/>
                        </a:lnTo>
                        <a:lnTo>
                          <a:pt x="837" y="6257"/>
                        </a:lnTo>
                        <a:lnTo>
                          <a:pt x="775" y="6299"/>
                        </a:lnTo>
                        <a:lnTo>
                          <a:pt x="586" y="6299"/>
                        </a:lnTo>
                        <a:lnTo>
                          <a:pt x="524" y="6340"/>
                        </a:lnTo>
                        <a:lnTo>
                          <a:pt x="356" y="6445"/>
                        </a:lnTo>
                        <a:lnTo>
                          <a:pt x="356" y="6571"/>
                        </a:lnTo>
                        <a:lnTo>
                          <a:pt x="335" y="6654"/>
                        </a:lnTo>
                        <a:lnTo>
                          <a:pt x="356" y="6759"/>
                        </a:lnTo>
                        <a:lnTo>
                          <a:pt x="461" y="6759"/>
                        </a:lnTo>
                        <a:lnTo>
                          <a:pt x="524" y="6822"/>
                        </a:lnTo>
                        <a:lnTo>
                          <a:pt x="482" y="6863"/>
                        </a:lnTo>
                        <a:lnTo>
                          <a:pt x="377" y="6863"/>
                        </a:lnTo>
                        <a:lnTo>
                          <a:pt x="252" y="6884"/>
                        </a:lnTo>
                        <a:lnTo>
                          <a:pt x="147" y="7052"/>
                        </a:lnTo>
                        <a:lnTo>
                          <a:pt x="147" y="7177"/>
                        </a:lnTo>
                        <a:lnTo>
                          <a:pt x="210" y="7240"/>
                        </a:lnTo>
                        <a:lnTo>
                          <a:pt x="272" y="7198"/>
                        </a:lnTo>
                        <a:lnTo>
                          <a:pt x="440" y="7135"/>
                        </a:lnTo>
                        <a:lnTo>
                          <a:pt x="461" y="7177"/>
                        </a:lnTo>
                        <a:lnTo>
                          <a:pt x="356" y="7261"/>
                        </a:lnTo>
                        <a:lnTo>
                          <a:pt x="335" y="7366"/>
                        </a:lnTo>
                        <a:lnTo>
                          <a:pt x="377" y="7366"/>
                        </a:lnTo>
                        <a:lnTo>
                          <a:pt x="461" y="7282"/>
                        </a:lnTo>
                        <a:lnTo>
                          <a:pt x="544" y="7261"/>
                        </a:lnTo>
                        <a:lnTo>
                          <a:pt x="565" y="7303"/>
                        </a:lnTo>
                        <a:lnTo>
                          <a:pt x="482" y="7387"/>
                        </a:lnTo>
                        <a:lnTo>
                          <a:pt x="461" y="7470"/>
                        </a:lnTo>
                        <a:lnTo>
                          <a:pt x="544" y="7554"/>
                        </a:lnTo>
                        <a:lnTo>
                          <a:pt x="649" y="7554"/>
                        </a:lnTo>
                        <a:lnTo>
                          <a:pt x="565" y="7575"/>
                        </a:lnTo>
                        <a:lnTo>
                          <a:pt x="482" y="7575"/>
                        </a:lnTo>
                        <a:lnTo>
                          <a:pt x="419" y="7659"/>
                        </a:lnTo>
                        <a:lnTo>
                          <a:pt x="419" y="7721"/>
                        </a:lnTo>
                        <a:lnTo>
                          <a:pt x="461" y="7826"/>
                        </a:lnTo>
                        <a:lnTo>
                          <a:pt x="419" y="7889"/>
                        </a:lnTo>
                        <a:lnTo>
                          <a:pt x="356" y="7868"/>
                        </a:lnTo>
                        <a:lnTo>
                          <a:pt x="252" y="7889"/>
                        </a:lnTo>
                        <a:lnTo>
                          <a:pt x="168" y="7826"/>
                        </a:lnTo>
                        <a:lnTo>
                          <a:pt x="105" y="7826"/>
                        </a:lnTo>
                        <a:lnTo>
                          <a:pt x="0" y="7972"/>
                        </a:lnTo>
                        <a:lnTo>
                          <a:pt x="0" y="8077"/>
                        </a:lnTo>
                        <a:lnTo>
                          <a:pt x="168" y="8265"/>
                        </a:lnTo>
                        <a:lnTo>
                          <a:pt x="147" y="8391"/>
                        </a:lnTo>
                        <a:lnTo>
                          <a:pt x="168" y="8496"/>
                        </a:lnTo>
                        <a:lnTo>
                          <a:pt x="335" y="8621"/>
                        </a:lnTo>
                        <a:lnTo>
                          <a:pt x="335" y="8705"/>
                        </a:lnTo>
                        <a:lnTo>
                          <a:pt x="482" y="8830"/>
                        </a:lnTo>
                        <a:lnTo>
                          <a:pt x="586" y="8872"/>
                        </a:lnTo>
                        <a:lnTo>
                          <a:pt x="649" y="8851"/>
                        </a:lnTo>
                        <a:lnTo>
                          <a:pt x="733" y="8830"/>
                        </a:lnTo>
                        <a:lnTo>
                          <a:pt x="837" y="8663"/>
                        </a:lnTo>
                        <a:lnTo>
                          <a:pt x="796" y="8516"/>
                        </a:lnTo>
                        <a:lnTo>
                          <a:pt x="837" y="8412"/>
                        </a:lnTo>
                        <a:lnTo>
                          <a:pt x="900" y="8307"/>
                        </a:lnTo>
                        <a:lnTo>
                          <a:pt x="858" y="8433"/>
                        </a:lnTo>
                        <a:lnTo>
                          <a:pt x="858" y="8516"/>
                        </a:lnTo>
                        <a:lnTo>
                          <a:pt x="900" y="8600"/>
                        </a:lnTo>
                        <a:lnTo>
                          <a:pt x="963" y="8747"/>
                        </a:lnTo>
                        <a:lnTo>
                          <a:pt x="1047" y="8788"/>
                        </a:lnTo>
                        <a:lnTo>
                          <a:pt x="1109" y="8726"/>
                        </a:lnTo>
                        <a:lnTo>
                          <a:pt x="1109" y="8642"/>
                        </a:lnTo>
                        <a:lnTo>
                          <a:pt x="1172" y="8537"/>
                        </a:lnTo>
                        <a:lnTo>
                          <a:pt x="1193" y="8600"/>
                        </a:lnTo>
                        <a:lnTo>
                          <a:pt x="1172" y="8642"/>
                        </a:lnTo>
                        <a:lnTo>
                          <a:pt x="1172" y="8747"/>
                        </a:lnTo>
                        <a:lnTo>
                          <a:pt x="1277" y="8935"/>
                        </a:lnTo>
                        <a:lnTo>
                          <a:pt x="1402" y="9019"/>
                        </a:lnTo>
                        <a:lnTo>
                          <a:pt x="1507" y="9019"/>
                        </a:lnTo>
                        <a:lnTo>
                          <a:pt x="1591" y="8956"/>
                        </a:lnTo>
                        <a:lnTo>
                          <a:pt x="1632" y="8998"/>
                        </a:lnTo>
                        <a:lnTo>
                          <a:pt x="1612" y="9040"/>
                        </a:lnTo>
                        <a:lnTo>
                          <a:pt x="1570" y="9040"/>
                        </a:lnTo>
                        <a:lnTo>
                          <a:pt x="1528" y="9123"/>
                        </a:lnTo>
                        <a:lnTo>
                          <a:pt x="1444" y="9165"/>
                        </a:lnTo>
                        <a:lnTo>
                          <a:pt x="1423" y="9249"/>
                        </a:lnTo>
                        <a:lnTo>
                          <a:pt x="1528" y="9332"/>
                        </a:lnTo>
                        <a:lnTo>
                          <a:pt x="1528" y="9416"/>
                        </a:lnTo>
                        <a:lnTo>
                          <a:pt x="1444" y="9416"/>
                        </a:lnTo>
                        <a:lnTo>
                          <a:pt x="1381" y="9374"/>
                        </a:lnTo>
                        <a:lnTo>
                          <a:pt x="1381" y="9458"/>
                        </a:lnTo>
                        <a:lnTo>
                          <a:pt x="1423" y="9521"/>
                        </a:lnTo>
                        <a:lnTo>
                          <a:pt x="1612" y="9542"/>
                        </a:lnTo>
                        <a:lnTo>
                          <a:pt x="1716" y="9584"/>
                        </a:lnTo>
                        <a:lnTo>
                          <a:pt x="1821" y="9563"/>
                        </a:lnTo>
                        <a:lnTo>
                          <a:pt x="1967" y="9604"/>
                        </a:lnTo>
                        <a:lnTo>
                          <a:pt x="1967" y="9521"/>
                        </a:lnTo>
                        <a:lnTo>
                          <a:pt x="2051" y="9542"/>
                        </a:lnTo>
                        <a:lnTo>
                          <a:pt x="2072" y="9625"/>
                        </a:lnTo>
                        <a:lnTo>
                          <a:pt x="2135" y="9772"/>
                        </a:lnTo>
                        <a:lnTo>
                          <a:pt x="2218" y="9856"/>
                        </a:lnTo>
                        <a:lnTo>
                          <a:pt x="2281" y="9856"/>
                        </a:lnTo>
                        <a:lnTo>
                          <a:pt x="2365" y="9751"/>
                        </a:lnTo>
                        <a:lnTo>
                          <a:pt x="2344" y="9625"/>
                        </a:lnTo>
                        <a:lnTo>
                          <a:pt x="2177" y="9542"/>
                        </a:lnTo>
                        <a:lnTo>
                          <a:pt x="2135" y="9521"/>
                        </a:lnTo>
                        <a:lnTo>
                          <a:pt x="2177" y="9479"/>
                        </a:lnTo>
                        <a:lnTo>
                          <a:pt x="2260" y="9521"/>
                        </a:lnTo>
                        <a:lnTo>
                          <a:pt x="2365" y="9584"/>
                        </a:lnTo>
                        <a:lnTo>
                          <a:pt x="2428" y="9667"/>
                        </a:lnTo>
                        <a:lnTo>
                          <a:pt x="2469" y="9772"/>
                        </a:lnTo>
                        <a:lnTo>
                          <a:pt x="2532" y="9772"/>
                        </a:lnTo>
                        <a:lnTo>
                          <a:pt x="2553" y="9667"/>
                        </a:lnTo>
                        <a:lnTo>
                          <a:pt x="2595" y="9646"/>
                        </a:lnTo>
                        <a:lnTo>
                          <a:pt x="2679" y="9751"/>
                        </a:lnTo>
                        <a:lnTo>
                          <a:pt x="2804" y="9793"/>
                        </a:lnTo>
                        <a:lnTo>
                          <a:pt x="2888" y="9793"/>
                        </a:lnTo>
                        <a:lnTo>
                          <a:pt x="2888" y="9730"/>
                        </a:lnTo>
                        <a:lnTo>
                          <a:pt x="2783" y="9646"/>
                        </a:lnTo>
                        <a:lnTo>
                          <a:pt x="2783" y="9584"/>
                        </a:lnTo>
                        <a:lnTo>
                          <a:pt x="2846" y="9563"/>
                        </a:lnTo>
                        <a:lnTo>
                          <a:pt x="2951" y="9604"/>
                        </a:lnTo>
                        <a:lnTo>
                          <a:pt x="2993" y="9667"/>
                        </a:lnTo>
                        <a:lnTo>
                          <a:pt x="3013" y="9667"/>
                        </a:lnTo>
                        <a:lnTo>
                          <a:pt x="3055" y="9772"/>
                        </a:lnTo>
                        <a:lnTo>
                          <a:pt x="3118" y="9814"/>
                        </a:lnTo>
                        <a:lnTo>
                          <a:pt x="3181" y="9793"/>
                        </a:lnTo>
                        <a:lnTo>
                          <a:pt x="3202" y="9688"/>
                        </a:lnTo>
                        <a:lnTo>
                          <a:pt x="3160" y="9604"/>
                        </a:lnTo>
                        <a:lnTo>
                          <a:pt x="3076" y="9604"/>
                        </a:lnTo>
                        <a:lnTo>
                          <a:pt x="3013" y="9563"/>
                        </a:lnTo>
                        <a:lnTo>
                          <a:pt x="3055" y="9500"/>
                        </a:lnTo>
                        <a:lnTo>
                          <a:pt x="3097" y="9542"/>
                        </a:lnTo>
                        <a:lnTo>
                          <a:pt x="3160" y="9542"/>
                        </a:lnTo>
                        <a:lnTo>
                          <a:pt x="3223" y="9437"/>
                        </a:lnTo>
                        <a:lnTo>
                          <a:pt x="3265" y="9353"/>
                        </a:lnTo>
                        <a:lnTo>
                          <a:pt x="3265" y="9312"/>
                        </a:lnTo>
                        <a:lnTo>
                          <a:pt x="3118" y="9207"/>
                        </a:lnTo>
                        <a:lnTo>
                          <a:pt x="3055" y="9228"/>
                        </a:lnTo>
                        <a:lnTo>
                          <a:pt x="2951" y="9207"/>
                        </a:lnTo>
                        <a:lnTo>
                          <a:pt x="2867" y="9040"/>
                        </a:lnTo>
                        <a:lnTo>
                          <a:pt x="2762" y="9040"/>
                        </a:lnTo>
                        <a:lnTo>
                          <a:pt x="2574" y="8872"/>
                        </a:lnTo>
                        <a:lnTo>
                          <a:pt x="2490" y="8788"/>
                        </a:lnTo>
                        <a:lnTo>
                          <a:pt x="2365" y="8788"/>
                        </a:lnTo>
                        <a:lnTo>
                          <a:pt x="2239" y="8516"/>
                        </a:lnTo>
                        <a:lnTo>
                          <a:pt x="2030" y="8286"/>
                        </a:lnTo>
                        <a:lnTo>
                          <a:pt x="1946" y="8014"/>
                        </a:lnTo>
                        <a:lnTo>
                          <a:pt x="1842" y="7847"/>
                        </a:lnTo>
                        <a:lnTo>
                          <a:pt x="1842" y="7554"/>
                        </a:lnTo>
                        <a:lnTo>
                          <a:pt x="1758" y="7387"/>
                        </a:lnTo>
                        <a:lnTo>
                          <a:pt x="1716" y="7073"/>
                        </a:lnTo>
                        <a:lnTo>
                          <a:pt x="1695" y="7010"/>
                        </a:lnTo>
                        <a:lnTo>
                          <a:pt x="1737" y="6905"/>
                        </a:lnTo>
                        <a:lnTo>
                          <a:pt x="1737" y="6822"/>
                        </a:lnTo>
                        <a:lnTo>
                          <a:pt x="1632" y="6801"/>
                        </a:lnTo>
                        <a:lnTo>
                          <a:pt x="1549" y="6843"/>
                        </a:lnTo>
                        <a:lnTo>
                          <a:pt x="1486" y="6801"/>
                        </a:lnTo>
                        <a:lnTo>
                          <a:pt x="1507" y="6759"/>
                        </a:lnTo>
                        <a:lnTo>
                          <a:pt x="1653" y="6759"/>
                        </a:lnTo>
                        <a:lnTo>
                          <a:pt x="1800" y="6696"/>
                        </a:lnTo>
                        <a:lnTo>
                          <a:pt x="1821" y="6487"/>
                        </a:lnTo>
                        <a:lnTo>
                          <a:pt x="1800" y="6382"/>
                        </a:lnTo>
                        <a:lnTo>
                          <a:pt x="1695" y="6403"/>
                        </a:lnTo>
                        <a:lnTo>
                          <a:pt x="1591" y="6424"/>
                        </a:lnTo>
                        <a:lnTo>
                          <a:pt x="1632" y="6382"/>
                        </a:lnTo>
                        <a:lnTo>
                          <a:pt x="1800" y="6319"/>
                        </a:lnTo>
                        <a:lnTo>
                          <a:pt x="1821" y="6236"/>
                        </a:lnTo>
                        <a:lnTo>
                          <a:pt x="1779" y="6194"/>
                        </a:lnTo>
                        <a:lnTo>
                          <a:pt x="1570" y="6194"/>
                        </a:lnTo>
                        <a:lnTo>
                          <a:pt x="1423" y="6173"/>
                        </a:lnTo>
                        <a:lnTo>
                          <a:pt x="1423" y="6110"/>
                        </a:lnTo>
                        <a:lnTo>
                          <a:pt x="1507" y="6068"/>
                        </a:lnTo>
                        <a:lnTo>
                          <a:pt x="1465" y="6006"/>
                        </a:lnTo>
                        <a:lnTo>
                          <a:pt x="1465" y="5922"/>
                        </a:lnTo>
                        <a:lnTo>
                          <a:pt x="1507" y="5964"/>
                        </a:lnTo>
                        <a:lnTo>
                          <a:pt x="1570" y="6068"/>
                        </a:lnTo>
                        <a:lnTo>
                          <a:pt x="1674" y="6110"/>
                        </a:lnTo>
                        <a:lnTo>
                          <a:pt x="1821" y="6110"/>
                        </a:lnTo>
                        <a:lnTo>
                          <a:pt x="1842" y="6068"/>
                        </a:lnTo>
                        <a:lnTo>
                          <a:pt x="1925" y="6027"/>
                        </a:lnTo>
                        <a:lnTo>
                          <a:pt x="1988" y="5901"/>
                        </a:lnTo>
                        <a:lnTo>
                          <a:pt x="1988" y="5775"/>
                        </a:lnTo>
                        <a:lnTo>
                          <a:pt x="2051" y="5650"/>
                        </a:lnTo>
                        <a:lnTo>
                          <a:pt x="2093" y="5545"/>
                        </a:lnTo>
                        <a:lnTo>
                          <a:pt x="2009" y="5462"/>
                        </a:lnTo>
                        <a:lnTo>
                          <a:pt x="1946" y="5336"/>
                        </a:lnTo>
                        <a:lnTo>
                          <a:pt x="1842" y="5294"/>
                        </a:lnTo>
                        <a:lnTo>
                          <a:pt x="1779" y="5294"/>
                        </a:lnTo>
                        <a:lnTo>
                          <a:pt x="1716" y="5252"/>
                        </a:lnTo>
                        <a:lnTo>
                          <a:pt x="1800" y="5231"/>
                        </a:lnTo>
                        <a:lnTo>
                          <a:pt x="1884" y="5252"/>
                        </a:lnTo>
                        <a:lnTo>
                          <a:pt x="1946" y="5231"/>
                        </a:lnTo>
                        <a:lnTo>
                          <a:pt x="2009" y="5294"/>
                        </a:lnTo>
                        <a:lnTo>
                          <a:pt x="2009" y="5378"/>
                        </a:lnTo>
                        <a:lnTo>
                          <a:pt x="2051" y="5399"/>
                        </a:lnTo>
                        <a:lnTo>
                          <a:pt x="2114" y="5336"/>
                        </a:lnTo>
                        <a:lnTo>
                          <a:pt x="2051" y="5148"/>
                        </a:lnTo>
                        <a:lnTo>
                          <a:pt x="1925" y="4980"/>
                        </a:lnTo>
                        <a:lnTo>
                          <a:pt x="1821" y="4834"/>
                        </a:lnTo>
                        <a:lnTo>
                          <a:pt x="1842" y="4771"/>
                        </a:lnTo>
                        <a:lnTo>
                          <a:pt x="1925" y="4855"/>
                        </a:lnTo>
                        <a:lnTo>
                          <a:pt x="1946" y="4938"/>
                        </a:lnTo>
                        <a:lnTo>
                          <a:pt x="2051" y="4980"/>
                        </a:lnTo>
                        <a:lnTo>
                          <a:pt x="2156" y="5022"/>
                        </a:lnTo>
                        <a:lnTo>
                          <a:pt x="2197" y="4938"/>
                        </a:lnTo>
                        <a:lnTo>
                          <a:pt x="2197" y="4855"/>
                        </a:lnTo>
                        <a:lnTo>
                          <a:pt x="2135" y="4813"/>
                        </a:lnTo>
                        <a:lnTo>
                          <a:pt x="2135" y="4729"/>
                        </a:lnTo>
                        <a:lnTo>
                          <a:pt x="2218" y="4625"/>
                        </a:lnTo>
                        <a:lnTo>
                          <a:pt x="2218" y="4520"/>
                        </a:lnTo>
                        <a:lnTo>
                          <a:pt x="2135" y="4415"/>
                        </a:lnTo>
                        <a:lnTo>
                          <a:pt x="2009" y="4248"/>
                        </a:lnTo>
                        <a:lnTo>
                          <a:pt x="2093" y="4248"/>
                        </a:lnTo>
                        <a:lnTo>
                          <a:pt x="2197" y="4332"/>
                        </a:lnTo>
                        <a:lnTo>
                          <a:pt x="2260" y="4311"/>
                        </a:lnTo>
                        <a:lnTo>
                          <a:pt x="2323" y="4185"/>
                        </a:lnTo>
                        <a:lnTo>
                          <a:pt x="2302" y="4143"/>
                        </a:lnTo>
                        <a:lnTo>
                          <a:pt x="2218" y="4143"/>
                        </a:lnTo>
                        <a:lnTo>
                          <a:pt x="2218" y="3997"/>
                        </a:lnTo>
                        <a:lnTo>
                          <a:pt x="2302" y="3976"/>
                        </a:lnTo>
                        <a:lnTo>
                          <a:pt x="2407" y="4039"/>
                        </a:lnTo>
                        <a:lnTo>
                          <a:pt x="2553" y="4102"/>
                        </a:lnTo>
                        <a:lnTo>
                          <a:pt x="2616" y="4018"/>
                        </a:lnTo>
                        <a:lnTo>
                          <a:pt x="2532" y="3976"/>
                        </a:lnTo>
                        <a:lnTo>
                          <a:pt x="2532" y="3913"/>
                        </a:lnTo>
                        <a:lnTo>
                          <a:pt x="2616" y="3913"/>
                        </a:lnTo>
                        <a:lnTo>
                          <a:pt x="2679" y="3934"/>
                        </a:lnTo>
                        <a:lnTo>
                          <a:pt x="2762" y="3871"/>
                        </a:lnTo>
                        <a:lnTo>
                          <a:pt x="2762" y="3767"/>
                        </a:lnTo>
                        <a:lnTo>
                          <a:pt x="2741" y="3704"/>
                        </a:lnTo>
                        <a:lnTo>
                          <a:pt x="2762" y="3662"/>
                        </a:lnTo>
                        <a:lnTo>
                          <a:pt x="2930" y="3578"/>
                        </a:lnTo>
                        <a:lnTo>
                          <a:pt x="2951" y="3495"/>
                        </a:lnTo>
                        <a:lnTo>
                          <a:pt x="2846" y="3453"/>
                        </a:lnTo>
                        <a:lnTo>
                          <a:pt x="2783" y="3369"/>
                        </a:lnTo>
                        <a:lnTo>
                          <a:pt x="2846" y="3265"/>
                        </a:lnTo>
                        <a:lnTo>
                          <a:pt x="2888" y="3369"/>
                        </a:lnTo>
                        <a:lnTo>
                          <a:pt x="2972" y="3306"/>
                        </a:lnTo>
                        <a:lnTo>
                          <a:pt x="3139" y="3097"/>
                        </a:lnTo>
                        <a:lnTo>
                          <a:pt x="3181" y="2972"/>
                        </a:lnTo>
                        <a:lnTo>
                          <a:pt x="3265" y="2930"/>
                        </a:lnTo>
                        <a:lnTo>
                          <a:pt x="3285" y="2783"/>
                        </a:lnTo>
                        <a:lnTo>
                          <a:pt x="3453" y="2679"/>
                        </a:lnTo>
                        <a:lnTo>
                          <a:pt x="3516" y="2532"/>
                        </a:lnTo>
                        <a:lnTo>
                          <a:pt x="3599" y="2323"/>
                        </a:lnTo>
                        <a:lnTo>
                          <a:pt x="3683" y="2323"/>
                        </a:lnTo>
                        <a:lnTo>
                          <a:pt x="3892" y="2156"/>
                        </a:lnTo>
                        <a:lnTo>
                          <a:pt x="4122" y="1905"/>
                        </a:lnTo>
                        <a:lnTo>
                          <a:pt x="4311" y="1737"/>
                        </a:lnTo>
                        <a:lnTo>
                          <a:pt x="4394" y="1737"/>
                        </a:lnTo>
                        <a:lnTo>
                          <a:pt x="4541" y="1612"/>
                        </a:lnTo>
                        <a:lnTo>
                          <a:pt x="4729" y="1570"/>
                        </a:lnTo>
                        <a:lnTo>
                          <a:pt x="4834" y="1486"/>
                        </a:lnTo>
                        <a:lnTo>
                          <a:pt x="4980" y="1277"/>
                        </a:lnTo>
                        <a:lnTo>
                          <a:pt x="5064" y="1214"/>
                        </a:lnTo>
                        <a:lnTo>
                          <a:pt x="5127" y="1214"/>
                        </a:lnTo>
                        <a:lnTo>
                          <a:pt x="5190" y="1193"/>
                        </a:lnTo>
                        <a:lnTo>
                          <a:pt x="5190" y="1109"/>
                        </a:lnTo>
                        <a:lnTo>
                          <a:pt x="5169" y="1068"/>
                        </a:lnTo>
                        <a:lnTo>
                          <a:pt x="5231" y="963"/>
                        </a:lnTo>
                        <a:lnTo>
                          <a:pt x="5190" y="858"/>
                        </a:lnTo>
                        <a:lnTo>
                          <a:pt x="5190" y="691"/>
                        </a:lnTo>
                        <a:lnTo>
                          <a:pt x="5169" y="670"/>
                        </a:lnTo>
                        <a:lnTo>
                          <a:pt x="5085" y="670"/>
                        </a:lnTo>
                        <a:lnTo>
                          <a:pt x="5085" y="524"/>
                        </a:lnTo>
                        <a:lnTo>
                          <a:pt x="5148" y="377"/>
                        </a:lnTo>
                        <a:lnTo>
                          <a:pt x="5127" y="335"/>
                        </a:lnTo>
                        <a:lnTo>
                          <a:pt x="5022" y="314"/>
                        </a:lnTo>
                        <a:lnTo>
                          <a:pt x="4959" y="252"/>
                        </a:lnTo>
                        <a:lnTo>
                          <a:pt x="4855" y="231"/>
                        </a:lnTo>
                        <a:lnTo>
                          <a:pt x="4813" y="147"/>
                        </a:lnTo>
                        <a:lnTo>
                          <a:pt x="4813" y="42"/>
                        </a:lnTo>
                        <a:lnTo>
                          <a:pt x="4750" y="1"/>
                        </a:lnTo>
                        <a:close/>
                      </a:path>
                    </a:pathLst>
                  </a:custGeom>
                  <a:solidFill>
                    <a:srgbClr val="46626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60" name="Google Shape;460;p35"/>
                  <p:cNvSpPr/>
                  <p:nvPr/>
                </p:nvSpPr>
                <p:spPr>
                  <a:xfrm>
                    <a:off x="4015475" y="1586100"/>
                    <a:ext cx="1901975" cy="101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079" h="40698" extrusionOk="0">
                        <a:moveTo>
                          <a:pt x="27578" y="1"/>
                        </a:moveTo>
                        <a:lnTo>
                          <a:pt x="27431" y="126"/>
                        </a:lnTo>
                        <a:lnTo>
                          <a:pt x="27389" y="231"/>
                        </a:lnTo>
                        <a:lnTo>
                          <a:pt x="27285" y="273"/>
                        </a:lnTo>
                        <a:lnTo>
                          <a:pt x="27368" y="377"/>
                        </a:lnTo>
                        <a:lnTo>
                          <a:pt x="27264" y="482"/>
                        </a:lnTo>
                        <a:lnTo>
                          <a:pt x="27243" y="649"/>
                        </a:lnTo>
                        <a:lnTo>
                          <a:pt x="27285" y="796"/>
                        </a:lnTo>
                        <a:lnTo>
                          <a:pt x="27159" y="921"/>
                        </a:lnTo>
                        <a:lnTo>
                          <a:pt x="27138" y="1444"/>
                        </a:lnTo>
                        <a:lnTo>
                          <a:pt x="27264" y="1570"/>
                        </a:lnTo>
                        <a:lnTo>
                          <a:pt x="27264" y="1695"/>
                        </a:lnTo>
                        <a:lnTo>
                          <a:pt x="27159" y="1695"/>
                        </a:lnTo>
                        <a:lnTo>
                          <a:pt x="27180" y="1842"/>
                        </a:lnTo>
                        <a:lnTo>
                          <a:pt x="27285" y="1967"/>
                        </a:lnTo>
                        <a:lnTo>
                          <a:pt x="27389" y="1967"/>
                        </a:lnTo>
                        <a:lnTo>
                          <a:pt x="27536" y="2156"/>
                        </a:lnTo>
                        <a:lnTo>
                          <a:pt x="27682" y="2177"/>
                        </a:lnTo>
                        <a:lnTo>
                          <a:pt x="27536" y="2281"/>
                        </a:lnTo>
                        <a:lnTo>
                          <a:pt x="27578" y="2407"/>
                        </a:lnTo>
                        <a:lnTo>
                          <a:pt x="27578" y="2491"/>
                        </a:lnTo>
                        <a:lnTo>
                          <a:pt x="27787" y="2511"/>
                        </a:lnTo>
                        <a:lnTo>
                          <a:pt x="27912" y="2470"/>
                        </a:lnTo>
                        <a:lnTo>
                          <a:pt x="28101" y="2532"/>
                        </a:lnTo>
                        <a:lnTo>
                          <a:pt x="28289" y="2532"/>
                        </a:lnTo>
                        <a:lnTo>
                          <a:pt x="28331" y="2616"/>
                        </a:lnTo>
                        <a:lnTo>
                          <a:pt x="28226" y="2700"/>
                        </a:lnTo>
                        <a:lnTo>
                          <a:pt x="28122" y="2679"/>
                        </a:lnTo>
                        <a:lnTo>
                          <a:pt x="28059" y="2700"/>
                        </a:lnTo>
                        <a:lnTo>
                          <a:pt x="27933" y="2616"/>
                        </a:lnTo>
                        <a:lnTo>
                          <a:pt x="27661" y="2721"/>
                        </a:lnTo>
                        <a:lnTo>
                          <a:pt x="27578" y="2679"/>
                        </a:lnTo>
                        <a:lnTo>
                          <a:pt x="27473" y="2721"/>
                        </a:lnTo>
                        <a:lnTo>
                          <a:pt x="27368" y="2700"/>
                        </a:lnTo>
                        <a:lnTo>
                          <a:pt x="27264" y="2700"/>
                        </a:lnTo>
                        <a:lnTo>
                          <a:pt x="27201" y="2783"/>
                        </a:lnTo>
                        <a:lnTo>
                          <a:pt x="26950" y="2783"/>
                        </a:lnTo>
                        <a:lnTo>
                          <a:pt x="26887" y="2888"/>
                        </a:lnTo>
                        <a:lnTo>
                          <a:pt x="26908" y="2930"/>
                        </a:lnTo>
                        <a:lnTo>
                          <a:pt x="27034" y="2951"/>
                        </a:lnTo>
                        <a:lnTo>
                          <a:pt x="27054" y="3055"/>
                        </a:lnTo>
                        <a:lnTo>
                          <a:pt x="27201" y="3035"/>
                        </a:lnTo>
                        <a:lnTo>
                          <a:pt x="27264" y="3097"/>
                        </a:lnTo>
                        <a:lnTo>
                          <a:pt x="27410" y="3014"/>
                        </a:lnTo>
                        <a:lnTo>
                          <a:pt x="27515" y="3160"/>
                        </a:lnTo>
                        <a:lnTo>
                          <a:pt x="27661" y="3265"/>
                        </a:lnTo>
                        <a:lnTo>
                          <a:pt x="27787" y="3516"/>
                        </a:lnTo>
                        <a:lnTo>
                          <a:pt x="27682" y="3746"/>
                        </a:lnTo>
                        <a:lnTo>
                          <a:pt x="27410" y="4018"/>
                        </a:lnTo>
                        <a:lnTo>
                          <a:pt x="27515" y="3746"/>
                        </a:lnTo>
                        <a:lnTo>
                          <a:pt x="27431" y="3662"/>
                        </a:lnTo>
                        <a:lnTo>
                          <a:pt x="27431" y="3495"/>
                        </a:lnTo>
                        <a:lnTo>
                          <a:pt x="27243" y="3453"/>
                        </a:lnTo>
                        <a:lnTo>
                          <a:pt x="27180" y="3432"/>
                        </a:lnTo>
                        <a:lnTo>
                          <a:pt x="27180" y="3348"/>
                        </a:lnTo>
                        <a:lnTo>
                          <a:pt x="27117" y="3327"/>
                        </a:lnTo>
                        <a:lnTo>
                          <a:pt x="27013" y="3411"/>
                        </a:lnTo>
                        <a:lnTo>
                          <a:pt x="26845" y="3411"/>
                        </a:lnTo>
                        <a:lnTo>
                          <a:pt x="26720" y="3537"/>
                        </a:lnTo>
                        <a:lnTo>
                          <a:pt x="26845" y="3599"/>
                        </a:lnTo>
                        <a:lnTo>
                          <a:pt x="26803" y="3662"/>
                        </a:lnTo>
                        <a:lnTo>
                          <a:pt x="26657" y="3662"/>
                        </a:lnTo>
                        <a:lnTo>
                          <a:pt x="26741" y="3767"/>
                        </a:lnTo>
                        <a:lnTo>
                          <a:pt x="26720" y="3851"/>
                        </a:lnTo>
                        <a:lnTo>
                          <a:pt x="26552" y="3976"/>
                        </a:lnTo>
                        <a:lnTo>
                          <a:pt x="26531" y="3851"/>
                        </a:lnTo>
                        <a:lnTo>
                          <a:pt x="26490" y="3851"/>
                        </a:lnTo>
                        <a:lnTo>
                          <a:pt x="26406" y="3913"/>
                        </a:lnTo>
                        <a:lnTo>
                          <a:pt x="26448" y="4039"/>
                        </a:lnTo>
                        <a:lnTo>
                          <a:pt x="26406" y="4164"/>
                        </a:lnTo>
                        <a:lnTo>
                          <a:pt x="26301" y="4164"/>
                        </a:lnTo>
                        <a:lnTo>
                          <a:pt x="26280" y="3976"/>
                        </a:lnTo>
                        <a:lnTo>
                          <a:pt x="26176" y="3871"/>
                        </a:lnTo>
                        <a:lnTo>
                          <a:pt x="26134" y="3934"/>
                        </a:lnTo>
                        <a:lnTo>
                          <a:pt x="26176" y="4039"/>
                        </a:lnTo>
                        <a:lnTo>
                          <a:pt x="26071" y="4227"/>
                        </a:lnTo>
                        <a:lnTo>
                          <a:pt x="26008" y="4374"/>
                        </a:lnTo>
                        <a:lnTo>
                          <a:pt x="25883" y="4290"/>
                        </a:lnTo>
                        <a:lnTo>
                          <a:pt x="25883" y="4227"/>
                        </a:lnTo>
                        <a:lnTo>
                          <a:pt x="26008" y="3955"/>
                        </a:lnTo>
                        <a:lnTo>
                          <a:pt x="25966" y="3851"/>
                        </a:lnTo>
                        <a:lnTo>
                          <a:pt x="25820" y="3830"/>
                        </a:lnTo>
                        <a:lnTo>
                          <a:pt x="25506" y="3934"/>
                        </a:lnTo>
                        <a:lnTo>
                          <a:pt x="25401" y="3871"/>
                        </a:lnTo>
                        <a:lnTo>
                          <a:pt x="25255" y="4018"/>
                        </a:lnTo>
                        <a:lnTo>
                          <a:pt x="25150" y="3976"/>
                        </a:lnTo>
                        <a:lnTo>
                          <a:pt x="25046" y="3934"/>
                        </a:lnTo>
                        <a:lnTo>
                          <a:pt x="24878" y="3955"/>
                        </a:lnTo>
                        <a:lnTo>
                          <a:pt x="25025" y="4081"/>
                        </a:lnTo>
                        <a:lnTo>
                          <a:pt x="24941" y="4164"/>
                        </a:lnTo>
                        <a:lnTo>
                          <a:pt x="24920" y="4143"/>
                        </a:lnTo>
                        <a:lnTo>
                          <a:pt x="24878" y="4081"/>
                        </a:lnTo>
                        <a:lnTo>
                          <a:pt x="24837" y="4060"/>
                        </a:lnTo>
                        <a:lnTo>
                          <a:pt x="24774" y="4164"/>
                        </a:lnTo>
                        <a:lnTo>
                          <a:pt x="24732" y="4227"/>
                        </a:lnTo>
                        <a:lnTo>
                          <a:pt x="24732" y="4478"/>
                        </a:lnTo>
                        <a:lnTo>
                          <a:pt x="24816" y="4562"/>
                        </a:lnTo>
                        <a:lnTo>
                          <a:pt x="24941" y="4436"/>
                        </a:lnTo>
                        <a:lnTo>
                          <a:pt x="25025" y="4478"/>
                        </a:lnTo>
                        <a:lnTo>
                          <a:pt x="25192" y="4353"/>
                        </a:lnTo>
                        <a:lnTo>
                          <a:pt x="25276" y="4374"/>
                        </a:lnTo>
                        <a:lnTo>
                          <a:pt x="25255" y="4478"/>
                        </a:lnTo>
                        <a:lnTo>
                          <a:pt x="24941" y="4604"/>
                        </a:lnTo>
                        <a:lnTo>
                          <a:pt x="24878" y="4750"/>
                        </a:lnTo>
                        <a:lnTo>
                          <a:pt x="24753" y="4813"/>
                        </a:lnTo>
                        <a:lnTo>
                          <a:pt x="24502" y="4855"/>
                        </a:lnTo>
                        <a:lnTo>
                          <a:pt x="24460" y="4918"/>
                        </a:lnTo>
                        <a:lnTo>
                          <a:pt x="24523" y="5001"/>
                        </a:lnTo>
                        <a:lnTo>
                          <a:pt x="24313" y="5064"/>
                        </a:lnTo>
                        <a:lnTo>
                          <a:pt x="24209" y="5001"/>
                        </a:lnTo>
                        <a:lnTo>
                          <a:pt x="24146" y="5022"/>
                        </a:lnTo>
                        <a:lnTo>
                          <a:pt x="24125" y="5127"/>
                        </a:lnTo>
                        <a:lnTo>
                          <a:pt x="24041" y="5169"/>
                        </a:lnTo>
                        <a:lnTo>
                          <a:pt x="23895" y="5211"/>
                        </a:lnTo>
                        <a:lnTo>
                          <a:pt x="23832" y="5294"/>
                        </a:lnTo>
                        <a:lnTo>
                          <a:pt x="23916" y="5399"/>
                        </a:lnTo>
                        <a:lnTo>
                          <a:pt x="23874" y="5399"/>
                        </a:lnTo>
                        <a:lnTo>
                          <a:pt x="23832" y="5504"/>
                        </a:lnTo>
                        <a:lnTo>
                          <a:pt x="23790" y="5524"/>
                        </a:lnTo>
                        <a:lnTo>
                          <a:pt x="23728" y="5441"/>
                        </a:lnTo>
                        <a:lnTo>
                          <a:pt x="23686" y="5441"/>
                        </a:lnTo>
                        <a:lnTo>
                          <a:pt x="23581" y="5608"/>
                        </a:lnTo>
                        <a:lnTo>
                          <a:pt x="23602" y="5650"/>
                        </a:lnTo>
                        <a:lnTo>
                          <a:pt x="23560" y="5713"/>
                        </a:lnTo>
                        <a:lnTo>
                          <a:pt x="23560" y="5817"/>
                        </a:lnTo>
                        <a:lnTo>
                          <a:pt x="23456" y="5943"/>
                        </a:lnTo>
                        <a:lnTo>
                          <a:pt x="23477" y="6048"/>
                        </a:lnTo>
                        <a:lnTo>
                          <a:pt x="23309" y="6110"/>
                        </a:lnTo>
                        <a:lnTo>
                          <a:pt x="23142" y="6110"/>
                        </a:lnTo>
                        <a:lnTo>
                          <a:pt x="23037" y="6173"/>
                        </a:lnTo>
                        <a:lnTo>
                          <a:pt x="23037" y="6278"/>
                        </a:lnTo>
                        <a:lnTo>
                          <a:pt x="23100" y="6278"/>
                        </a:lnTo>
                        <a:lnTo>
                          <a:pt x="23163" y="6215"/>
                        </a:lnTo>
                        <a:lnTo>
                          <a:pt x="23414" y="6257"/>
                        </a:lnTo>
                        <a:lnTo>
                          <a:pt x="23372" y="6340"/>
                        </a:lnTo>
                        <a:lnTo>
                          <a:pt x="23246" y="6320"/>
                        </a:lnTo>
                        <a:lnTo>
                          <a:pt x="23204" y="6361"/>
                        </a:lnTo>
                        <a:lnTo>
                          <a:pt x="23288" y="6445"/>
                        </a:lnTo>
                        <a:lnTo>
                          <a:pt x="23267" y="6675"/>
                        </a:lnTo>
                        <a:lnTo>
                          <a:pt x="23163" y="6759"/>
                        </a:lnTo>
                        <a:lnTo>
                          <a:pt x="23184" y="6843"/>
                        </a:lnTo>
                        <a:lnTo>
                          <a:pt x="23163" y="6947"/>
                        </a:lnTo>
                        <a:lnTo>
                          <a:pt x="23037" y="6759"/>
                        </a:lnTo>
                        <a:lnTo>
                          <a:pt x="22932" y="6780"/>
                        </a:lnTo>
                        <a:lnTo>
                          <a:pt x="22786" y="6633"/>
                        </a:lnTo>
                        <a:lnTo>
                          <a:pt x="22723" y="6592"/>
                        </a:lnTo>
                        <a:lnTo>
                          <a:pt x="22681" y="6654"/>
                        </a:lnTo>
                        <a:lnTo>
                          <a:pt x="22765" y="6738"/>
                        </a:lnTo>
                        <a:lnTo>
                          <a:pt x="22765" y="6843"/>
                        </a:lnTo>
                        <a:lnTo>
                          <a:pt x="22723" y="6905"/>
                        </a:lnTo>
                        <a:lnTo>
                          <a:pt x="22786" y="7010"/>
                        </a:lnTo>
                        <a:lnTo>
                          <a:pt x="22891" y="6968"/>
                        </a:lnTo>
                        <a:lnTo>
                          <a:pt x="23079" y="7010"/>
                        </a:lnTo>
                        <a:lnTo>
                          <a:pt x="23204" y="7052"/>
                        </a:lnTo>
                        <a:lnTo>
                          <a:pt x="23246" y="7156"/>
                        </a:lnTo>
                        <a:lnTo>
                          <a:pt x="23351" y="7219"/>
                        </a:lnTo>
                        <a:lnTo>
                          <a:pt x="23456" y="7198"/>
                        </a:lnTo>
                        <a:lnTo>
                          <a:pt x="23497" y="7177"/>
                        </a:lnTo>
                        <a:lnTo>
                          <a:pt x="23560" y="7261"/>
                        </a:lnTo>
                        <a:lnTo>
                          <a:pt x="23414" y="7303"/>
                        </a:lnTo>
                        <a:lnTo>
                          <a:pt x="23288" y="7303"/>
                        </a:lnTo>
                        <a:lnTo>
                          <a:pt x="23184" y="7198"/>
                        </a:lnTo>
                        <a:lnTo>
                          <a:pt x="23142" y="7219"/>
                        </a:lnTo>
                        <a:lnTo>
                          <a:pt x="23100" y="7303"/>
                        </a:lnTo>
                        <a:lnTo>
                          <a:pt x="23058" y="7366"/>
                        </a:lnTo>
                        <a:lnTo>
                          <a:pt x="23184" y="7512"/>
                        </a:lnTo>
                        <a:lnTo>
                          <a:pt x="23267" y="7470"/>
                        </a:lnTo>
                        <a:lnTo>
                          <a:pt x="23456" y="7470"/>
                        </a:lnTo>
                        <a:lnTo>
                          <a:pt x="23497" y="7617"/>
                        </a:lnTo>
                        <a:lnTo>
                          <a:pt x="23581" y="7680"/>
                        </a:lnTo>
                        <a:lnTo>
                          <a:pt x="23623" y="7596"/>
                        </a:lnTo>
                        <a:lnTo>
                          <a:pt x="23811" y="7596"/>
                        </a:lnTo>
                        <a:lnTo>
                          <a:pt x="23790" y="7701"/>
                        </a:lnTo>
                        <a:lnTo>
                          <a:pt x="23937" y="7805"/>
                        </a:lnTo>
                        <a:lnTo>
                          <a:pt x="24083" y="7805"/>
                        </a:lnTo>
                        <a:lnTo>
                          <a:pt x="24146" y="7952"/>
                        </a:lnTo>
                        <a:lnTo>
                          <a:pt x="24083" y="8161"/>
                        </a:lnTo>
                        <a:lnTo>
                          <a:pt x="23832" y="8307"/>
                        </a:lnTo>
                        <a:lnTo>
                          <a:pt x="23769" y="8433"/>
                        </a:lnTo>
                        <a:lnTo>
                          <a:pt x="23769" y="8517"/>
                        </a:lnTo>
                        <a:lnTo>
                          <a:pt x="23979" y="8726"/>
                        </a:lnTo>
                        <a:lnTo>
                          <a:pt x="24104" y="8768"/>
                        </a:lnTo>
                        <a:lnTo>
                          <a:pt x="23895" y="8768"/>
                        </a:lnTo>
                        <a:lnTo>
                          <a:pt x="23665" y="8579"/>
                        </a:lnTo>
                        <a:lnTo>
                          <a:pt x="23665" y="8454"/>
                        </a:lnTo>
                        <a:lnTo>
                          <a:pt x="23769" y="8224"/>
                        </a:lnTo>
                        <a:lnTo>
                          <a:pt x="23832" y="8161"/>
                        </a:lnTo>
                        <a:lnTo>
                          <a:pt x="23832" y="8098"/>
                        </a:lnTo>
                        <a:lnTo>
                          <a:pt x="23895" y="7952"/>
                        </a:lnTo>
                        <a:lnTo>
                          <a:pt x="23832" y="7910"/>
                        </a:lnTo>
                        <a:lnTo>
                          <a:pt x="23456" y="8098"/>
                        </a:lnTo>
                        <a:lnTo>
                          <a:pt x="23246" y="8161"/>
                        </a:lnTo>
                        <a:lnTo>
                          <a:pt x="23184" y="8307"/>
                        </a:lnTo>
                        <a:lnTo>
                          <a:pt x="23058" y="8349"/>
                        </a:lnTo>
                        <a:lnTo>
                          <a:pt x="22953" y="8307"/>
                        </a:lnTo>
                        <a:lnTo>
                          <a:pt x="22828" y="8328"/>
                        </a:lnTo>
                        <a:lnTo>
                          <a:pt x="22660" y="8454"/>
                        </a:lnTo>
                        <a:lnTo>
                          <a:pt x="22221" y="8621"/>
                        </a:lnTo>
                        <a:lnTo>
                          <a:pt x="21907" y="8684"/>
                        </a:lnTo>
                        <a:lnTo>
                          <a:pt x="21782" y="8684"/>
                        </a:lnTo>
                        <a:lnTo>
                          <a:pt x="21614" y="8851"/>
                        </a:lnTo>
                        <a:lnTo>
                          <a:pt x="21468" y="8851"/>
                        </a:lnTo>
                        <a:lnTo>
                          <a:pt x="21384" y="8935"/>
                        </a:lnTo>
                        <a:lnTo>
                          <a:pt x="21510" y="9040"/>
                        </a:lnTo>
                        <a:lnTo>
                          <a:pt x="21510" y="9165"/>
                        </a:lnTo>
                        <a:lnTo>
                          <a:pt x="21489" y="9291"/>
                        </a:lnTo>
                        <a:lnTo>
                          <a:pt x="21572" y="9374"/>
                        </a:lnTo>
                        <a:lnTo>
                          <a:pt x="21677" y="9374"/>
                        </a:lnTo>
                        <a:lnTo>
                          <a:pt x="21698" y="9458"/>
                        </a:lnTo>
                        <a:lnTo>
                          <a:pt x="21635" y="9521"/>
                        </a:lnTo>
                        <a:lnTo>
                          <a:pt x="21844" y="9667"/>
                        </a:lnTo>
                        <a:lnTo>
                          <a:pt x="22012" y="9918"/>
                        </a:lnTo>
                        <a:lnTo>
                          <a:pt x="22012" y="10128"/>
                        </a:lnTo>
                        <a:lnTo>
                          <a:pt x="22054" y="10232"/>
                        </a:lnTo>
                        <a:lnTo>
                          <a:pt x="22116" y="10232"/>
                        </a:lnTo>
                        <a:lnTo>
                          <a:pt x="22137" y="10400"/>
                        </a:lnTo>
                        <a:lnTo>
                          <a:pt x="22305" y="10504"/>
                        </a:lnTo>
                        <a:lnTo>
                          <a:pt x="22430" y="10462"/>
                        </a:lnTo>
                        <a:lnTo>
                          <a:pt x="22828" y="10504"/>
                        </a:lnTo>
                        <a:lnTo>
                          <a:pt x="22953" y="10421"/>
                        </a:lnTo>
                        <a:lnTo>
                          <a:pt x="22953" y="10504"/>
                        </a:lnTo>
                        <a:lnTo>
                          <a:pt x="22995" y="10609"/>
                        </a:lnTo>
                        <a:lnTo>
                          <a:pt x="22995" y="10755"/>
                        </a:lnTo>
                        <a:lnTo>
                          <a:pt x="23184" y="10839"/>
                        </a:lnTo>
                        <a:lnTo>
                          <a:pt x="23288" y="10986"/>
                        </a:lnTo>
                        <a:lnTo>
                          <a:pt x="23581" y="10986"/>
                        </a:lnTo>
                        <a:lnTo>
                          <a:pt x="23790" y="11132"/>
                        </a:lnTo>
                        <a:lnTo>
                          <a:pt x="23874" y="11132"/>
                        </a:lnTo>
                        <a:lnTo>
                          <a:pt x="23979" y="11258"/>
                        </a:lnTo>
                        <a:lnTo>
                          <a:pt x="24000" y="11550"/>
                        </a:lnTo>
                        <a:lnTo>
                          <a:pt x="24041" y="11676"/>
                        </a:lnTo>
                        <a:lnTo>
                          <a:pt x="24000" y="11864"/>
                        </a:lnTo>
                        <a:lnTo>
                          <a:pt x="24125" y="12011"/>
                        </a:lnTo>
                        <a:lnTo>
                          <a:pt x="24230" y="12094"/>
                        </a:lnTo>
                        <a:lnTo>
                          <a:pt x="24418" y="12346"/>
                        </a:lnTo>
                        <a:lnTo>
                          <a:pt x="24502" y="12618"/>
                        </a:lnTo>
                        <a:lnTo>
                          <a:pt x="24648" y="12743"/>
                        </a:lnTo>
                        <a:lnTo>
                          <a:pt x="24711" y="12869"/>
                        </a:lnTo>
                        <a:lnTo>
                          <a:pt x="24585" y="13141"/>
                        </a:lnTo>
                        <a:lnTo>
                          <a:pt x="24502" y="13162"/>
                        </a:lnTo>
                        <a:lnTo>
                          <a:pt x="24418" y="13141"/>
                        </a:lnTo>
                        <a:lnTo>
                          <a:pt x="24418" y="13141"/>
                        </a:lnTo>
                        <a:lnTo>
                          <a:pt x="24523" y="13287"/>
                        </a:lnTo>
                        <a:lnTo>
                          <a:pt x="24732" y="13329"/>
                        </a:lnTo>
                        <a:lnTo>
                          <a:pt x="24837" y="13392"/>
                        </a:lnTo>
                        <a:lnTo>
                          <a:pt x="25046" y="13643"/>
                        </a:lnTo>
                        <a:lnTo>
                          <a:pt x="25255" y="13706"/>
                        </a:lnTo>
                        <a:lnTo>
                          <a:pt x="25276" y="13685"/>
                        </a:lnTo>
                        <a:lnTo>
                          <a:pt x="25360" y="13706"/>
                        </a:lnTo>
                        <a:lnTo>
                          <a:pt x="25548" y="13559"/>
                        </a:lnTo>
                        <a:lnTo>
                          <a:pt x="25736" y="13517"/>
                        </a:lnTo>
                        <a:lnTo>
                          <a:pt x="25945" y="13685"/>
                        </a:lnTo>
                        <a:lnTo>
                          <a:pt x="26092" y="13747"/>
                        </a:lnTo>
                        <a:lnTo>
                          <a:pt x="26197" y="13747"/>
                        </a:lnTo>
                        <a:lnTo>
                          <a:pt x="26280" y="13894"/>
                        </a:lnTo>
                        <a:lnTo>
                          <a:pt x="26301" y="14124"/>
                        </a:lnTo>
                        <a:lnTo>
                          <a:pt x="26238" y="13915"/>
                        </a:lnTo>
                        <a:lnTo>
                          <a:pt x="26176" y="13810"/>
                        </a:lnTo>
                        <a:lnTo>
                          <a:pt x="25987" y="13810"/>
                        </a:lnTo>
                        <a:lnTo>
                          <a:pt x="25757" y="13643"/>
                        </a:lnTo>
                        <a:lnTo>
                          <a:pt x="25611" y="13643"/>
                        </a:lnTo>
                        <a:lnTo>
                          <a:pt x="25443" y="13810"/>
                        </a:lnTo>
                        <a:lnTo>
                          <a:pt x="25443" y="13978"/>
                        </a:lnTo>
                        <a:lnTo>
                          <a:pt x="25464" y="14061"/>
                        </a:lnTo>
                        <a:lnTo>
                          <a:pt x="25234" y="13810"/>
                        </a:lnTo>
                        <a:lnTo>
                          <a:pt x="24983" y="13810"/>
                        </a:lnTo>
                        <a:lnTo>
                          <a:pt x="24857" y="13706"/>
                        </a:lnTo>
                        <a:lnTo>
                          <a:pt x="24857" y="13580"/>
                        </a:lnTo>
                        <a:lnTo>
                          <a:pt x="24753" y="13434"/>
                        </a:lnTo>
                        <a:lnTo>
                          <a:pt x="24565" y="13371"/>
                        </a:lnTo>
                        <a:lnTo>
                          <a:pt x="24397" y="13371"/>
                        </a:lnTo>
                        <a:lnTo>
                          <a:pt x="24188" y="13245"/>
                        </a:lnTo>
                        <a:lnTo>
                          <a:pt x="24230" y="13182"/>
                        </a:lnTo>
                        <a:lnTo>
                          <a:pt x="24230" y="13057"/>
                        </a:lnTo>
                        <a:lnTo>
                          <a:pt x="24313" y="13015"/>
                        </a:lnTo>
                        <a:lnTo>
                          <a:pt x="24272" y="12910"/>
                        </a:lnTo>
                        <a:lnTo>
                          <a:pt x="24230" y="12638"/>
                        </a:lnTo>
                        <a:lnTo>
                          <a:pt x="24167" y="12429"/>
                        </a:lnTo>
                        <a:lnTo>
                          <a:pt x="24083" y="12387"/>
                        </a:lnTo>
                        <a:lnTo>
                          <a:pt x="24021" y="12555"/>
                        </a:lnTo>
                        <a:lnTo>
                          <a:pt x="23958" y="12597"/>
                        </a:lnTo>
                        <a:lnTo>
                          <a:pt x="23979" y="12743"/>
                        </a:lnTo>
                        <a:lnTo>
                          <a:pt x="23895" y="12827"/>
                        </a:lnTo>
                        <a:lnTo>
                          <a:pt x="23916" y="12910"/>
                        </a:lnTo>
                        <a:lnTo>
                          <a:pt x="23895" y="13036"/>
                        </a:lnTo>
                        <a:lnTo>
                          <a:pt x="23811" y="13036"/>
                        </a:lnTo>
                        <a:lnTo>
                          <a:pt x="23769" y="12659"/>
                        </a:lnTo>
                        <a:lnTo>
                          <a:pt x="23853" y="12555"/>
                        </a:lnTo>
                        <a:lnTo>
                          <a:pt x="23811" y="12429"/>
                        </a:lnTo>
                        <a:lnTo>
                          <a:pt x="23644" y="12283"/>
                        </a:lnTo>
                        <a:lnTo>
                          <a:pt x="23644" y="12094"/>
                        </a:lnTo>
                        <a:lnTo>
                          <a:pt x="23560" y="11969"/>
                        </a:lnTo>
                        <a:lnTo>
                          <a:pt x="23560" y="11802"/>
                        </a:lnTo>
                        <a:lnTo>
                          <a:pt x="23707" y="11697"/>
                        </a:lnTo>
                        <a:lnTo>
                          <a:pt x="23707" y="11613"/>
                        </a:lnTo>
                        <a:lnTo>
                          <a:pt x="23686" y="11509"/>
                        </a:lnTo>
                        <a:lnTo>
                          <a:pt x="23707" y="11299"/>
                        </a:lnTo>
                        <a:lnTo>
                          <a:pt x="23581" y="11278"/>
                        </a:lnTo>
                        <a:lnTo>
                          <a:pt x="23539" y="11299"/>
                        </a:lnTo>
                        <a:lnTo>
                          <a:pt x="23456" y="11216"/>
                        </a:lnTo>
                        <a:lnTo>
                          <a:pt x="23225" y="11383"/>
                        </a:lnTo>
                        <a:lnTo>
                          <a:pt x="22912" y="11425"/>
                        </a:lnTo>
                        <a:lnTo>
                          <a:pt x="22744" y="11425"/>
                        </a:lnTo>
                        <a:lnTo>
                          <a:pt x="22514" y="11195"/>
                        </a:lnTo>
                        <a:lnTo>
                          <a:pt x="22388" y="11111"/>
                        </a:lnTo>
                        <a:lnTo>
                          <a:pt x="22347" y="11006"/>
                        </a:lnTo>
                        <a:lnTo>
                          <a:pt x="22012" y="10965"/>
                        </a:lnTo>
                        <a:lnTo>
                          <a:pt x="21886" y="10860"/>
                        </a:lnTo>
                        <a:lnTo>
                          <a:pt x="21761" y="10693"/>
                        </a:lnTo>
                        <a:lnTo>
                          <a:pt x="21363" y="10693"/>
                        </a:lnTo>
                        <a:lnTo>
                          <a:pt x="21259" y="10651"/>
                        </a:lnTo>
                        <a:lnTo>
                          <a:pt x="21133" y="10734"/>
                        </a:lnTo>
                        <a:lnTo>
                          <a:pt x="20987" y="10944"/>
                        </a:lnTo>
                        <a:lnTo>
                          <a:pt x="20966" y="11069"/>
                        </a:lnTo>
                        <a:lnTo>
                          <a:pt x="20924" y="11111"/>
                        </a:lnTo>
                        <a:lnTo>
                          <a:pt x="20861" y="11090"/>
                        </a:lnTo>
                        <a:lnTo>
                          <a:pt x="20840" y="11174"/>
                        </a:lnTo>
                        <a:lnTo>
                          <a:pt x="20924" y="11258"/>
                        </a:lnTo>
                        <a:lnTo>
                          <a:pt x="21091" y="11132"/>
                        </a:lnTo>
                        <a:lnTo>
                          <a:pt x="21300" y="11174"/>
                        </a:lnTo>
                        <a:lnTo>
                          <a:pt x="21405" y="11383"/>
                        </a:lnTo>
                        <a:lnTo>
                          <a:pt x="21280" y="11613"/>
                        </a:lnTo>
                        <a:lnTo>
                          <a:pt x="21133" y="11655"/>
                        </a:lnTo>
                        <a:lnTo>
                          <a:pt x="20861" y="11550"/>
                        </a:lnTo>
                        <a:lnTo>
                          <a:pt x="20715" y="11362"/>
                        </a:lnTo>
                        <a:lnTo>
                          <a:pt x="20610" y="11362"/>
                        </a:lnTo>
                        <a:lnTo>
                          <a:pt x="20443" y="11467"/>
                        </a:lnTo>
                        <a:lnTo>
                          <a:pt x="20401" y="11550"/>
                        </a:lnTo>
                        <a:lnTo>
                          <a:pt x="20317" y="11571"/>
                        </a:lnTo>
                        <a:lnTo>
                          <a:pt x="20505" y="11822"/>
                        </a:lnTo>
                        <a:lnTo>
                          <a:pt x="20568" y="11822"/>
                        </a:lnTo>
                        <a:lnTo>
                          <a:pt x="20631" y="11969"/>
                        </a:lnTo>
                        <a:lnTo>
                          <a:pt x="20840" y="12136"/>
                        </a:lnTo>
                        <a:lnTo>
                          <a:pt x="21028" y="12136"/>
                        </a:lnTo>
                        <a:lnTo>
                          <a:pt x="21112" y="12220"/>
                        </a:lnTo>
                        <a:lnTo>
                          <a:pt x="21405" y="12241"/>
                        </a:lnTo>
                        <a:lnTo>
                          <a:pt x="21489" y="12178"/>
                        </a:lnTo>
                        <a:lnTo>
                          <a:pt x="21531" y="12178"/>
                        </a:lnTo>
                        <a:lnTo>
                          <a:pt x="21572" y="12283"/>
                        </a:lnTo>
                        <a:lnTo>
                          <a:pt x="21782" y="12283"/>
                        </a:lnTo>
                        <a:lnTo>
                          <a:pt x="21824" y="12429"/>
                        </a:lnTo>
                        <a:lnTo>
                          <a:pt x="21907" y="12450"/>
                        </a:lnTo>
                        <a:lnTo>
                          <a:pt x="21928" y="12555"/>
                        </a:lnTo>
                        <a:lnTo>
                          <a:pt x="22158" y="12597"/>
                        </a:lnTo>
                        <a:lnTo>
                          <a:pt x="22263" y="12513"/>
                        </a:lnTo>
                        <a:lnTo>
                          <a:pt x="22200" y="12618"/>
                        </a:lnTo>
                        <a:lnTo>
                          <a:pt x="21949" y="12659"/>
                        </a:lnTo>
                        <a:lnTo>
                          <a:pt x="21803" y="12576"/>
                        </a:lnTo>
                        <a:lnTo>
                          <a:pt x="21698" y="12555"/>
                        </a:lnTo>
                        <a:lnTo>
                          <a:pt x="21531" y="12366"/>
                        </a:lnTo>
                        <a:lnTo>
                          <a:pt x="21426" y="12346"/>
                        </a:lnTo>
                        <a:lnTo>
                          <a:pt x="21321" y="12408"/>
                        </a:lnTo>
                        <a:lnTo>
                          <a:pt x="21196" y="12408"/>
                        </a:lnTo>
                        <a:lnTo>
                          <a:pt x="21091" y="12534"/>
                        </a:lnTo>
                        <a:lnTo>
                          <a:pt x="21049" y="12429"/>
                        </a:lnTo>
                        <a:lnTo>
                          <a:pt x="20945" y="12346"/>
                        </a:lnTo>
                        <a:lnTo>
                          <a:pt x="20840" y="12408"/>
                        </a:lnTo>
                        <a:lnTo>
                          <a:pt x="20631" y="12408"/>
                        </a:lnTo>
                        <a:lnTo>
                          <a:pt x="20464" y="12304"/>
                        </a:lnTo>
                        <a:lnTo>
                          <a:pt x="20338" y="12325"/>
                        </a:lnTo>
                        <a:lnTo>
                          <a:pt x="20296" y="12220"/>
                        </a:lnTo>
                        <a:lnTo>
                          <a:pt x="20401" y="12136"/>
                        </a:lnTo>
                        <a:lnTo>
                          <a:pt x="20401" y="12053"/>
                        </a:lnTo>
                        <a:lnTo>
                          <a:pt x="20296" y="11990"/>
                        </a:lnTo>
                        <a:lnTo>
                          <a:pt x="20296" y="11885"/>
                        </a:lnTo>
                        <a:lnTo>
                          <a:pt x="20108" y="11718"/>
                        </a:lnTo>
                        <a:lnTo>
                          <a:pt x="20024" y="11592"/>
                        </a:lnTo>
                        <a:lnTo>
                          <a:pt x="20087" y="11425"/>
                        </a:lnTo>
                        <a:lnTo>
                          <a:pt x="19982" y="11278"/>
                        </a:lnTo>
                        <a:lnTo>
                          <a:pt x="19982" y="11006"/>
                        </a:lnTo>
                        <a:lnTo>
                          <a:pt x="19836" y="10881"/>
                        </a:lnTo>
                        <a:lnTo>
                          <a:pt x="19836" y="10693"/>
                        </a:lnTo>
                        <a:lnTo>
                          <a:pt x="19794" y="10651"/>
                        </a:lnTo>
                        <a:lnTo>
                          <a:pt x="19710" y="10630"/>
                        </a:lnTo>
                        <a:lnTo>
                          <a:pt x="19689" y="10462"/>
                        </a:lnTo>
                        <a:lnTo>
                          <a:pt x="19522" y="10337"/>
                        </a:lnTo>
                        <a:lnTo>
                          <a:pt x="19459" y="10379"/>
                        </a:lnTo>
                        <a:lnTo>
                          <a:pt x="19689" y="10860"/>
                        </a:lnTo>
                        <a:lnTo>
                          <a:pt x="19752" y="11174"/>
                        </a:lnTo>
                        <a:lnTo>
                          <a:pt x="19710" y="11425"/>
                        </a:lnTo>
                        <a:lnTo>
                          <a:pt x="19522" y="11676"/>
                        </a:lnTo>
                        <a:lnTo>
                          <a:pt x="19396" y="11802"/>
                        </a:lnTo>
                        <a:lnTo>
                          <a:pt x="19396" y="11885"/>
                        </a:lnTo>
                        <a:lnTo>
                          <a:pt x="19480" y="11948"/>
                        </a:lnTo>
                        <a:lnTo>
                          <a:pt x="19501" y="12136"/>
                        </a:lnTo>
                        <a:lnTo>
                          <a:pt x="19417" y="12346"/>
                        </a:lnTo>
                        <a:lnTo>
                          <a:pt x="19417" y="12471"/>
                        </a:lnTo>
                        <a:lnTo>
                          <a:pt x="19627" y="12618"/>
                        </a:lnTo>
                        <a:lnTo>
                          <a:pt x="19899" y="12848"/>
                        </a:lnTo>
                        <a:lnTo>
                          <a:pt x="19940" y="12994"/>
                        </a:lnTo>
                        <a:lnTo>
                          <a:pt x="20108" y="12994"/>
                        </a:lnTo>
                        <a:lnTo>
                          <a:pt x="20233" y="13141"/>
                        </a:lnTo>
                        <a:lnTo>
                          <a:pt x="20338" y="13371"/>
                        </a:lnTo>
                        <a:lnTo>
                          <a:pt x="20317" y="13727"/>
                        </a:lnTo>
                        <a:lnTo>
                          <a:pt x="20275" y="13894"/>
                        </a:lnTo>
                        <a:lnTo>
                          <a:pt x="20422" y="14103"/>
                        </a:lnTo>
                        <a:lnTo>
                          <a:pt x="20380" y="14354"/>
                        </a:lnTo>
                        <a:lnTo>
                          <a:pt x="20464" y="14501"/>
                        </a:lnTo>
                        <a:lnTo>
                          <a:pt x="20673" y="14731"/>
                        </a:lnTo>
                        <a:lnTo>
                          <a:pt x="20715" y="14856"/>
                        </a:lnTo>
                        <a:lnTo>
                          <a:pt x="20673" y="15024"/>
                        </a:lnTo>
                        <a:lnTo>
                          <a:pt x="20736" y="15087"/>
                        </a:lnTo>
                        <a:lnTo>
                          <a:pt x="20882" y="15149"/>
                        </a:lnTo>
                        <a:lnTo>
                          <a:pt x="21070" y="15045"/>
                        </a:lnTo>
                        <a:lnTo>
                          <a:pt x="21280" y="15087"/>
                        </a:lnTo>
                        <a:lnTo>
                          <a:pt x="21363" y="15045"/>
                        </a:lnTo>
                        <a:lnTo>
                          <a:pt x="21384" y="14877"/>
                        </a:lnTo>
                        <a:lnTo>
                          <a:pt x="21510" y="14752"/>
                        </a:lnTo>
                        <a:lnTo>
                          <a:pt x="21677" y="14815"/>
                        </a:lnTo>
                        <a:lnTo>
                          <a:pt x="21782" y="14773"/>
                        </a:lnTo>
                        <a:lnTo>
                          <a:pt x="21991" y="14919"/>
                        </a:lnTo>
                        <a:lnTo>
                          <a:pt x="22116" y="14856"/>
                        </a:lnTo>
                        <a:lnTo>
                          <a:pt x="22200" y="14982"/>
                        </a:lnTo>
                        <a:lnTo>
                          <a:pt x="22451" y="15087"/>
                        </a:lnTo>
                        <a:lnTo>
                          <a:pt x="22640" y="15087"/>
                        </a:lnTo>
                        <a:lnTo>
                          <a:pt x="22765" y="15275"/>
                        </a:lnTo>
                        <a:lnTo>
                          <a:pt x="22765" y="15379"/>
                        </a:lnTo>
                        <a:lnTo>
                          <a:pt x="22953" y="15484"/>
                        </a:lnTo>
                        <a:lnTo>
                          <a:pt x="23016" y="15589"/>
                        </a:lnTo>
                        <a:lnTo>
                          <a:pt x="23037" y="15610"/>
                        </a:lnTo>
                        <a:lnTo>
                          <a:pt x="23058" y="15693"/>
                        </a:lnTo>
                        <a:lnTo>
                          <a:pt x="23142" y="15777"/>
                        </a:lnTo>
                        <a:lnTo>
                          <a:pt x="23058" y="15861"/>
                        </a:lnTo>
                        <a:lnTo>
                          <a:pt x="22953" y="15882"/>
                        </a:lnTo>
                        <a:lnTo>
                          <a:pt x="22953" y="16070"/>
                        </a:lnTo>
                        <a:lnTo>
                          <a:pt x="23037" y="16216"/>
                        </a:lnTo>
                        <a:lnTo>
                          <a:pt x="23121" y="16279"/>
                        </a:lnTo>
                        <a:lnTo>
                          <a:pt x="23079" y="16384"/>
                        </a:lnTo>
                        <a:lnTo>
                          <a:pt x="23163" y="16488"/>
                        </a:lnTo>
                        <a:lnTo>
                          <a:pt x="23288" y="16488"/>
                        </a:lnTo>
                        <a:lnTo>
                          <a:pt x="23372" y="16593"/>
                        </a:lnTo>
                        <a:lnTo>
                          <a:pt x="23518" y="16593"/>
                        </a:lnTo>
                        <a:lnTo>
                          <a:pt x="23602" y="16426"/>
                        </a:lnTo>
                        <a:lnTo>
                          <a:pt x="23665" y="16509"/>
                        </a:lnTo>
                        <a:lnTo>
                          <a:pt x="23769" y="16488"/>
                        </a:lnTo>
                        <a:lnTo>
                          <a:pt x="23832" y="16509"/>
                        </a:lnTo>
                        <a:lnTo>
                          <a:pt x="23790" y="16530"/>
                        </a:lnTo>
                        <a:lnTo>
                          <a:pt x="23728" y="16593"/>
                        </a:lnTo>
                        <a:lnTo>
                          <a:pt x="23560" y="16614"/>
                        </a:lnTo>
                        <a:lnTo>
                          <a:pt x="23456" y="16635"/>
                        </a:lnTo>
                        <a:lnTo>
                          <a:pt x="23288" y="16656"/>
                        </a:lnTo>
                        <a:lnTo>
                          <a:pt x="23142" y="16551"/>
                        </a:lnTo>
                        <a:lnTo>
                          <a:pt x="22995" y="16551"/>
                        </a:lnTo>
                        <a:lnTo>
                          <a:pt x="22932" y="16426"/>
                        </a:lnTo>
                        <a:lnTo>
                          <a:pt x="22974" y="16384"/>
                        </a:lnTo>
                        <a:lnTo>
                          <a:pt x="22953" y="16237"/>
                        </a:lnTo>
                        <a:lnTo>
                          <a:pt x="22849" y="16112"/>
                        </a:lnTo>
                        <a:lnTo>
                          <a:pt x="22828" y="15986"/>
                        </a:lnTo>
                        <a:lnTo>
                          <a:pt x="22723" y="15923"/>
                        </a:lnTo>
                        <a:lnTo>
                          <a:pt x="22744" y="15798"/>
                        </a:lnTo>
                        <a:lnTo>
                          <a:pt x="22619" y="15610"/>
                        </a:lnTo>
                        <a:lnTo>
                          <a:pt x="22556" y="15610"/>
                        </a:lnTo>
                        <a:lnTo>
                          <a:pt x="22430" y="15526"/>
                        </a:lnTo>
                        <a:lnTo>
                          <a:pt x="22242" y="15421"/>
                        </a:lnTo>
                        <a:lnTo>
                          <a:pt x="22242" y="15254"/>
                        </a:lnTo>
                        <a:lnTo>
                          <a:pt x="22054" y="15066"/>
                        </a:lnTo>
                        <a:lnTo>
                          <a:pt x="21907" y="15066"/>
                        </a:lnTo>
                        <a:lnTo>
                          <a:pt x="21677" y="15317"/>
                        </a:lnTo>
                        <a:lnTo>
                          <a:pt x="21510" y="15338"/>
                        </a:lnTo>
                        <a:lnTo>
                          <a:pt x="21405" y="15463"/>
                        </a:lnTo>
                        <a:lnTo>
                          <a:pt x="21217" y="15589"/>
                        </a:lnTo>
                        <a:lnTo>
                          <a:pt x="21259" y="15944"/>
                        </a:lnTo>
                        <a:lnTo>
                          <a:pt x="21321" y="16049"/>
                        </a:lnTo>
                        <a:lnTo>
                          <a:pt x="21572" y="16175"/>
                        </a:lnTo>
                        <a:lnTo>
                          <a:pt x="21761" y="16593"/>
                        </a:lnTo>
                        <a:lnTo>
                          <a:pt x="21719" y="16698"/>
                        </a:lnTo>
                        <a:lnTo>
                          <a:pt x="21531" y="17012"/>
                        </a:lnTo>
                        <a:lnTo>
                          <a:pt x="21510" y="17179"/>
                        </a:lnTo>
                        <a:lnTo>
                          <a:pt x="21614" y="17367"/>
                        </a:lnTo>
                        <a:lnTo>
                          <a:pt x="21510" y="17639"/>
                        </a:lnTo>
                        <a:lnTo>
                          <a:pt x="21510" y="17744"/>
                        </a:lnTo>
                        <a:lnTo>
                          <a:pt x="21363" y="17890"/>
                        </a:lnTo>
                        <a:lnTo>
                          <a:pt x="21363" y="17974"/>
                        </a:lnTo>
                        <a:lnTo>
                          <a:pt x="21259" y="18016"/>
                        </a:lnTo>
                        <a:lnTo>
                          <a:pt x="21175" y="18120"/>
                        </a:lnTo>
                        <a:lnTo>
                          <a:pt x="21175" y="18267"/>
                        </a:lnTo>
                        <a:lnTo>
                          <a:pt x="21259" y="18330"/>
                        </a:lnTo>
                        <a:lnTo>
                          <a:pt x="21259" y="18434"/>
                        </a:lnTo>
                        <a:lnTo>
                          <a:pt x="21070" y="18539"/>
                        </a:lnTo>
                        <a:lnTo>
                          <a:pt x="20840" y="18497"/>
                        </a:lnTo>
                        <a:lnTo>
                          <a:pt x="20798" y="18434"/>
                        </a:lnTo>
                        <a:lnTo>
                          <a:pt x="20589" y="18434"/>
                        </a:lnTo>
                        <a:lnTo>
                          <a:pt x="20380" y="18476"/>
                        </a:lnTo>
                        <a:lnTo>
                          <a:pt x="20212" y="18413"/>
                        </a:lnTo>
                        <a:lnTo>
                          <a:pt x="19794" y="18330"/>
                        </a:lnTo>
                        <a:lnTo>
                          <a:pt x="19627" y="18183"/>
                        </a:lnTo>
                        <a:lnTo>
                          <a:pt x="19585" y="18079"/>
                        </a:lnTo>
                        <a:lnTo>
                          <a:pt x="19396" y="18100"/>
                        </a:lnTo>
                        <a:lnTo>
                          <a:pt x="19334" y="18204"/>
                        </a:lnTo>
                        <a:lnTo>
                          <a:pt x="19313" y="18162"/>
                        </a:lnTo>
                        <a:lnTo>
                          <a:pt x="19229" y="18120"/>
                        </a:lnTo>
                        <a:lnTo>
                          <a:pt x="19313" y="17974"/>
                        </a:lnTo>
                        <a:lnTo>
                          <a:pt x="19480" y="17953"/>
                        </a:lnTo>
                        <a:lnTo>
                          <a:pt x="19794" y="17890"/>
                        </a:lnTo>
                        <a:lnTo>
                          <a:pt x="19836" y="17807"/>
                        </a:lnTo>
                        <a:lnTo>
                          <a:pt x="20108" y="17974"/>
                        </a:lnTo>
                        <a:lnTo>
                          <a:pt x="20171" y="17974"/>
                        </a:lnTo>
                        <a:lnTo>
                          <a:pt x="20212" y="17890"/>
                        </a:lnTo>
                        <a:lnTo>
                          <a:pt x="20338" y="17890"/>
                        </a:lnTo>
                        <a:lnTo>
                          <a:pt x="20338" y="17974"/>
                        </a:lnTo>
                        <a:lnTo>
                          <a:pt x="20150" y="18079"/>
                        </a:lnTo>
                        <a:lnTo>
                          <a:pt x="20254" y="18183"/>
                        </a:lnTo>
                        <a:lnTo>
                          <a:pt x="20464" y="18162"/>
                        </a:lnTo>
                        <a:lnTo>
                          <a:pt x="20547" y="18058"/>
                        </a:lnTo>
                        <a:lnTo>
                          <a:pt x="20673" y="17995"/>
                        </a:lnTo>
                        <a:lnTo>
                          <a:pt x="20673" y="17911"/>
                        </a:lnTo>
                        <a:lnTo>
                          <a:pt x="20568" y="17786"/>
                        </a:lnTo>
                        <a:lnTo>
                          <a:pt x="20568" y="17702"/>
                        </a:lnTo>
                        <a:lnTo>
                          <a:pt x="20694" y="17786"/>
                        </a:lnTo>
                        <a:lnTo>
                          <a:pt x="20756" y="17702"/>
                        </a:lnTo>
                        <a:lnTo>
                          <a:pt x="20756" y="17472"/>
                        </a:lnTo>
                        <a:lnTo>
                          <a:pt x="20882" y="17388"/>
                        </a:lnTo>
                        <a:lnTo>
                          <a:pt x="20861" y="17325"/>
                        </a:lnTo>
                        <a:lnTo>
                          <a:pt x="20777" y="17346"/>
                        </a:lnTo>
                        <a:lnTo>
                          <a:pt x="20756" y="17284"/>
                        </a:lnTo>
                        <a:lnTo>
                          <a:pt x="20882" y="17242"/>
                        </a:lnTo>
                        <a:lnTo>
                          <a:pt x="20882" y="17012"/>
                        </a:lnTo>
                        <a:lnTo>
                          <a:pt x="20840" y="16928"/>
                        </a:lnTo>
                        <a:lnTo>
                          <a:pt x="20903" y="16823"/>
                        </a:lnTo>
                        <a:lnTo>
                          <a:pt x="20903" y="16760"/>
                        </a:lnTo>
                        <a:lnTo>
                          <a:pt x="21008" y="16698"/>
                        </a:lnTo>
                        <a:lnTo>
                          <a:pt x="20987" y="16509"/>
                        </a:lnTo>
                        <a:lnTo>
                          <a:pt x="20861" y="16384"/>
                        </a:lnTo>
                        <a:lnTo>
                          <a:pt x="20777" y="16175"/>
                        </a:lnTo>
                        <a:lnTo>
                          <a:pt x="20798" y="16007"/>
                        </a:lnTo>
                        <a:lnTo>
                          <a:pt x="20798" y="15882"/>
                        </a:lnTo>
                        <a:lnTo>
                          <a:pt x="20861" y="15903"/>
                        </a:lnTo>
                        <a:lnTo>
                          <a:pt x="20861" y="15819"/>
                        </a:lnTo>
                        <a:lnTo>
                          <a:pt x="20673" y="15651"/>
                        </a:lnTo>
                        <a:lnTo>
                          <a:pt x="20589" y="15610"/>
                        </a:lnTo>
                        <a:lnTo>
                          <a:pt x="20526" y="15505"/>
                        </a:lnTo>
                        <a:lnTo>
                          <a:pt x="20338" y="15463"/>
                        </a:lnTo>
                        <a:lnTo>
                          <a:pt x="20108" y="15170"/>
                        </a:lnTo>
                        <a:lnTo>
                          <a:pt x="20045" y="14940"/>
                        </a:lnTo>
                        <a:lnTo>
                          <a:pt x="20003" y="14877"/>
                        </a:lnTo>
                        <a:lnTo>
                          <a:pt x="20045" y="14794"/>
                        </a:lnTo>
                        <a:lnTo>
                          <a:pt x="19919" y="14710"/>
                        </a:lnTo>
                        <a:lnTo>
                          <a:pt x="19836" y="14563"/>
                        </a:lnTo>
                        <a:lnTo>
                          <a:pt x="19899" y="14417"/>
                        </a:lnTo>
                        <a:lnTo>
                          <a:pt x="19710" y="14145"/>
                        </a:lnTo>
                        <a:lnTo>
                          <a:pt x="19710" y="13978"/>
                        </a:lnTo>
                        <a:lnTo>
                          <a:pt x="19585" y="13831"/>
                        </a:lnTo>
                        <a:lnTo>
                          <a:pt x="19606" y="13768"/>
                        </a:lnTo>
                        <a:lnTo>
                          <a:pt x="19606" y="13685"/>
                        </a:lnTo>
                        <a:lnTo>
                          <a:pt x="19501" y="13580"/>
                        </a:lnTo>
                        <a:lnTo>
                          <a:pt x="19438" y="13224"/>
                        </a:lnTo>
                        <a:lnTo>
                          <a:pt x="19375" y="13078"/>
                        </a:lnTo>
                        <a:lnTo>
                          <a:pt x="19229" y="12973"/>
                        </a:lnTo>
                        <a:lnTo>
                          <a:pt x="19292" y="12910"/>
                        </a:lnTo>
                        <a:lnTo>
                          <a:pt x="19250" y="12848"/>
                        </a:lnTo>
                        <a:lnTo>
                          <a:pt x="19166" y="12869"/>
                        </a:lnTo>
                        <a:lnTo>
                          <a:pt x="19166" y="12848"/>
                        </a:lnTo>
                        <a:lnTo>
                          <a:pt x="19041" y="12806"/>
                        </a:lnTo>
                        <a:lnTo>
                          <a:pt x="18957" y="12638"/>
                        </a:lnTo>
                        <a:lnTo>
                          <a:pt x="18831" y="12534"/>
                        </a:lnTo>
                        <a:lnTo>
                          <a:pt x="18769" y="12408"/>
                        </a:lnTo>
                        <a:lnTo>
                          <a:pt x="18852" y="12387"/>
                        </a:lnTo>
                        <a:lnTo>
                          <a:pt x="18873" y="12283"/>
                        </a:lnTo>
                        <a:lnTo>
                          <a:pt x="18831" y="12178"/>
                        </a:lnTo>
                        <a:lnTo>
                          <a:pt x="18852" y="12094"/>
                        </a:lnTo>
                        <a:lnTo>
                          <a:pt x="18790" y="11990"/>
                        </a:lnTo>
                        <a:lnTo>
                          <a:pt x="18852" y="11676"/>
                        </a:lnTo>
                        <a:lnTo>
                          <a:pt x="18769" y="11488"/>
                        </a:lnTo>
                        <a:lnTo>
                          <a:pt x="18769" y="11278"/>
                        </a:lnTo>
                        <a:lnTo>
                          <a:pt x="18727" y="11195"/>
                        </a:lnTo>
                        <a:lnTo>
                          <a:pt x="18727" y="11069"/>
                        </a:lnTo>
                        <a:lnTo>
                          <a:pt x="18643" y="10944"/>
                        </a:lnTo>
                        <a:lnTo>
                          <a:pt x="18748" y="10881"/>
                        </a:lnTo>
                        <a:lnTo>
                          <a:pt x="18685" y="10776"/>
                        </a:lnTo>
                        <a:lnTo>
                          <a:pt x="18559" y="10755"/>
                        </a:lnTo>
                        <a:lnTo>
                          <a:pt x="18413" y="10755"/>
                        </a:lnTo>
                        <a:lnTo>
                          <a:pt x="18057" y="10630"/>
                        </a:lnTo>
                        <a:lnTo>
                          <a:pt x="17932" y="10630"/>
                        </a:lnTo>
                        <a:lnTo>
                          <a:pt x="17890" y="10672"/>
                        </a:lnTo>
                        <a:lnTo>
                          <a:pt x="17785" y="10630"/>
                        </a:lnTo>
                        <a:lnTo>
                          <a:pt x="17681" y="10630"/>
                        </a:lnTo>
                        <a:lnTo>
                          <a:pt x="17534" y="10714"/>
                        </a:lnTo>
                        <a:lnTo>
                          <a:pt x="17388" y="10714"/>
                        </a:lnTo>
                        <a:lnTo>
                          <a:pt x="17262" y="10755"/>
                        </a:lnTo>
                        <a:lnTo>
                          <a:pt x="17220" y="10714"/>
                        </a:lnTo>
                        <a:lnTo>
                          <a:pt x="17262" y="10651"/>
                        </a:lnTo>
                        <a:lnTo>
                          <a:pt x="17158" y="10609"/>
                        </a:lnTo>
                        <a:lnTo>
                          <a:pt x="17053" y="10630"/>
                        </a:lnTo>
                        <a:lnTo>
                          <a:pt x="17074" y="10860"/>
                        </a:lnTo>
                        <a:lnTo>
                          <a:pt x="17053" y="11069"/>
                        </a:lnTo>
                        <a:lnTo>
                          <a:pt x="17158" y="11195"/>
                        </a:lnTo>
                        <a:lnTo>
                          <a:pt x="17116" y="11258"/>
                        </a:lnTo>
                        <a:lnTo>
                          <a:pt x="17074" y="11467"/>
                        </a:lnTo>
                        <a:lnTo>
                          <a:pt x="17158" y="11550"/>
                        </a:lnTo>
                        <a:lnTo>
                          <a:pt x="17158" y="11676"/>
                        </a:lnTo>
                        <a:lnTo>
                          <a:pt x="17199" y="11760"/>
                        </a:lnTo>
                        <a:lnTo>
                          <a:pt x="17158" y="11822"/>
                        </a:lnTo>
                        <a:lnTo>
                          <a:pt x="17158" y="12011"/>
                        </a:lnTo>
                        <a:lnTo>
                          <a:pt x="17220" y="12136"/>
                        </a:lnTo>
                        <a:lnTo>
                          <a:pt x="17158" y="12304"/>
                        </a:lnTo>
                        <a:lnTo>
                          <a:pt x="17158" y="12408"/>
                        </a:lnTo>
                        <a:lnTo>
                          <a:pt x="17199" y="12534"/>
                        </a:lnTo>
                        <a:lnTo>
                          <a:pt x="17178" y="12618"/>
                        </a:lnTo>
                        <a:lnTo>
                          <a:pt x="17053" y="12701"/>
                        </a:lnTo>
                        <a:lnTo>
                          <a:pt x="16844" y="13015"/>
                        </a:lnTo>
                        <a:lnTo>
                          <a:pt x="16760" y="13057"/>
                        </a:lnTo>
                        <a:lnTo>
                          <a:pt x="16781" y="13162"/>
                        </a:lnTo>
                        <a:lnTo>
                          <a:pt x="16865" y="13266"/>
                        </a:lnTo>
                        <a:lnTo>
                          <a:pt x="16802" y="13371"/>
                        </a:lnTo>
                        <a:lnTo>
                          <a:pt x="16781" y="13559"/>
                        </a:lnTo>
                        <a:lnTo>
                          <a:pt x="16906" y="13685"/>
                        </a:lnTo>
                        <a:lnTo>
                          <a:pt x="16990" y="13643"/>
                        </a:lnTo>
                        <a:lnTo>
                          <a:pt x="17074" y="13706"/>
                        </a:lnTo>
                        <a:lnTo>
                          <a:pt x="17158" y="13915"/>
                        </a:lnTo>
                        <a:lnTo>
                          <a:pt x="17283" y="13915"/>
                        </a:lnTo>
                        <a:lnTo>
                          <a:pt x="17388" y="14019"/>
                        </a:lnTo>
                        <a:lnTo>
                          <a:pt x="17304" y="13999"/>
                        </a:lnTo>
                        <a:lnTo>
                          <a:pt x="17220" y="14103"/>
                        </a:lnTo>
                        <a:lnTo>
                          <a:pt x="17220" y="14271"/>
                        </a:lnTo>
                        <a:lnTo>
                          <a:pt x="17409" y="14396"/>
                        </a:lnTo>
                        <a:lnTo>
                          <a:pt x="17409" y="14522"/>
                        </a:lnTo>
                        <a:lnTo>
                          <a:pt x="17325" y="14605"/>
                        </a:lnTo>
                        <a:lnTo>
                          <a:pt x="17262" y="14543"/>
                        </a:lnTo>
                        <a:lnTo>
                          <a:pt x="17262" y="14626"/>
                        </a:lnTo>
                        <a:lnTo>
                          <a:pt x="17367" y="14898"/>
                        </a:lnTo>
                        <a:lnTo>
                          <a:pt x="17430" y="14961"/>
                        </a:lnTo>
                        <a:lnTo>
                          <a:pt x="17492" y="15149"/>
                        </a:lnTo>
                        <a:lnTo>
                          <a:pt x="17534" y="15066"/>
                        </a:lnTo>
                        <a:lnTo>
                          <a:pt x="17639" y="15149"/>
                        </a:lnTo>
                        <a:lnTo>
                          <a:pt x="17764" y="15149"/>
                        </a:lnTo>
                        <a:lnTo>
                          <a:pt x="17911" y="15233"/>
                        </a:lnTo>
                        <a:lnTo>
                          <a:pt x="18015" y="15066"/>
                        </a:lnTo>
                        <a:lnTo>
                          <a:pt x="18057" y="15128"/>
                        </a:lnTo>
                        <a:lnTo>
                          <a:pt x="18057" y="15338"/>
                        </a:lnTo>
                        <a:lnTo>
                          <a:pt x="18141" y="15442"/>
                        </a:lnTo>
                        <a:lnTo>
                          <a:pt x="18183" y="15463"/>
                        </a:lnTo>
                        <a:lnTo>
                          <a:pt x="18434" y="15756"/>
                        </a:lnTo>
                        <a:lnTo>
                          <a:pt x="18559" y="15777"/>
                        </a:lnTo>
                        <a:lnTo>
                          <a:pt x="18643" y="15735"/>
                        </a:lnTo>
                        <a:lnTo>
                          <a:pt x="18748" y="15735"/>
                        </a:lnTo>
                        <a:lnTo>
                          <a:pt x="18769" y="15777"/>
                        </a:lnTo>
                        <a:lnTo>
                          <a:pt x="18873" y="15777"/>
                        </a:lnTo>
                        <a:lnTo>
                          <a:pt x="18769" y="15861"/>
                        </a:lnTo>
                        <a:lnTo>
                          <a:pt x="18769" y="16175"/>
                        </a:lnTo>
                        <a:lnTo>
                          <a:pt x="18748" y="16258"/>
                        </a:lnTo>
                        <a:lnTo>
                          <a:pt x="18811" y="16384"/>
                        </a:lnTo>
                        <a:lnTo>
                          <a:pt x="18790" y="16426"/>
                        </a:lnTo>
                        <a:lnTo>
                          <a:pt x="18706" y="16426"/>
                        </a:lnTo>
                        <a:lnTo>
                          <a:pt x="18748" y="16593"/>
                        </a:lnTo>
                        <a:lnTo>
                          <a:pt x="18748" y="16677"/>
                        </a:lnTo>
                        <a:lnTo>
                          <a:pt x="18601" y="16635"/>
                        </a:lnTo>
                        <a:lnTo>
                          <a:pt x="18476" y="16384"/>
                        </a:lnTo>
                        <a:lnTo>
                          <a:pt x="18329" y="16258"/>
                        </a:lnTo>
                        <a:lnTo>
                          <a:pt x="18141" y="16216"/>
                        </a:lnTo>
                        <a:lnTo>
                          <a:pt x="18057" y="16070"/>
                        </a:lnTo>
                        <a:lnTo>
                          <a:pt x="17932" y="15965"/>
                        </a:lnTo>
                        <a:lnTo>
                          <a:pt x="17618" y="15944"/>
                        </a:lnTo>
                        <a:lnTo>
                          <a:pt x="17304" y="15756"/>
                        </a:lnTo>
                        <a:lnTo>
                          <a:pt x="17116" y="15735"/>
                        </a:lnTo>
                        <a:lnTo>
                          <a:pt x="17095" y="15631"/>
                        </a:lnTo>
                        <a:lnTo>
                          <a:pt x="17011" y="15631"/>
                        </a:lnTo>
                        <a:lnTo>
                          <a:pt x="16906" y="15547"/>
                        </a:lnTo>
                        <a:lnTo>
                          <a:pt x="16760" y="15589"/>
                        </a:lnTo>
                        <a:lnTo>
                          <a:pt x="16655" y="15693"/>
                        </a:lnTo>
                        <a:lnTo>
                          <a:pt x="16593" y="15568"/>
                        </a:lnTo>
                        <a:lnTo>
                          <a:pt x="16614" y="15526"/>
                        </a:lnTo>
                        <a:lnTo>
                          <a:pt x="16593" y="15442"/>
                        </a:lnTo>
                        <a:lnTo>
                          <a:pt x="16237" y="15317"/>
                        </a:lnTo>
                        <a:lnTo>
                          <a:pt x="16070" y="15212"/>
                        </a:lnTo>
                        <a:lnTo>
                          <a:pt x="15526" y="15170"/>
                        </a:lnTo>
                        <a:lnTo>
                          <a:pt x="15086" y="15233"/>
                        </a:lnTo>
                        <a:lnTo>
                          <a:pt x="14982" y="15191"/>
                        </a:lnTo>
                        <a:lnTo>
                          <a:pt x="14877" y="15233"/>
                        </a:lnTo>
                        <a:lnTo>
                          <a:pt x="14772" y="15170"/>
                        </a:lnTo>
                        <a:lnTo>
                          <a:pt x="14710" y="15212"/>
                        </a:lnTo>
                        <a:lnTo>
                          <a:pt x="14605" y="15170"/>
                        </a:lnTo>
                        <a:lnTo>
                          <a:pt x="14521" y="15233"/>
                        </a:lnTo>
                        <a:lnTo>
                          <a:pt x="14584" y="15359"/>
                        </a:lnTo>
                        <a:lnTo>
                          <a:pt x="14584" y="15463"/>
                        </a:lnTo>
                        <a:lnTo>
                          <a:pt x="14458" y="15505"/>
                        </a:lnTo>
                        <a:lnTo>
                          <a:pt x="14458" y="15568"/>
                        </a:lnTo>
                        <a:lnTo>
                          <a:pt x="14521" y="15693"/>
                        </a:lnTo>
                        <a:lnTo>
                          <a:pt x="14605" y="15756"/>
                        </a:lnTo>
                        <a:lnTo>
                          <a:pt x="14668" y="15965"/>
                        </a:lnTo>
                        <a:lnTo>
                          <a:pt x="14710" y="16070"/>
                        </a:lnTo>
                        <a:lnTo>
                          <a:pt x="14751" y="15965"/>
                        </a:lnTo>
                        <a:lnTo>
                          <a:pt x="14814" y="15965"/>
                        </a:lnTo>
                        <a:lnTo>
                          <a:pt x="14919" y="16133"/>
                        </a:lnTo>
                        <a:lnTo>
                          <a:pt x="14919" y="16237"/>
                        </a:lnTo>
                        <a:lnTo>
                          <a:pt x="15044" y="16279"/>
                        </a:lnTo>
                        <a:lnTo>
                          <a:pt x="15212" y="16447"/>
                        </a:lnTo>
                        <a:lnTo>
                          <a:pt x="15044" y="16426"/>
                        </a:lnTo>
                        <a:lnTo>
                          <a:pt x="15002" y="16384"/>
                        </a:lnTo>
                        <a:lnTo>
                          <a:pt x="14919" y="16384"/>
                        </a:lnTo>
                        <a:lnTo>
                          <a:pt x="14877" y="16551"/>
                        </a:lnTo>
                        <a:lnTo>
                          <a:pt x="14772" y="16635"/>
                        </a:lnTo>
                        <a:lnTo>
                          <a:pt x="14605" y="16551"/>
                        </a:lnTo>
                        <a:lnTo>
                          <a:pt x="14521" y="16614"/>
                        </a:lnTo>
                        <a:lnTo>
                          <a:pt x="14521" y="16656"/>
                        </a:lnTo>
                        <a:lnTo>
                          <a:pt x="14668" y="16823"/>
                        </a:lnTo>
                        <a:lnTo>
                          <a:pt x="14710" y="16865"/>
                        </a:lnTo>
                        <a:lnTo>
                          <a:pt x="14710" y="16949"/>
                        </a:lnTo>
                        <a:lnTo>
                          <a:pt x="14668" y="17032"/>
                        </a:lnTo>
                        <a:lnTo>
                          <a:pt x="14375" y="17032"/>
                        </a:lnTo>
                        <a:lnTo>
                          <a:pt x="14291" y="16949"/>
                        </a:lnTo>
                        <a:lnTo>
                          <a:pt x="14312" y="16865"/>
                        </a:lnTo>
                        <a:lnTo>
                          <a:pt x="14270" y="16760"/>
                        </a:lnTo>
                        <a:lnTo>
                          <a:pt x="14375" y="16698"/>
                        </a:lnTo>
                        <a:lnTo>
                          <a:pt x="14375" y="16635"/>
                        </a:lnTo>
                        <a:lnTo>
                          <a:pt x="14270" y="16530"/>
                        </a:lnTo>
                        <a:lnTo>
                          <a:pt x="14186" y="16509"/>
                        </a:lnTo>
                        <a:lnTo>
                          <a:pt x="14270" y="16405"/>
                        </a:lnTo>
                        <a:lnTo>
                          <a:pt x="14249" y="16384"/>
                        </a:lnTo>
                        <a:lnTo>
                          <a:pt x="14165" y="16426"/>
                        </a:lnTo>
                        <a:lnTo>
                          <a:pt x="14103" y="16426"/>
                        </a:lnTo>
                        <a:lnTo>
                          <a:pt x="13956" y="16593"/>
                        </a:lnTo>
                        <a:lnTo>
                          <a:pt x="13873" y="16614"/>
                        </a:lnTo>
                        <a:lnTo>
                          <a:pt x="13768" y="16719"/>
                        </a:lnTo>
                        <a:lnTo>
                          <a:pt x="13768" y="16760"/>
                        </a:lnTo>
                        <a:lnTo>
                          <a:pt x="13642" y="16760"/>
                        </a:lnTo>
                        <a:lnTo>
                          <a:pt x="13580" y="16844"/>
                        </a:lnTo>
                        <a:lnTo>
                          <a:pt x="13580" y="16928"/>
                        </a:lnTo>
                        <a:lnTo>
                          <a:pt x="13517" y="16970"/>
                        </a:lnTo>
                        <a:lnTo>
                          <a:pt x="13245" y="16970"/>
                        </a:lnTo>
                        <a:lnTo>
                          <a:pt x="13161" y="16949"/>
                        </a:lnTo>
                        <a:lnTo>
                          <a:pt x="13119" y="16970"/>
                        </a:lnTo>
                        <a:lnTo>
                          <a:pt x="13036" y="16970"/>
                        </a:lnTo>
                        <a:lnTo>
                          <a:pt x="12952" y="16928"/>
                        </a:lnTo>
                        <a:lnTo>
                          <a:pt x="12805" y="17032"/>
                        </a:lnTo>
                        <a:lnTo>
                          <a:pt x="12785" y="17074"/>
                        </a:lnTo>
                        <a:lnTo>
                          <a:pt x="12680" y="17116"/>
                        </a:lnTo>
                        <a:lnTo>
                          <a:pt x="12575" y="17221"/>
                        </a:lnTo>
                        <a:lnTo>
                          <a:pt x="12575" y="17263"/>
                        </a:lnTo>
                        <a:lnTo>
                          <a:pt x="12638" y="17325"/>
                        </a:lnTo>
                        <a:lnTo>
                          <a:pt x="12617" y="17388"/>
                        </a:lnTo>
                        <a:lnTo>
                          <a:pt x="12638" y="17472"/>
                        </a:lnTo>
                        <a:lnTo>
                          <a:pt x="12617" y="17535"/>
                        </a:lnTo>
                        <a:lnTo>
                          <a:pt x="12513" y="17451"/>
                        </a:lnTo>
                        <a:lnTo>
                          <a:pt x="12471" y="17367"/>
                        </a:lnTo>
                        <a:lnTo>
                          <a:pt x="12408" y="17367"/>
                        </a:lnTo>
                        <a:lnTo>
                          <a:pt x="12282" y="17493"/>
                        </a:lnTo>
                        <a:lnTo>
                          <a:pt x="12220" y="17639"/>
                        </a:lnTo>
                        <a:lnTo>
                          <a:pt x="12220" y="17493"/>
                        </a:lnTo>
                        <a:lnTo>
                          <a:pt x="12094" y="17451"/>
                        </a:lnTo>
                        <a:lnTo>
                          <a:pt x="12010" y="17493"/>
                        </a:lnTo>
                        <a:lnTo>
                          <a:pt x="11948" y="17493"/>
                        </a:lnTo>
                        <a:lnTo>
                          <a:pt x="11864" y="17535"/>
                        </a:lnTo>
                        <a:lnTo>
                          <a:pt x="11759" y="17493"/>
                        </a:lnTo>
                        <a:lnTo>
                          <a:pt x="11738" y="17388"/>
                        </a:lnTo>
                        <a:lnTo>
                          <a:pt x="11864" y="17284"/>
                        </a:lnTo>
                        <a:lnTo>
                          <a:pt x="11969" y="17284"/>
                        </a:lnTo>
                        <a:lnTo>
                          <a:pt x="12010" y="17221"/>
                        </a:lnTo>
                        <a:lnTo>
                          <a:pt x="11948" y="17074"/>
                        </a:lnTo>
                        <a:lnTo>
                          <a:pt x="11969" y="17032"/>
                        </a:lnTo>
                        <a:lnTo>
                          <a:pt x="12052" y="16970"/>
                        </a:lnTo>
                        <a:lnTo>
                          <a:pt x="11906" y="16844"/>
                        </a:lnTo>
                        <a:lnTo>
                          <a:pt x="11864" y="16865"/>
                        </a:lnTo>
                        <a:lnTo>
                          <a:pt x="11780" y="16844"/>
                        </a:lnTo>
                        <a:lnTo>
                          <a:pt x="11759" y="16802"/>
                        </a:lnTo>
                        <a:lnTo>
                          <a:pt x="11969" y="16698"/>
                        </a:lnTo>
                        <a:lnTo>
                          <a:pt x="12052" y="16698"/>
                        </a:lnTo>
                        <a:lnTo>
                          <a:pt x="12157" y="16635"/>
                        </a:lnTo>
                        <a:lnTo>
                          <a:pt x="12115" y="16593"/>
                        </a:lnTo>
                        <a:lnTo>
                          <a:pt x="11906" y="16614"/>
                        </a:lnTo>
                        <a:lnTo>
                          <a:pt x="11592" y="16740"/>
                        </a:lnTo>
                        <a:lnTo>
                          <a:pt x="11529" y="16823"/>
                        </a:lnTo>
                        <a:lnTo>
                          <a:pt x="11571" y="16886"/>
                        </a:lnTo>
                        <a:lnTo>
                          <a:pt x="11592" y="16970"/>
                        </a:lnTo>
                        <a:lnTo>
                          <a:pt x="11655" y="17053"/>
                        </a:lnTo>
                        <a:lnTo>
                          <a:pt x="11592" y="17137"/>
                        </a:lnTo>
                        <a:lnTo>
                          <a:pt x="11529" y="17158"/>
                        </a:lnTo>
                        <a:lnTo>
                          <a:pt x="11425" y="17053"/>
                        </a:lnTo>
                        <a:lnTo>
                          <a:pt x="11445" y="17012"/>
                        </a:lnTo>
                        <a:lnTo>
                          <a:pt x="11487" y="16991"/>
                        </a:lnTo>
                        <a:lnTo>
                          <a:pt x="11466" y="16907"/>
                        </a:lnTo>
                        <a:lnTo>
                          <a:pt x="11445" y="16907"/>
                        </a:lnTo>
                        <a:lnTo>
                          <a:pt x="11236" y="17116"/>
                        </a:lnTo>
                        <a:lnTo>
                          <a:pt x="11236" y="17158"/>
                        </a:lnTo>
                        <a:lnTo>
                          <a:pt x="11320" y="17242"/>
                        </a:lnTo>
                        <a:lnTo>
                          <a:pt x="11383" y="17263"/>
                        </a:lnTo>
                        <a:lnTo>
                          <a:pt x="11383" y="17346"/>
                        </a:lnTo>
                        <a:lnTo>
                          <a:pt x="11257" y="17472"/>
                        </a:lnTo>
                        <a:lnTo>
                          <a:pt x="11215" y="17430"/>
                        </a:lnTo>
                        <a:lnTo>
                          <a:pt x="11257" y="17346"/>
                        </a:lnTo>
                        <a:lnTo>
                          <a:pt x="11236" y="17263"/>
                        </a:lnTo>
                        <a:lnTo>
                          <a:pt x="11173" y="17263"/>
                        </a:lnTo>
                        <a:lnTo>
                          <a:pt x="11173" y="17200"/>
                        </a:lnTo>
                        <a:lnTo>
                          <a:pt x="10943" y="17263"/>
                        </a:lnTo>
                        <a:lnTo>
                          <a:pt x="10922" y="17346"/>
                        </a:lnTo>
                        <a:lnTo>
                          <a:pt x="10755" y="17430"/>
                        </a:lnTo>
                        <a:lnTo>
                          <a:pt x="10629" y="17409"/>
                        </a:lnTo>
                        <a:lnTo>
                          <a:pt x="10546" y="17430"/>
                        </a:lnTo>
                        <a:lnTo>
                          <a:pt x="10546" y="17472"/>
                        </a:lnTo>
                        <a:lnTo>
                          <a:pt x="10316" y="17765"/>
                        </a:lnTo>
                        <a:lnTo>
                          <a:pt x="10274" y="17786"/>
                        </a:lnTo>
                        <a:lnTo>
                          <a:pt x="10064" y="18058"/>
                        </a:lnTo>
                        <a:lnTo>
                          <a:pt x="9960" y="18100"/>
                        </a:lnTo>
                        <a:lnTo>
                          <a:pt x="9876" y="18037"/>
                        </a:lnTo>
                        <a:lnTo>
                          <a:pt x="9813" y="18037"/>
                        </a:lnTo>
                        <a:lnTo>
                          <a:pt x="9876" y="18141"/>
                        </a:lnTo>
                        <a:lnTo>
                          <a:pt x="10023" y="18246"/>
                        </a:lnTo>
                        <a:lnTo>
                          <a:pt x="10064" y="18309"/>
                        </a:lnTo>
                        <a:lnTo>
                          <a:pt x="10064" y="18309"/>
                        </a:lnTo>
                        <a:lnTo>
                          <a:pt x="9876" y="18246"/>
                        </a:lnTo>
                        <a:lnTo>
                          <a:pt x="9813" y="18288"/>
                        </a:lnTo>
                        <a:lnTo>
                          <a:pt x="9500" y="18309"/>
                        </a:lnTo>
                        <a:lnTo>
                          <a:pt x="9458" y="18372"/>
                        </a:lnTo>
                        <a:lnTo>
                          <a:pt x="9541" y="18476"/>
                        </a:lnTo>
                        <a:lnTo>
                          <a:pt x="9541" y="18581"/>
                        </a:lnTo>
                        <a:lnTo>
                          <a:pt x="9458" y="18706"/>
                        </a:lnTo>
                        <a:lnTo>
                          <a:pt x="9500" y="18895"/>
                        </a:lnTo>
                        <a:lnTo>
                          <a:pt x="9458" y="19020"/>
                        </a:lnTo>
                        <a:lnTo>
                          <a:pt x="9248" y="19104"/>
                        </a:lnTo>
                        <a:lnTo>
                          <a:pt x="9228" y="19146"/>
                        </a:lnTo>
                        <a:lnTo>
                          <a:pt x="9081" y="19146"/>
                        </a:lnTo>
                        <a:lnTo>
                          <a:pt x="9039" y="19229"/>
                        </a:lnTo>
                        <a:lnTo>
                          <a:pt x="8956" y="19104"/>
                        </a:lnTo>
                        <a:lnTo>
                          <a:pt x="8809" y="19208"/>
                        </a:lnTo>
                        <a:lnTo>
                          <a:pt x="8579" y="19208"/>
                        </a:lnTo>
                        <a:lnTo>
                          <a:pt x="8328" y="18916"/>
                        </a:lnTo>
                        <a:lnTo>
                          <a:pt x="8098" y="18706"/>
                        </a:lnTo>
                        <a:lnTo>
                          <a:pt x="8014" y="18644"/>
                        </a:lnTo>
                        <a:lnTo>
                          <a:pt x="8014" y="18476"/>
                        </a:lnTo>
                        <a:lnTo>
                          <a:pt x="8056" y="18413"/>
                        </a:lnTo>
                        <a:lnTo>
                          <a:pt x="8098" y="18455"/>
                        </a:lnTo>
                        <a:lnTo>
                          <a:pt x="8160" y="18372"/>
                        </a:lnTo>
                        <a:lnTo>
                          <a:pt x="8119" y="18309"/>
                        </a:lnTo>
                        <a:lnTo>
                          <a:pt x="8181" y="18267"/>
                        </a:lnTo>
                        <a:lnTo>
                          <a:pt x="8370" y="18267"/>
                        </a:lnTo>
                        <a:lnTo>
                          <a:pt x="8412" y="18183"/>
                        </a:lnTo>
                        <a:lnTo>
                          <a:pt x="8621" y="18183"/>
                        </a:lnTo>
                        <a:lnTo>
                          <a:pt x="8642" y="18100"/>
                        </a:lnTo>
                        <a:lnTo>
                          <a:pt x="8495" y="17890"/>
                        </a:lnTo>
                        <a:lnTo>
                          <a:pt x="8474" y="17807"/>
                        </a:lnTo>
                        <a:lnTo>
                          <a:pt x="8328" y="17786"/>
                        </a:lnTo>
                        <a:lnTo>
                          <a:pt x="8202" y="17660"/>
                        </a:lnTo>
                        <a:lnTo>
                          <a:pt x="8202" y="17556"/>
                        </a:lnTo>
                        <a:lnTo>
                          <a:pt x="8077" y="17451"/>
                        </a:lnTo>
                        <a:lnTo>
                          <a:pt x="7763" y="17430"/>
                        </a:lnTo>
                        <a:lnTo>
                          <a:pt x="7554" y="17451"/>
                        </a:lnTo>
                        <a:lnTo>
                          <a:pt x="7449" y="17493"/>
                        </a:lnTo>
                        <a:lnTo>
                          <a:pt x="7323" y="17493"/>
                        </a:lnTo>
                        <a:lnTo>
                          <a:pt x="7072" y="17346"/>
                        </a:lnTo>
                        <a:lnTo>
                          <a:pt x="6947" y="17346"/>
                        </a:lnTo>
                        <a:lnTo>
                          <a:pt x="6947" y="17388"/>
                        </a:lnTo>
                        <a:lnTo>
                          <a:pt x="7240" y="17639"/>
                        </a:lnTo>
                        <a:lnTo>
                          <a:pt x="7386" y="17744"/>
                        </a:lnTo>
                        <a:lnTo>
                          <a:pt x="7470" y="17974"/>
                        </a:lnTo>
                        <a:lnTo>
                          <a:pt x="7470" y="18100"/>
                        </a:lnTo>
                        <a:lnTo>
                          <a:pt x="7533" y="18183"/>
                        </a:lnTo>
                        <a:lnTo>
                          <a:pt x="7470" y="18225"/>
                        </a:lnTo>
                        <a:lnTo>
                          <a:pt x="7470" y="18330"/>
                        </a:lnTo>
                        <a:lnTo>
                          <a:pt x="7491" y="18413"/>
                        </a:lnTo>
                        <a:lnTo>
                          <a:pt x="7449" y="18434"/>
                        </a:lnTo>
                        <a:lnTo>
                          <a:pt x="7449" y="18706"/>
                        </a:lnTo>
                        <a:lnTo>
                          <a:pt x="7386" y="18853"/>
                        </a:lnTo>
                        <a:lnTo>
                          <a:pt x="7449" y="18999"/>
                        </a:lnTo>
                        <a:lnTo>
                          <a:pt x="7595" y="18999"/>
                        </a:lnTo>
                        <a:lnTo>
                          <a:pt x="7742" y="19062"/>
                        </a:lnTo>
                        <a:lnTo>
                          <a:pt x="7805" y="19167"/>
                        </a:lnTo>
                        <a:lnTo>
                          <a:pt x="7784" y="19229"/>
                        </a:lnTo>
                        <a:lnTo>
                          <a:pt x="7805" y="19313"/>
                        </a:lnTo>
                        <a:lnTo>
                          <a:pt x="7784" y="19355"/>
                        </a:lnTo>
                        <a:lnTo>
                          <a:pt x="7784" y="19418"/>
                        </a:lnTo>
                        <a:lnTo>
                          <a:pt x="7847" y="19460"/>
                        </a:lnTo>
                        <a:lnTo>
                          <a:pt x="7784" y="19543"/>
                        </a:lnTo>
                        <a:lnTo>
                          <a:pt x="7784" y="19794"/>
                        </a:lnTo>
                        <a:lnTo>
                          <a:pt x="7742" y="19857"/>
                        </a:lnTo>
                        <a:lnTo>
                          <a:pt x="7805" y="20004"/>
                        </a:lnTo>
                        <a:lnTo>
                          <a:pt x="7847" y="20213"/>
                        </a:lnTo>
                        <a:lnTo>
                          <a:pt x="7763" y="20171"/>
                        </a:lnTo>
                        <a:lnTo>
                          <a:pt x="7700" y="20045"/>
                        </a:lnTo>
                        <a:lnTo>
                          <a:pt x="7575" y="19941"/>
                        </a:lnTo>
                        <a:lnTo>
                          <a:pt x="7449" y="20066"/>
                        </a:lnTo>
                        <a:lnTo>
                          <a:pt x="7470" y="19941"/>
                        </a:lnTo>
                        <a:lnTo>
                          <a:pt x="7428" y="19857"/>
                        </a:lnTo>
                        <a:lnTo>
                          <a:pt x="7240" y="19836"/>
                        </a:lnTo>
                        <a:lnTo>
                          <a:pt x="7072" y="19857"/>
                        </a:lnTo>
                        <a:lnTo>
                          <a:pt x="6968" y="19773"/>
                        </a:lnTo>
                        <a:lnTo>
                          <a:pt x="6821" y="19753"/>
                        </a:lnTo>
                        <a:lnTo>
                          <a:pt x="6738" y="19794"/>
                        </a:lnTo>
                        <a:lnTo>
                          <a:pt x="6612" y="20087"/>
                        </a:lnTo>
                        <a:lnTo>
                          <a:pt x="6424" y="20255"/>
                        </a:lnTo>
                        <a:lnTo>
                          <a:pt x="6298" y="20276"/>
                        </a:lnTo>
                        <a:lnTo>
                          <a:pt x="6194" y="20380"/>
                        </a:lnTo>
                        <a:lnTo>
                          <a:pt x="6173" y="20527"/>
                        </a:lnTo>
                        <a:lnTo>
                          <a:pt x="6026" y="20694"/>
                        </a:lnTo>
                        <a:lnTo>
                          <a:pt x="5963" y="20757"/>
                        </a:lnTo>
                        <a:lnTo>
                          <a:pt x="5963" y="20841"/>
                        </a:lnTo>
                        <a:lnTo>
                          <a:pt x="6005" y="21029"/>
                        </a:lnTo>
                        <a:lnTo>
                          <a:pt x="6277" y="21301"/>
                        </a:lnTo>
                        <a:lnTo>
                          <a:pt x="6424" y="21531"/>
                        </a:lnTo>
                        <a:lnTo>
                          <a:pt x="6340" y="21636"/>
                        </a:lnTo>
                        <a:lnTo>
                          <a:pt x="6277" y="21636"/>
                        </a:lnTo>
                        <a:lnTo>
                          <a:pt x="6277" y="21761"/>
                        </a:lnTo>
                        <a:lnTo>
                          <a:pt x="6173" y="21845"/>
                        </a:lnTo>
                        <a:lnTo>
                          <a:pt x="6110" y="21949"/>
                        </a:lnTo>
                        <a:lnTo>
                          <a:pt x="5963" y="21782"/>
                        </a:lnTo>
                        <a:lnTo>
                          <a:pt x="5587" y="21615"/>
                        </a:lnTo>
                        <a:lnTo>
                          <a:pt x="5461" y="21615"/>
                        </a:lnTo>
                        <a:lnTo>
                          <a:pt x="5398" y="21531"/>
                        </a:lnTo>
                        <a:lnTo>
                          <a:pt x="5189" y="21531"/>
                        </a:lnTo>
                        <a:lnTo>
                          <a:pt x="5085" y="21447"/>
                        </a:lnTo>
                        <a:lnTo>
                          <a:pt x="5022" y="21322"/>
                        </a:lnTo>
                        <a:lnTo>
                          <a:pt x="4854" y="21301"/>
                        </a:lnTo>
                        <a:lnTo>
                          <a:pt x="4729" y="21217"/>
                        </a:lnTo>
                        <a:lnTo>
                          <a:pt x="4603" y="21217"/>
                        </a:lnTo>
                        <a:lnTo>
                          <a:pt x="4562" y="21301"/>
                        </a:lnTo>
                        <a:lnTo>
                          <a:pt x="4603" y="21364"/>
                        </a:lnTo>
                        <a:lnTo>
                          <a:pt x="4562" y="21426"/>
                        </a:lnTo>
                        <a:lnTo>
                          <a:pt x="4603" y="21468"/>
                        </a:lnTo>
                        <a:lnTo>
                          <a:pt x="4520" y="21552"/>
                        </a:lnTo>
                        <a:lnTo>
                          <a:pt x="4415" y="21552"/>
                        </a:lnTo>
                        <a:lnTo>
                          <a:pt x="4499" y="21719"/>
                        </a:lnTo>
                        <a:lnTo>
                          <a:pt x="4520" y="21845"/>
                        </a:lnTo>
                        <a:lnTo>
                          <a:pt x="4666" y="21929"/>
                        </a:lnTo>
                        <a:lnTo>
                          <a:pt x="4771" y="22054"/>
                        </a:lnTo>
                        <a:lnTo>
                          <a:pt x="4917" y="22138"/>
                        </a:lnTo>
                        <a:lnTo>
                          <a:pt x="5022" y="22075"/>
                        </a:lnTo>
                        <a:lnTo>
                          <a:pt x="5085" y="22075"/>
                        </a:lnTo>
                        <a:lnTo>
                          <a:pt x="5168" y="22033"/>
                        </a:lnTo>
                        <a:lnTo>
                          <a:pt x="5189" y="22096"/>
                        </a:lnTo>
                        <a:lnTo>
                          <a:pt x="5336" y="22159"/>
                        </a:lnTo>
                        <a:lnTo>
                          <a:pt x="5336" y="22201"/>
                        </a:lnTo>
                        <a:lnTo>
                          <a:pt x="5273" y="22263"/>
                        </a:lnTo>
                        <a:lnTo>
                          <a:pt x="5357" y="22347"/>
                        </a:lnTo>
                        <a:lnTo>
                          <a:pt x="5357" y="22514"/>
                        </a:lnTo>
                        <a:lnTo>
                          <a:pt x="5273" y="22556"/>
                        </a:lnTo>
                        <a:lnTo>
                          <a:pt x="5168" y="22556"/>
                        </a:lnTo>
                        <a:lnTo>
                          <a:pt x="5043" y="22682"/>
                        </a:lnTo>
                        <a:lnTo>
                          <a:pt x="4980" y="22682"/>
                        </a:lnTo>
                        <a:lnTo>
                          <a:pt x="4875" y="22577"/>
                        </a:lnTo>
                        <a:lnTo>
                          <a:pt x="4729" y="22577"/>
                        </a:lnTo>
                        <a:lnTo>
                          <a:pt x="4645" y="22514"/>
                        </a:lnTo>
                        <a:lnTo>
                          <a:pt x="4457" y="22514"/>
                        </a:lnTo>
                        <a:lnTo>
                          <a:pt x="4415" y="22473"/>
                        </a:lnTo>
                        <a:lnTo>
                          <a:pt x="4415" y="22347"/>
                        </a:lnTo>
                        <a:lnTo>
                          <a:pt x="4310" y="22284"/>
                        </a:lnTo>
                        <a:lnTo>
                          <a:pt x="4227" y="22180"/>
                        </a:lnTo>
                        <a:lnTo>
                          <a:pt x="4185" y="22180"/>
                        </a:lnTo>
                        <a:lnTo>
                          <a:pt x="4080" y="22263"/>
                        </a:lnTo>
                        <a:lnTo>
                          <a:pt x="3829" y="22180"/>
                        </a:lnTo>
                        <a:lnTo>
                          <a:pt x="3787" y="22075"/>
                        </a:lnTo>
                        <a:lnTo>
                          <a:pt x="3725" y="22033"/>
                        </a:lnTo>
                        <a:lnTo>
                          <a:pt x="3787" y="21949"/>
                        </a:lnTo>
                        <a:lnTo>
                          <a:pt x="3766" y="21824"/>
                        </a:lnTo>
                        <a:lnTo>
                          <a:pt x="3766" y="21719"/>
                        </a:lnTo>
                        <a:lnTo>
                          <a:pt x="3662" y="21636"/>
                        </a:lnTo>
                        <a:lnTo>
                          <a:pt x="3662" y="21531"/>
                        </a:lnTo>
                        <a:lnTo>
                          <a:pt x="3494" y="21385"/>
                        </a:lnTo>
                        <a:lnTo>
                          <a:pt x="3494" y="21238"/>
                        </a:lnTo>
                        <a:lnTo>
                          <a:pt x="3411" y="21217"/>
                        </a:lnTo>
                        <a:lnTo>
                          <a:pt x="3453" y="21113"/>
                        </a:lnTo>
                        <a:lnTo>
                          <a:pt x="3515" y="21092"/>
                        </a:lnTo>
                        <a:lnTo>
                          <a:pt x="3557" y="20903"/>
                        </a:lnTo>
                        <a:lnTo>
                          <a:pt x="3557" y="20799"/>
                        </a:lnTo>
                        <a:lnTo>
                          <a:pt x="3515" y="20778"/>
                        </a:lnTo>
                        <a:lnTo>
                          <a:pt x="3515" y="20694"/>
                        </a:lnTo>
                        <a:lnTo>
                          <a:pt x="3578" y="20610"/>
                        </a:lnTo>
                        <a:lnTo>
                          <a:pt x="3515" y="20589"/>
                        </a:lnTo>
                        <a:lnTo>
                          <a:pt x="3390" y="20401"/>
                        </a:lnTo>
                        <a:lnTo>
                          <a:pt x="3139" y="20297"/>
                        </a:lnTo>
                        <a:lnTo>
                          <a:pt x="3055" y="20359"/>
                        </a:lnTo>
                        <a:lnTo>
                          <a:pt x="2992" y="20297"/>
                        </a:lnTo>
                        <a:lnTo>
                          <a:pt x="2930" y="20297"/>
                        </a:lnTo>
                        <a:lnTo>
                          <a:pt x="2867" y="20338"/>
                        </a:lnTo>
                        <a:lnTo>
                          <a:pt x="2741" y="20297"/>
                        </a:lnTo>
                        <a:lnTo>
                          <a:pt x="2783" y="20255"/>
                        </a:lnTo>
                        <a:lnTo>
                          <a:pt x="2888" y="20234"/>
                        </a:lnTo>
                        <a:lnTo>
                          <a:pt x="2930" y="20150"/>
                        </a:lnTo>
                        <a:lnTo>
                          <a:pt x="2783" y="20108"/>
                        </a:lnTo>
                        <a:lnTo>
                          <a:pt x="2783" y="20087"/>
                        </a:lnTo>
                        <a:lnTo>
                          <a:pt x="2867" y="20066"/>
                        </a:lnTo>
                        <a:lnTo>
                          <a:pt x="2783" y="20004"/>
                        </a:lnTo>
                        <a:lnTo>
                          <a:pt x="2720" y="20066"/>
                        </a:lnTo>
                        <a:lnTo>
                          <a:pt x="2532" y="20108"/>
                        </a:lnTo>
                        <a:lnTo>
                          <a:pt x="2511" y="20087"/>
                        </a:lnTo>
                        <a:lnTo>
                          <a:pt x="2553" y="20004"/>
                        </a:lnTo>
                        <a:lnTo>
                          <a:pt x="2658" y="19962"/>
                        </a:lnTo>
                        <a:lnTo>
                          <a:pt x="2637" y="19941"/>
                        </a:lnTo>
                        <a:lnTo>
                          <a:pt x="2448" y="19899"/>
                        </a:lnTo>
                        <a:lnTo>
                          <a:pt x="2427" y="19836"/>
                        </a:lnTo>
                        <a:lnTo>
                          <a:pt x="2302" y="19753"/>
                        </a:lnTo>
                        <a:lnTo>
                          <a:pt x="2260" y="19585"/>
                        </a:lnTo>
                        <a:lnTo>
                          <a:pt x="2134" y="19522"/>
                        </a:lnTo>
                        <a:lnTo>
                          <a:pt x="2155" y="19481"/>
                        </a:lnTo>
                        <a:lnTo>
                          <a:pt x="2260" y="19481"/>
                        </a:lnTo>
                        <a:lnTo>
                          <a:pt x="2302" y="19522"/>
                        </a:lnTo>
                        <a:lnTo>
                          <a:pt x="2448" y="19543"/>
                        </a:lnTo>
                        <a:lnTo>
                          <a:pt x="2469" y="19648"/>
                        </a:lnTo>
                        <a:lnTo>
                          <a:pt x="2720" y="19857"/>
                        </a:lnTo>
                        <a:lnTo>
                          <a:pt x="2783" y="19857"/>
                        </a:lnTo>
                        <a:lnTo>
                          <a:pt x="2825" y="19794"/>
                        </a:lnTo>
                        <a:lnTo>
                          <a:pt x="2950" y="19878"/>
                        </a:lnTo>
                        <a:lnTo>
                          <a:pt x="3139" y="19878"/>
                        </a:lnTo>
                        <a:lnTo>
                          <a:pt x="3160" y="19836"/>
                        </a:lnTo>
                        <a:lnTo>
                          <a:pt x="3243" y="19899"/>
                        </a:lnTo>
                        <a:lnTo>
                          <a:pt x="3160" y="19962"/>
                        </a:lnTo>
                        <a:lnTo>
                          <a:pt x="3202" y="19983"/>
                        </a:lnTo>
                        <a:lnTo>
                          <a:pt x="3202" y="20045"/>
                        </a:lnTo>
                        <a:lnTo>
                          <a:pt x="3306" y="20045"/>
                        </a:lnTo>
                        <a:lnTo>
                          <a:pt x="3369" y="19983"/>
                        </a:lnTo>
                        <a:lnTo>
                          <a:pt x="3557" y="19983"/>
                        </a:lnTo>
                        <a:lnTo>
                          <a:pt x="3494" y="20004"/>
                        </a:lnTo>
                        <a:lnTo>
                          <a:pt x="3599" y="20004"/>
                        </a:lnTo>
                        <a:lnTo>
                          <a:pt x="3704" y="19983"/>
                        </a:lnTo>
                        <a:lnTo>
                          <a:pt x="3704" y="20066"/>
                        </a:lnTo>
                        <a:lnTo>
                          <a:pt x="3871" y="20192"/>
                        </a:lnTo>
                        <a:lnTo>
                          <a:pt x="3934" y="20150"/>
                        </a:lnTo>
                        <a:lnTo>
                          <a:pt x="4038" y="20171"/>
                        </a:lnTo>
                        <a:lnTo>
                          <a:pt x="4080" y="20213"/>
                        </a:lnTo>
                        <a:lnTo>
                          <a:pt x="4227" y="20213"/>
                        </a:lnTo>
                        <a:lnTo>
                          <a:pt x="4331" y="20255"/>
                        </a:lnTo>
                        <a:lnTo>
                          <a:pt x="4415" y="20192"/>
                        </a:lnTo>
                        <a:lnTo>
                          <a:pt x="4541" y="20297"/>
                        </a:lnTo>
                        <a:lnTo>
                          <a:pt x="4729" y="20359"/>
                        </a:lnTo>
                        <a:lnTo>
                          <a:pt x="5064" y="20380"/>
                        </a:lnTo>
                        <a:lnTo>
                          <a:pt x="5336" y="20359"/>
                        </a:lnTo>
                        <a:lnTo>
                          <a:pt x="5357" y="20297"/>
                        </a:lnTo>
                        <a:lnTo>
                          <a:pt x="5545" y="20297"/>
                        </a:lnTo>
                        <a:lnTo>
                          <a:pt x="5608" y="20255"/>
                        </a:lnTo>
                        <a:lnTo>
                          <a:pt x="5796" y="20213"/>
                        </a:lnTo>
                        <a:lnTo>
                          <a:pt x="5963" y="20150"/>
                        </a:lnTo>
                        <a:lnTo>
                          <a:pt x="6173" y="19857"/>
                        </a:lnTo>
                        <a:lnTo>
                          <a:pt x="6194" y="19773"/>
                        </a:lnTo>
                        <a:lnTo>
                          <a:pt x="6319" y="19627"/>
                        </a:lnTo>
                        <a:lnTo>
                          <a:pt x="6319" y="19543"/>
                        </a:lnTo>
                        <a:lnTo>
                          <a:pt x="6340" y="19460"/>
                        </a:lnTo>
                        <a:lnTo>
                          <a:pt x="6382" y="19313"/>
                        </a:lnTo>
                        <a:lnTo>
                          <a:pt x="6382" y="19167"/>
                        </a:lnTo>
                        <a:lnTo>
                          <a:pt x="6382" y="19041"/>
                        </a:lnTo>
                        <a:lnTo>
                          <a:pt x="6319" y="18999"/>
                        </a:lnTo>
                        <a:lnTo>
                          <a:pt x="6277" y="18999"/>
                        </a:lnTo>
                        <a:lnTo>
                          <a:pt x="6173" y="18832"/>
                        </a:lnTo>
                        <a:lnTo>
                          <a:pt x="6089" y="18790"/>
                        </a:lnTo>
                        <a:lnTo>
                          <a:pt x="6068" y="18644"/>
                        </a:lnTo>
                        <a:lnTo>
                          <a:pt x="5963" y="18392"/>
                        </a:lnTo>
                        <a:lnTo>
                          <a:pt x="5859" y="18372"/>
                        </a:lnTo>
                        <a:lnTo>
                          <a:pt x="5817" y="18413"/>
                        </a:lnTo>
                        <a:lnTo>
                          <a:pt x="5691" y="18372"/>
                        </a:lnTo>
                        <a:lnTo>
                          <a:pt x="5691" y="18288"/>
                        </a:lnTo>
                        <a:lnTo>
                          <a:pt x="5461" y="18120"/>
                        </a:lnTo>
                        <a:lnTo>
                          <a:pt x="5461" y="18016"/>
                        </a:lnTo>
                        <a:lnTo>
                          <a:pt x="5336" y="17890"/>
                        </a:lnTo>
                        <a:lnTo>
                          <a:pt x="5273" y="17890"/>
                        </a:lnTo>
                        <a:lnTo>
                          <a:pt x="5294" y="17953"/>
                        </a:lnTo>
                        <a:lnTo>
                          <a:pt x="5378" y="18079"/>
                        </a:lnTo>
                        <a:lnTo>
                          <a:pt x="5294" y="18100"/>
                        </a:lnTo>
                        <a:lnTo>
                          <a:pt x="5168" y="17974"/>
                        </a:lnTo>
                        <a:lnTo>
                          <a:pt x="5085" y="17974"/>
                        </a:lnTo>
                        <a:lnTo>
                          <a:pt x="4938" y="17807"/>
                        </a:lnTo>
                        <a:lnTo>
                          <a:pt x="4875" y="17807"/>
                        </a:lnTo>
                        <a:lnTo>
                          <a:pt x="4875" y="17869"/>
                        </a:lnTo>
                        <a:lnTo>
                          <a:pt x="4917" y="17911"/>
                        </a:lnTo>
                        <a:lnTo>
                          <a:pt x="4834" y="17890"/>
                        </a:lnTo>
                        <a:lnTo>
                          <a:pt x="4708" y="17681"/>
                        </a:lnTo>
                        <a:lnTo>
                          <a:pt x="4603" y="17660"/>
                        </a:lnTo>
                        <a:lnTo>
                          <a:pt x="4520" y="17556"/>
                        </a:lnTo>
                        <a:lnTo>
                          <a:pt x="4122" y="17284"/>
                        </a:lnTo>
                        <a:lnTo>
                          <a:pt x="3515" y="16970"/>
                        </a:lnTo>
                        <a:lnTo>
                          <a:pt x="3390" y="16928"/>
                        </a:lnTo>
                        <a:lnTo>
                          <a:pt x="3369" y="16970"/>
                        </a:lnTo>
                        <a:lnTo>
                          <a:pt x="3243" y="16907"/>
                        </a:lnTo>
                        <a:lnTo>
                          <a:pt x="3097" y="16865"/>
                        </a:lnTo>
                        <a:lnTo>
                          <a:pt x="3097" y="16928"/>
                        </a:lnTo>
                        <a:lnTo>
                          <a:pt x="3034" y="16970"/>
                        </a:lnTo>
                        <a:lnTo>
                          <a:pt x="2930" y="16928"/>
                        </a:lnTo>
                        <a:lnTo>
                          <a:pt x="2762" y="16928"/>
                        </a:lnTo>
                        <a:lnTo>
                          <a:pt x="2678" y="16823"/>
                        </a:lnTo>
                        <a:lnTo>
                          <a:pt x="2574" y="16760"/>
                        </a:lnTo>
                        <a:lnTo>
                          <a:pt x="2574" y="16802"/>
                        </a:lnTo>
                        <a:lnTo>
                          <a:pt x="2637" y="16865"/>
                        </a:lnTo>
                        <a:lnTo>
                          <a:pt x="2616" y="16928"/>
                        </a:lnTo>
                        <a:lnTo>
                          <a:pt x="2532" y="16865"/>
                        </a:lnTo>
                        <a:lnTo>
                          <a:pt x="2406" y="16907"/>
                        </a:lnTo>
                        <a:lnTo>
                          <a:pt x="2344" y="16949"/>
                        </a:lnTo>
                        <a:lnTo>
                          <a:pt x="2365" y="17032"/>
                        </a:lnTo>
                        <a:lnTo>
                          <a:pt x="2302" y="17158"/>
                        </a:lnTo>
                        <a:lnTo>
                          <a:pt x="2155" y="17158"/>
                        </a:lnTo>
                        <a:lnTo>
                          <a:pt x="2239" y="17053"/>
                        </a:lnTo>
                        <a:lnTo>
                          <a:pt x="2323" y="17012"/>
                        </a:lnTo>
                        <a:lnTo>
                          <a:pt x="2260" y="16949"/>
                        </a:lnTo>
                        <a:lnTo>
                          <a:pt x="2197" y="16949"/>
                        </a:lnTo>
                        <a:lnTo>
                          <a:pt x="2218" y="16907"/>
                        </a:lnTo>
                        <a:lnTo>
                          <a:pt x="2239" y="16844"/>
                        </a:lnTo>
                        <a:lnTo>
                          <a:pt x="2197" y="16823"/>
                        </a:lnTo>
                        <a:lnTo>
                          <a:pt x="2134" y="16886"/>
                        </a:lnTo>
                        <a:lnTo>
                          <a:pt x="2030" y="17012"/>
                        </a:lnTo>
                        <a:lnTo>
                          <a:pt x="2030" y="16928"/>
                        </a:lnTo>
                        <a:lnTo>
                          <a:pt x="2030" y="16886"/>
                        </a:lnTo>
                        <a:lnTo>
                          <a:pt x="2009" y="16844"/>
                        </a:lnTo>
                        <a:lnTo>
                          <a:pt x="1946" y="16928"/>
                        </a:lnTo>
                        <a:lnTo>
                          <a:pt x="1925" y="16928"/>
                        </a:lnTo>
                        <a:lnTo>
                          <a:pt x="1925" y="16844"/>
                        </a:lnTo>
                        <a:lnTo>
                          <a:pt x="1821" y="16823"/>
                        </a:lnTo>
                        <a:lnTo>
                          <a:pt x="1716" y="16907"/>
                        </a:lnTo>
                        <a:lnTo>
                          <a:pt x="1695" y="16802"/>
                        </a:lnTo>
                        <a:lnTo>
                          <a:pt x="1632" y="16760"/>
                        </a:lnTo>
                        <a:lnTo>
                          <a:pt x="1569" y="16844"/>
                        </a:lnTo>
                        <a:lnTo>
                          <a:pt x="1528" y="16740"/>
                        </a:lnTo>
                        <a:lnTo>
                          <a:pt x="1528" y="16614"/>
                        </a:lnTo>
                        <a:lnTo>
                          <a:pt x="1590" y="16530"/>
                        </a:lnTo>
                        <a:lnTo>
                          <a:pt x="1590" y="16614"/>
                        </a:lnTo>
                        <a:lnTo>
                          <a:pt x="1674" y="16698"/>
                        </a:lnTo>
                        <a:lnTo>
                          <a:pt x="1800" y="16656"/>
                        </a:lnTo>
                        <a:lnTo>
                          <a:pt x="1883" y="16719"/>
                        </a:lnTo>
                        <a:lnTo>
                          <a:pt x="1988" y="16635"/>
                        </a:lnTo>
                        <a:lnTo>
                          <a:pt x="1988" y="16593"/>
                        </a:lnTo>
                        <a:lnTo>
                          <a:pt x="1904" y="16530"/>
                        </a:lnTo>
                        <a:lnTo>
                          <a:pt x="1883" y="16509"/>
                        </a:lnTo>
                        <a:lnTo>
                          <a:pt x="1800" y="16488"/>
                        </a:lnTo>
                        <a:lnTo>
                          <a:pt x="1737" y="16530"/>
                        </a:lnTo>
                        <a:lnTo>
                          <a:pt x="1695" y="16488"/>
                        </a:lnTo>
                        <a:lnTo>
                          <a:pt x="1632" y="16405"/>
                        </a:lnTo>
                        <a:lnTo>
                          <a:pt x="1528" y="16342"/>
                        </a:lnTo>
                        <a:lnTo>
                          <a:pt x="1423" y="16342"/>
                        </a:lnTo>
                        <a:lnTo>
                          <a:pt x="1402" y="16384"/>
                        </a:lnTo>
                        <a:lnTo>
                          <a:pt x="1465" y="16426"/>
                        </a:lnTo>
                        <a:lnTo>
                          <a:pt x="1486" y="16426"/>
                        </a:lnTo>
                        <a:lnTo>
                          <a:pt x="1486" y="16488"/>
                        </a:lnTo>
                        <a:lnTo>
                          <a:pt x="1402" y="16509"/>
                        </a:lnTo>
                        <a:lnTo>
                          <a:pt x="1360" y="16509"/>
                        </a:lnTo>
                        <a:lnTo>
                          <a:pt x="1360" y="16551"/>
                        </a:lnTo>
                        <a:lnTo>
                          <a:pt x="1465" y="16635"/>
                        </a:lnTo>
                        <a:lnTo>
                          <a:pt x="1402" y="16656"/>
                        </a:lnTo>
                        <a:lnTo>
                          <a:pt x="1318" y="16656"/>
                        </a:lnTo>
                        <a:lnTo>
                          <a:pt x="1277" y="16740"/>
                        </a:lnTo>
                        <a:lnTo>
                          <a:pt x="1256" y="16886"/>
                        </a:lnTo>
                        <a:lnTo>
                          <a:pt x="1193" y="16802"/>
                        </a:lnTo>
                        <a:lnTo>
                          <a:pt x="1193" y="16698"/>
                        </a:lnTo>
                        <a:lnTo>
                          <a:pt x="1151" y="16635"/>
                        </a:lnTo>
                        <a:lnTo>
                          <a:pt x="1005" y="16614"/>
                        </a:lnTo>
                        <a:lnTo>
                          <a:pt x="1005" y="16740"/>
                        </a:lnTo>
                        <a:lnTo>
                          <a:pt x="942" y="16823"/>
                        </a:lnTo>
                        <a:lnTo>
                          <a:pt x="795" y="16781"/>
                        </a:lnTo>
                        <a:lnTo>
                          <a:pt x="691" y="16781"/>
                        </a:lnTo>
                        <a:lnTo>
                          <a:pt x="691" y="16928"/>
                        </a:lnTo>
                        <a:lnTo>
                          <a:pt x="628" y="17053"/>
                        </a:lnTo>
                        <a:lnTo>
                          <a:pt x="481" y="17095"/>
                        </a:lnTo>
                        <a:lnTo>
                          <a:pt x="335" y="17242"/>
                        </a:lnTo>
                        <a:lnTo>
                          <a:pt x="335" y="17451"/>
                        </a:lnTo>
                        <a:lnTo>
                          <a:pt x="251" y="17451"/>
                        </a:lnTo>
                        <a:lnTo>
                          <a:pt x="105" y="17514"/>
                        </a:lnTo>
                        <a:lnTo>
                          <a:pt x="0" y="17556"/>
                        </a:lnTo>
                        <a:lnTo>
                          <a:pt x="105" y="17576"/>
                        </a:lnTo>
                        <a:lnTo>
                          <a:pt x="63" y="17744"/>
                        </a:lnTo>
                        <a:lnTo>
                          <a:pt x="21" y="17932"/>
                        </a:lnTo>
                        <a:lnTo>
                          <a:pt x="105" y="18037"/>
                        </a:lnTo>
                        <a:lnTo>
                          <a:pt x="209" y="18288"/>
                        </a:lnTo>
                        <a:lnTo>
                          <a:pt x="272" y="18288"/>
                        </a:lnTo>
                        <a:lnTo>
                          <a:pt x="440" y="18372"/>
                        </a:lnTo>
                        <a:lnTo>
                          <a:pt x="523" y="18497"/>
                        </a:lnTo>
                        <a:lnTo>
                          <a:pt x="565" y="18602"/>
                        </a:lnTo>
                        <a:lnTo>
                          <a:pt x="837" y="18769"/>
                        </a:lnTo>
                        <a:lnTo>
                          <a:pt x="900" y="18832"/>
                        </a:lnTo>
                        <a:lnTo>
                          <a:pt x="858" y="19020"/>
                        </a:lnTo>
                        <a:lnTo>
                          <a:pt x="753" y="19208"/>
                        </a:lnTo>
                        <a:lnTo>
                          <a:pt x="649" y="19460"/>
                        </a:lnTo>
                        <a:lnTo>
                          <a:pt x="774" y="19627"/>
                        </a:lnTo>
                        <a:lnTo>
                          <a:pt x="837" y="19773"/>
                        </a:lnTo>
                        <a:lnTo>
                          <a:pt x="1067" y="20234"/>
                        </a:lnTo>
                        <a:lnTo>
                          <a:pt x="1318" y="20820"/>
                        </a:lnTo>
                        <a:lnTo>
                          <a:pt x="1214" y="20861"/>
                        </a:lnTo>
                        <a:lnTo>
                          <a:pt x="1193" y="21217"/>
                        </a:lnTo>
                        <a:lnTo>
                          <a:pt x="1193" y="21322"/>
                        </a:lnTo>
                        <a:lnTo>
                          <a:pt x="1297" y="21343"/>
                        </a:lnTo>
                        <a:lnTo>
                          <a:pt x="1214" y="21447"/>
                        </a:lnTo>
                        <a:lnTo>
                          <a:pt x="1214" y="21636"/>
                        </a:lnTo>
                        <a:lnTo>
                          <a:pt x="1297" y="21740"/>
                        </a:lnTo>
                        <a:lnTo>
                          <a:pt x="1423" y="21761"/>
                        </a:lnTo>
                        <a:lnTo>
                          <a:pt x="1486" y="21866"/>
                        </a:lnTo>
                        <a:lnTo>
                          <a:pt x="1423" y="21929"/>
                        </a:lnTo>
                        <a:lnTo>
                          <a:pt x="1423" y="22138"/>
                        </a:lnTo>
                        <a:lnTo>
                          <a:pt x="1486" y="22263"/>
                        </a:lnTo>
                        <a:lnTo>
                          <a:pt x="1674" y="22389"/>
                        </a:lnTo>
                        <a:lnTo>
                          <a:pt x="1674" y="22577"/>
                        </a:lnTo>
                        <a:lnTo>
                          <a:pt x="1569" y="22745"/>
                        </a:lnTo>
                        <a:lnTo>
                          <a:pt x="1507" y="22912"/>
                        </a:lnTo>
                        <a:lnTo>
                          <a:pt x="1779" y="23289"/>
                        </a:lnTo>
                        <a:lnTo>
                          <a:pt x="1925" y="23330"/>
                        </a:lnTo>
                        <a:lnTo>
                          <a:pt x="2197" y="23623"/>
                        </a:lnTo>
                        <a:lnTo>
                          <a:pt x="2218" y="23812"/>
                        </a:lnTo>
                        <a:lnTo>
                          <a:pt x="2051" y="24230"/>
                        </a:lnTo>
                        <a:lnTo>
                          <a:pt x="1821" y="24628"/>
                        </a:lnTo>
                        <a:lnTo>
                          <a:pt x="1695" y="24900"/>
                        </a:lnTo>
                        <a:lnTo>
                          <a:pt x="1528" y="25151"/>
                        </a:lnTo>
                        <a:lnTo>
                          <a:pt x="1381" y="25402"/>
                        </a:lnTo>
                        <a:lnTo>
                          <a:pt x="1256" y="25486"/>
                        </a:lnTo>
                        <a:lnTo>
                          <a:pt x="984" y="25737"/>
                        </a:lnTo>
                        <a:lnTo>
                          <a:pt x="1005" y="25904"/>
                        </a:lnTo>
                        <a:cubicBezTo>
                          <a:pt x="1005" y="25883"/>
                          <a:pt x="1046" y="25883"/>
                          <a:pt x="1046" y="25883"/>
                        </a:cubicBezTo>
                        <a:cubicBezTo>
                          <a:pt x="1067" y="25883"/>
                          <a:pt x="1193" y="25799"/>
                          <a:pt x="1193" y="25799"/>
                        </a:cubicBezTo>
                        <a:lnTo>
                          <a:pt x="1318" y="25779"/>
                        </a:lnTo>
                        <a:lnTo>
                          <a:pt x="1256" y="25841"/>
                        </a:lnTo>
                        <a:lnTo>
                          <a:pt x="1297" y="25925"/>
                        </a:lnTo>
                        <a:lnTo>
                          <a:pt x="1297" y="26030"/>
                        </a:lnTo>
                        <a:lnTo>
                          <a:pt x="1172" y="25925"/>
                        </a:lnTo>
                        <a:lnTo>
                          <a:pt x="1151" y="26009"/>
                        </a:lnTo>
                        <a:lnTo>
                          <a:pt x="1277" y="26155"/>
                        </a:lnTo>
                        <a:lnTo>
                          <a:pt x="1402" y="26155"/>
                        </a:lnTo>
                        <a:lnTo>
                          <a:pt x="1486" y="26260"/>
                        </a:lnTo>
                        <a:lnTo>
                          <a:pt x="1611" y="26260"/>
                        </a:lnTo>
                        <a:lnTo>
                          <a:pt x="1674" y="26239"/>
                        </a:lnTo>
                        <a:lnTo>
                          <a:pt x="1779" y="26239"/>
                        </a:lnTo>
                        <a:lnTo>
                          <a:pt x="1883" y="26364"/>
                        </a:lnTo>
                        <a:lnTo>
                          <a:pt x="1800" y="26448"/>
                        </a:lnTo>
                        <a:lnTo>
                          <a:pt x="1611" y="26406"/>
                        </a:lnTo>
                        <a:lnTo>
                          <a:pt x="1528" y="26427"/>
                        </a:lnTo>
                        <a:lnTo>
                          <a:pt x="1507" y="26532"/>
                        </a:lnTo>
                        <a:lnTo>
                          <a:pt x="1381" y="26636"/>
                        </a:lnTo>
                        <a:lnTo>
                          <a:pt x="1277" y="26553"/>
                        </a:lnTo>
                        <a:lnTo>
                          <a:pt x="1214" y="26615"/>
                        </a:lnTo>
                        <a:lnTo>
                          <a:pt x="1214" y="26720"/>
                        </a:lnTo>
                        <a:lnTo>
                          <a:pt x="1109" y="26741"/>
                        </a:lnTo>
                        <a:lnTo>
                          <a:pt x="1067" y="26636"/>
                        </a:lnTo>
                        <a:lnTo>
                          <a:pt x="1005" y="26657"/>
                        </a:lnTo>
                        <a:lnTo>
                          <a:pt x="1005" y="26720"/>
                        </a:lnTo>
                        <a:lnTo>
                          <a:pt x="1067" y="26783"/>
                        </a:lnTo>
                        <a:lnTo>
                          <a:pt x="1046" y="26929"/>
                        </a:lnTo>
                        <a:lnTo>
                          <a:pt x="1088" y="26992"/>
                        </a:lnTo>
                        <a:lnTo>
                          <a:pt x="1088" y="27034"/>
                        </a:lnTo>
                        <a:lnTo>
                          <a:pt x="1067" y="27055"/>
                        </a:lnTo>
                        <a:lnTo>
                          <a:pt x="984" y="27159"/>
                        </a:lnTo>
                        <a:lnTo>
                          <a:pt x="942" y="27306"/>
                        </a:lnTo>
                        <a:lnTo>
                          <a:pt x="858" y="27369"/>
                        </a:lnTo>
                        <a:lnTo>
                          <a:pt x="795" y="27808"/>
                        </a:lnTo>
                        <a:lnTo>
                          <a:pt x="1067" y="28289"/>
                        </a:lnTo>
                        <a:lnTo>
                          <a:pt x="1067" y="28394"/>
                        </a:lnTo>
                        <a:lnTo>
                          <a:pt x="984" y="28457"/>
                        </a:lnTo>
                        <a:lnTo>
                          <a:pt x="1005" y="28561"/>
                        </a:lnTo>
                        <a:lnTo>
                          <a:pt x="942" y="28708"/>
                        </a:lnTo>
                        <a:lnTo>
                          <a:pt x="1046" y="28729"/>
                        </a:lnTo>
                        <a:lnTo>
                          <a:pt x="1067" y="28833"/>
                        </a:lnTo>
                        <a:lnTo>
                          <a:pt x="1046" y="28875"/>
                        </a:lnTo>
                        <a:lnTo>
                          <a:pt x="1088" y="28938"/>
                        </a:lnTo>
                        <a:lnTo>
                          <a:pt x="1109" y="29043"/>
                        </a:lnTo>
                        <a:lnTo>
                          <a:pt x="1088" y="29126"/>
                        </a:lnTo>
                        <a:lnTo>
                          <a:pt x="1172" y="29252"/>
                        </a:lnTo>
                        <a:lnTo>
                          <a:pt x="1193" y="29294"/>
                        </a:lnTo>
                        <a:lnTo>
                          <a:pt x="1256" y="29461"/>
                        </a:lnTo>
                        <a:lnTo>
                          <a:pt x="1318" y="29566"/>
                        </a:lnTo>
                        <a:lnTo>
                          <a:pt x="1360" y="29712"/>
                        </a:lnTo>
                        <a:lnTo>
                          <a:pt x="1402" y="29712"/>
                        </a:lnTo>
                        <a:lnTo>
                          <a:pt x="1507" y="29796"/>
                        </a:lnTo>
                        <a:lnTo>
                          <a:pt x="1632" y="29712"/>
                        </a:lnTo>
                        <a:lnTo>
                          <a:pt x="1737" y="29900"/>
                        </a:lnTo>
                        <a:lnTo>
                          <a:pt x="1883" y="29817"/>
                        </a:lnTo>
                        <a:lnTo>
                          <a:pt x="2009" y="29859"/>
                        </a:lnTo>
                        <a:lnTo>
                          <a:pt x="2113" y="30026"/>
                        </a:lnTo>
                        <a:lnTo>
                          <a:pt x="2260" y="29921"/>
                        </a:lnTo>
                        <a:lnTo>
                          <a:pt x="2427" y="29880"/>
                        </a:lnTo>
                        <a:lnTo>
                          <a:pt x="2511" y="29963"/>
                        </a:lnTo>
                        <a:lnTo>
                          <a:pt x="2574" y="29963"/>
                        </a:lnTo>
                        <a:lnTo>
                          <a:pt x="2846" y="30026"/>
                        </a:lnTo>
                        <a:lnTo>
                          <a:pt x="2867" y="30172"/>
                        </a:lnTo>
                        <a:lnTo>
                          <a:pt x="2825" y="30319"/>
                        </a:lnTo>
                        <a:lnTo>
                          <a:pt x="2930" y="30424"/>
                        </a:lnTo>
                        <a:lnTo>
                          <a:pt x="2930" y="30612"/>
                        </a:lnTo>
                        <a:lnTo>
                          <a:pt x="3055" y="30737"/>
                        </a:lnTo>
                        <a:lnTo>
                          <a:pt x="3139" y="30905"/>
                        </a:lnTo>
                        <a:lnTo>
                          <a:pt x="3285" y="31114"/>
                        </a:lnTo>
                        <a:lnTo>
                          <a:pt x="3390" y="31177"/>
                        </a:lnTo>
                        <a:lnTo>
                          <a:pt x="3453" y="31365"/>
                        </a:lnTo>
                        <a:lnTo>
                          <a:pt x="3620" y="31428"/>
                        </a:lnTo>
                        <a:lnTo>
                          <a:pt x="3829" y="31595"/>
                        </a:lnTo>
                        <a:lnTo>
                          <a:pt x="3871" y="31700"/>
                        </a:lnTo>
                        <a:lnTo>
                          <a:pt x="4018" y="31805"/>
                        </a:lnTo>
                        <a:lnTo>
                          <a:pt x="3934" y="31867"/>
                        </a:lnTo>
                        <a:lnTo>
                          <a:pt x="3829" y="32056"/>
                        </a:lnTo>
                        <a:lnTo>
                          <a:pt x="3557" y="32097"/>
                        </a:lnTo>
                        <a:lnTo>
                          <a:pt x="3411" y="31993"/>
                        </a:lnTo>
                        <a:lnTo>
                          <a:pt x="3369" y="32097"/>
                        </a:lnTo>
                        <a:lnTo>
                          <a:pt x="3369" y="32223"/>
                        </a:lnTo>
                        <a:lnTo>
                          <a:pt x="3474" y="32411"/>
                        </a:lnTo>
                        <a:lnTo>
                          <a:pt x="3453" y="32579"/>
                        </a:lnTo>
                        <a:lnTo>
                          <a:pt x="3578" y="32725"/>
                        </a:lnTo>
                        <a:lnTo>
                          <a:pt x="3578" y="32893"/>
                        </a:lnTo>
                        <a:lnTo>
                          <a:pt x="3683" y="32913"/>
                        </a:lnTo>
                        <a:lnTo>
                          <a:pt x="3808" y="32893"/>
                        </a:lnTo>
                        <a:lnTo>
                          <a:pt x="3808" y="32746"/>
                        </a:lnTo>
                        <a:lnTo>
                          <a:pt x="3892" y="32683"/>
                        </a:lnTo>
                        <a:lnTo>
                          <a:pt x="4185" y="32788"/>
                        </a:lnTo>
                        <a:lnTo>
                          <a:pt x="4457" y="32788"/>
                        </a:lnTo>
                        <a:lnTo>
                          <a:pt x="4624" y="32704"/>
                        </a:lnTo>
                        <a:lnTo>
                          <a:pt x="4750" y="32704"/>
                        </a:lnTo>
                        <a:lnTo>
                          <a:pt x="4834" y="32955"/>
                        </a:lnTo>
                        <a:lnTo>
                          <a:pt x="4959" y="33060"/>
                        </a:lnTo>
                        <a:lnTo>
                          <a:pt x="4875" y="33206"/>
                        </a:lnTo>
                        <a:lnTo>
                          <a:pt x="5043" y="33416"/>
                        </a:lnTo>
                        <a:lnTo>
                          <a:pt x="5357" y="33353"/>
                        </a:lnTo>
                        <a:lnTo>
                          <a:pt x="5461" y="33457"/>
                        </a:lnTo>
                        <a:lnTo>
                          <a:pt x="5482" y="33583"/>
                        </a:lnTo>
                        <a:lnTo>
                          <a:pt x="5587" y="33625"/>
                        </a:lnTo>
                        <a:lnTo>
                          <a:pt x="5587" y="33771"/>
                        </a:lnTo>
                        <a:lnTo>
                          <a:pt x="5650" y="33960"/>
                        </a:lnTo>
                        <a:lnTo>
                          <a:pt x="5901" y="34211"/>
                        </a:lnTo>
                        <a:lnTo>
                          <a:pt x="6005" y="34106"/>
                        </a:lnTo>
                        <a:lnTo>
                          <a:pt x="6173" y="34190"/>
                        </a:lnTo>
                        <a:lnTo>
                          <a:pt x="6298" y="34169"/>
                        </a:lnTo>
                        <a:lnTo>
                          <a:pt x="6424" y="34190"/>
                        </a:lnTo>
                        <a:lnTo>
                          <a:pt x="6612" y="34043"/>
                        </a:lnTo>
                        <a:lnTo>
                          <a:pt x="6696" y="34043"/>
                        </a:lnTo>
                        <a:lnTo>
                          <a:pt x="6821" y="34315"/>
                        </a:lnTo>
                        <a:lnTo>
                          <a:pt x="7010" y="34420"/>
                        </a:lnTo>
                        <a:lnTo>
                          <a:pt x="7051" y="34525"/>
                        </a:lnTo>
                        <a:lnTo>
                          <a:pt x="7135" y="34462"/>
                        </a:lnTo>
                        <a:lnTo>
                          <a:pt x="7344" y="34504"/>
                        </a:lnTo>
                        <a:lnTo>
                          <a:pt x="7491" y="34504"/>
                        </a:lnTo>
                        <a:lnTo>
                          <a:pt x="7595" y="34587"/>
                        </a:lnTo>
                        <a:lnTo>
                          <a:pt x="7742" y="34566"/>
                        </a:lnTo>
                        <a:lnTo>
                          <a:pt x="7888" y="34671"/>
                        </a:lnTo>
                        <a:lnTo>
                          <a:pt x="8077" y="34692"/>
                        </a:lnTo>
                        <a:lnTo>
                          <a:pt x="8160" y="34608"/>
                        </a:lnTo>
                        <a:lnTo>
                          <a:pt x="8202" y="34734"/>
                        </a:lnTo>
                        <a:lnTo>
                          <a:pt x="8286" y="34797"/>
                        </a:lnTo>
                        <a:lnTo>
                          <a:pt x="8286" y="34943"/>
                        </a:lnTo>
                        <a:lnTo>
                          <a:pt x="8181" y="35090"/>
                        </a:lnTo>
                        <a:lnTo>
                          <a:pt x="8056" y="35110"/>
                        </a:lnTo>
                        <a:lnTo>
                          <a:pt x="8014" y="35362"/>
                        </a:lnTo>
                        <a:lnTo>
                          <a:pt x="8181" y="35466"/>
                        </a:lnTo>
                        <a:lnTo>
                          <a:pt x="8202" y="35634"/>
                        </a:lnTo>
                        <a:lnTo>
                          <a:pt x="8119" y="35843"/>
                        </a:lnTo>
                        <a:lnTo>
                          <a:pt x="8160" y="35989"/>
                        </a:lnTo>
                        <a:lnTo>
                          <a:pt x="8056" y="36073"/>
                        </a:lnTo>
                        <a:lnTo>
                          <a:pt x="7763" y="36094"/>
                        </a:lnTo>
                        <a:lnTo>
                          <a:pt x="7637" y="36303"/>
                        </a:lnTo>
                        <a:lnTo>
                          <a:pt x="7554" y="36345"/>
                        </a:lnTo>
                        <a:lnTo>
                          <a:pt x="7533" y="36596"/>
                        </a:lnTo>
                        <a:lnTo>
                          <a:pt x="7554" y="36596"/>
                        </a:lnTo>
                        <a:lnTo>
                          <a:pt x="7658" y="36617"/>
                        </a:lnTo>
                        <a:lnTo>
                          <a:pt x="7784" y="36554"/>
                        </a:lnTo>
                        <a:lnTo>
                          <a:pt x="7951" y="36512"/>
                        </a:lnTo>
                        <a:lnTo>
                          <a:pt x="7972" y="36575"/>
                        </a:lnTo>
                        <a:lnTo>
                          <a:pt x="7951" y="36659"/>
                        </a:lnTo>
                        <a:lnTo>
                          <a:pt x="7637" y="36805"/>
                        </a:lnTo>
                        <a:lnTo>
                          <a:pt x="7491" y="36889"/>
                        </a:lnTo>
                        <a:lnTo>
                          <a:pt x="7554" y="36931"/>
                        </a:lnTo>
                        <a:lnTo>
                          <a:pt x="7637" y="36931"/>
                        </a:lnTo>
                        <a:lnTo>
                          <a:pt x="7554" y="37014"/>
                        </a:lnTo>
                        <a:lnTo>
                          <a:pt x="7428" y="36994"/>
                        </a:lnTo>
                        <a:lnTo>
                          <a:pt x="7240" y="37014"/>
                        </a:lnTo>
                        <a:lnTo>
                          <a:pt x="7323" y="37203"/>
                        </a:lnTo>
                        <a:lnTo>
                          <a:pt x="7386" y="37286"/>
                        </a:lnTo>
                        <a:lnTo>
                          <a:pt x="7449" y="37224"/>
                        </a:lnTo>
                        <a:lnTo>
                          <a:pt x="7470" y="37286"/>
                        </a:lnTo>
                        <a:lnTo>
                          <a:pt x="7575" y="37307"/>
                        </a:lnTo>
                        <a:lnTo>
                          <a:pt x="7575" y="37349"/>
                        </a:lnTo>
                        <a:lnTo>
                          <a:pt x="7491" y="37391"/>
                        </a:lnTo>
                        <a:lnTo>
                          <a:pt x="7449" y="37454"/>
                        </a:lnTo>
                        <a:lnTo>
                          <a:pt x="7365" y="37454"/>
                        </a:lnTo>
                        <a:lnTo>
                          <a:pt x="7323" y="37517"/>
                        </a:lnTo>
                        <a:lnTo>
                          <a:pt x="7323" y="37559"/>
                        </a:lnTo>
                        <a:lnTo>
                          <a:pt x="7177" y="37705"/>
                        </a:lnTo>
                        <a:lnTo>
                          <a:pt x="7177" y="37831"/>
                        </a:lnTo>
                        <a:lnTo>
                          <a:pt x="7240" y="37851"/>
                        </a:lnTo>
                        <a:lnTo>
                          <a:pt x="7219" y="38019"/>
                        </a:lnTo>
                        <a:lnTo>
                          <a:pt x="7114" y="37977"/>
                        </a:lnTo>
                        <a:lnTo>
                          <a:pt x="7072" y="38019"/>
                        </a:lnTo>
                        <a:lnTo>
                          <a:pt x="6968" y="37935"/>
                        </a:lnTo>
                        <a:lnTo>
                          <a:pt x="6842" y="37914"/>
                        </a:lnTo>
                        <a:lnTo>
                          <a:pt x="6842" y="37956"/>
                        </a:lnTo>
                        <a:lnTo>
                          <a:pt x="6905" y="38040"/>
                        </a:lnTo>
                        <a:lnTo>
                          <a:pt x="6821" y="38061"/>
                        </a:lnTo>
                        <a:lnTo>
                          <a:pt x="6738" y="38144"/>
                        </a:lnTo>
                        <a:lnTo>
                          <a:pt x="6863" y="38165"/>
                        </a:lnTo>
                        <a:lnTo>
                          <a:pt x="6947" y="38165"/>
                        </a:lnTo>
                        <a:lnTo>
                          <a:pt x="7114" y="38291"/>
                        </a:lnTo>
                        <a:lnTo>
                          <a:pt x="7114" y="38375"/>
                        </a:lnTo>
                        <a:lnTo>
                          <a:pt x="7240" y="38500"/>
                        </a:lnTo>
                        <a:lnTo>
                          <a:pt x="7449" y="38479"/>
                        </a:lnTo>
                        <a:lnTo>
                          <a:pt x="7679" y="38605"/>
                        </a:lnTo>
                        <a:lnTo>
                          <a:pt x="7847" y="38647"/>
                        </a:lnTo>
                        <a:lnTo>
                          <a:pt x="8202" y="38898"/>
                        </a:lnTo>
                        <a:lnTo>
                          <a:pt x="8286" y="39023"/>
                        </a:lnTo>
                        <a:lnTo>
                          <a:pt x="8391" y="39065"/>
                        </a:lnTo>
                        <a:lnTo>
                          <a:pt x="8412" y="39128"/>
                        </a:lnTo>
                        <a:lnTo>
                          <a:pt x="8516" y="39211"/>
                        </a:lnTo>
                        <a:lnTo>
                          <a:pt x="8600" y="39211"/>
                        </a:lnTo>
                        <a:lnTo>
                          <a:pt x="8621" y="39295"/>
                        </a:lnTo>
                        <a:lnTo>
                          <a:pt x="8725" y="39337"/>
                        </a:lnTo>
                        <a:lnTo>
                          <a:pt x="8788" y="39337"/>
                        </a:lnTo>
                        <a:lnTo>
                          <a:pt x="8893" y="39483"/>
                        </a:lnTo>
                        <a:lnTo>
                          <a:pt x="8997" y="39504"/>
                        </a:lnTo>
                        <a:lnTo>
                          <a:pt x="9039" y="39525"/>
                        </a:lnTo>
                        <a:lnTo>
                          <a:pt x="9102" y="39504"/>
                        </a:lnTo>
                        <a:lnTo>
                          <a:pt x="9248" y="39630"/>
                        </a:lnTo>
                        <a:lnTo>
                          <a:pt x="9248" y="39714"/>
                        </a:lnTo>
                        <a:lnTo>
                          <a:pt x="9374" y="39735"/>
                        </a:lnTo>
                        <a:lnTo>
                          <a:pt x="9520" y="39923"/>
                        </a:lnTo>
                        <a:lnTo>
                          <a:pt x="9583" y="40007"/>
                        </a:lnTo>
                        <a:lnTo>
                          <a:pt x="9625" y="40237"/>
                        </a:lnTo>
                        <a:lnTo>
                          <a:pt x="9730" y="40425"/>
                        </a:lnTo>
                        <a:lnTo>
                          <a:pt x="9688" y="40488"/>
                        </a:lnTo>
                        <a:lnTo>
                          <a:pt x="9730" y="40572"/>
                        </a:lnTo>
                        <a:cubicBezTo>
                          <a:pt x="9939" y="40572"/>
                          <a:pt x="10483" y="40572"/>
                          <a:pt x="10462" y="40446"/>
                        </a:cubicBezTo>
                        <a:lnTo>
                          <a:pt x="10420" y="40279"/>
                        </a:lnTo>
                        <a:lnTo>
                          <a:pt x="11090" y="40258"/>
                        </a:lnTo>
                        <a:cubicBezTo>
                          <a:pt x="11090" y="40258"/>
                          <a:pt x="11215" y="40383"/>
                          <a:pt x="11320" y="40383"/>
                        </a:cubicBezTo>
                        <a:cubicBezTo>
                          <a:pt x="11425" y="40383"/>
                          <a:pt x="11948" y="40153"/>
                          <a:pt x="11948" y="40153"/>
                        </a:cubicBezTo>
                        <a:cubicBezTo>
                          <a:pt x="11948" y="40153"/>
                          <a:pt x="12073" y="40174"/>
                          <a:pt x="12136" y="40279"/>
                        </a:cubicBezTo>
                        <a:cubicBezTo>
                          <a:pt x="12159" y="40337"/>
                          <a:pt x="12208" y="40350"/>
                          <a:pt x="12254" y="40350"/>
                        </a:cubicBezTo>
                        <a:cubicBezTo>
                          <a:pt x="12291" y="40350"/>
                          <a:pt x="12327" y="40341"/>
                          <a:pt x="12345" y="40341"/>
                        </a:cubicBezTo>
                        <a:lnTo>
                          <a:pt x="12345" y="40320"/>
                        </a:lnTo>
                        <a:lnTo>
                          <a:pt x="12492" y="40341"/>
                        </a:lnTo>
                        <a:lnTo>
                          <a:pt x="12764" y="40551"/>
                        </a:lnTo>
                        <a:lnTo>
                          <a:pt x="12826" y="40676"/>
                        </a:lnTo>
                        <a:lnTo>
                          <a:pt x="13098" y="40697"/>
                        </a:lnTo>
                        <a:lnTo>
                          <a:pt x="13140" y="40592"/>
                        </a:lnTo>
                        <a:lnTo>
                          <a:pt x="13308" y="40488"/>
                        </a:lnTo>
                        <a:lnTo>
                          <a:pt x="13496" y="40258"/>
                        </a:lnTo>
                        <a:lnTo>
                          <a:pt x="13433" y="40237"/>
                        </a:lnTo>
                        <a:lnTo>
                          <a:pt x="13119" y="39965"/>
                        </a:lnTo>
                        <a:lnTo>
                          <a:pt x="12910" y="39714"/>
                        </a:lnTo>
                        <a:lnTo>
                          <a:pt x="12889" y="39546"/>
                        </a:lnTo>
                        <a:lnTo>
                          <a:pt x="12805" y="39442"/>
                        </a:lnTo>
                        <a:lnTo>
                          <a:pt x="12805" y="39295"/>
                        </a:lnTo>
                        <a:lnTo>
                          <a:pt x="12785" y="39211"/>
                        </a:lnTo>
                        <a:lnTo>
                          <a:pt x="12764" y="39170"/>
                        </a:lnTo>
                        <a:lnTo>
                          <a:pt x="12680" y="39170"/>
                        </a:lnTo>
                        <a:lnTo>
                          <a:pt x="12680" y="39065"/>
                        </a:lnTo>
                        <a:lnTo>
                          <a:pt x="12722" y="39086"/>
                        </a:lnTo>
                        <a:lnTo>
                          <a:pt x="12764" y="38981"/>
                        </a:lnTo>
                        <a:lnTo>
                          <a:pt x="12805" y="38877"/>
                        </a:lnTo>
                        <a:lnTo>
                          <a:pt x="12722" y="38877"/>
                        </a:lnTo>
                        <a:lnTo>
                          <a:pt x="12680" y="38919"/>
                        </a:lnTo>
                        <a:lnTo>
                          <a:pt x="12554" y="38856"/>
                        </a:lnTo>
                        <a:lnTo>
                          <a:pt x="12554" y="38667"/>
                        </a:lnTo>
                        <a:lnTo>
                          <a:pt x="12450" y="38647"/>
                        </a:lnTo>
                        <a:lnTo>
                          <a:pt x="12366" y="38563"/>
                        </a:lnTo>
                        <a:lnTo>
                          <a:pt x="12282" y="38584"/>
                        </a:lnTo>
                        <a:lnTo>
                          <a:pt x="12178" y="38584"/>
                        </a:lnTo>
                        <a:lnTo>
                          <a:pt x="12136" y="38375"/>
                        </a:lnTo>
                        <a:lnTo>
                          <a:pt x="12157" y="38270"/>
                        </a:lnTo>
                        <a:lnTo>
                          <a:pt x="12199" y="38228"/>
                        </a:lnTo>
                        <a:lnTo>
                          <a:pt x="12199" y="38019"/>
                        </a:lnTo>
                        <a:lnTo>
                          <a:pt x="12261" y="37914"/>
                        </a:lnTo>
                        <a:lnTo>
                          <a:pt x="12282" y="37768"/>
                        </a:lnTo>
                        <a:lnTo>
                          <a:pt x="12345" y="37726"/>
                        </a:lnTo>
                        <a:lnTo>
                          <a:pt x="12366" y="37600"/>
                        </a:lnTo>
                        <a:lnTo>
                          <a:pt x="12408" y="37517"/>
                        </a:lnTo>
                        <a:lnTo>
                          <a:pt x="12408" y="37433"/>
                        </a:lnTo>
                        <a:lnTo>
                          <a:pt x="12471" y="37454"/>
                        </a:lnTo>
                        <a:lnTo>
                          <a:pt x="12513" y="37517"/>
                        </a:lnTo>
                        <a:lnTo>
                          <a:pt x="12575" y="37496"/>
                        </a:lnTo>
                        <a:lnTo>
                          <a:pt x="12596" y="37412"/>
                        </a:lnTo>
                        <a:lnTo>
                          <a:pt x="12659" y="37454"/>
                        </a:lnTo>
                        <a:lnTo>
                          <a:pt x="12701" y="37412"/>
                        </a:lnTo>
                        <a:lnTo>
                          <a:pt x="12785" y="37412"/>
                        </a:lnTo>
                        <a:lnTo>
                          <a:pt x="12868" y="37349"/>
                        </a:lnTo>
                        <a:lnTo>
                          <a:pt x="12826" y="37307"/>
                        </a:lnTo>
                        <a:lnTo>
                          <a:pt x="12764" y="37286"/>
                        </a:lnTo>
                        <a:lnTo>
                          <a:pt x="12805" y="37286"/>
                        </a:lnTo>
                        <a:cubicBezTo>
                          <a:pt x="12805" y="37286"/>
                          <a:pt x="12826" y="37307"/>
                          <a:pt x="12868" y="37307"/>
                        </a:cubicBezTo>
                        <a:cubicBezTo>
                          <a:pt x="12889" y="37307"/>
                          <a:pt x="12931" y="37286"/>
                          <a:pt x="12931" y="37286"/>
                        </a:cubicBezTo>
                        <a:lnTo>
                          <a:pt x="12994" y="37328"/>
                        </a:lnTo>
                        <a:lnTo>
                          <a:pt x="13036" y="37307"/>
                        </a:lnTo>
                        <a:lnTo>
                          <a:pt x="13015" y="37245"/>
                        </a:lnTo>
                        <a:lnTo>
                          <a:pt x="12847" y="37140"/>
                        </a:lnTo>
                        <a:lnTo>
                          <a:pt x="12931" y="37119"/>
                        </a:lnTo>
                        <a:lnTo>
                          <a:pt x="13036" y="37140"/>
                        </a:lnTo>
                        <a:lnTo>
                          <a:pt x="13098" y="37119"/>
                        </a:lnTo>
                        <a:lnTo>
                          <a:pt x="13161" y="37140"/>
                        </a:lnTo>
                        <a:lnTo>
                          <a:pt x="13161" y="37077"/>
                        </a:lnTo>
                        <a:lnTo>
                          <a:pt x="13119" y="37035"/>
                        </a:lnTo>
                        <a:lnTo>
                          <a:pt x="13161" y="37035"/>
                        </a:lnTo>
                        <a:lnTo>
                          <a:pt x="13161" y="36994"/>
                        </a:lnTo>
                        <a:lnTo>
                          <a:pt x="13119" y="36931"/>
                        </a:lnTo>
                        <a:lnTo>
                          <a:pt x="13203" y="36910"/>
                        </a:lnTo>
                        <a:lnTo>
                          <a:pt x="13203" y="36868"/>
                        </a:lnTo>
                        <a:lnTo>
                          <a:pt x="13203" y="36805"/>
                        </a:lnTo>
                        <a:lnTo>
                          <a:pt x="13057" y="36722"/>
                        </a:lnTo>
                        <a:lnTo>
                          <a:pt x="12910" y="36784"/>
                        </a:lnTo>
                        <a:lnTo>
                          <a:pt x="12701" y="36659"/>
                        </a:lnTo>
                        <a:lnTo>
                          <a:pt x="12701" y="36554"/>
                        </a:lnTo>
                        <a:lnTo>
                          <a:pt x="12910" y="36554"/>
                        </a:lnTo>
                        <a:lnTo>
                          <a:pt x="12680" y="36157"/>
                        </a:lnTo>
                        <a:lnTo>
                          <a:pt x="12408" y="35885"/>
                        </a:lnTo>
                        <a:lnTo>
                          <a:pt x="12052" y="35780"/>
                        </a:lnTo>
                        <a:lnTo>
                          <a:pt x="11989" y="35864"/>
                        </a:lnTo>
                        <a:lnTo>
                          <a:pt x="11822" y="35717"/>
                        </a:lnTo>
                        <a:lnTo>
                          <a:pt x="11843" y="35634"/>
                        </a:lnTo>
                        <a:lnTo>
                          <a:pt x="11738" y="35466"/>
                        </a:lnTo>
                        <a:lnTo>
                          <a:pt x="11508" y="35403"/>
                        </a:lnTo>
                        <a:lnTo>
                          <a:pt x="11571" y="35194"/>
                        </a:lnTo>
                        <a:lnTo>
                          <a:pt x="11634" y="34818"/>
                        </a:lnTo>
                        <a:lnTo>
                          <a:pt x="11550" y="34734"/>
                        </a:lnTo>
                        <a:lnTo>
                          <a:pt x="11529" y="34462"/>
                        </a:lnTo>
                        <a:lnTo>
                          <a:pt x="11634" y="34399"/>
                        </a:lnTo>
                        <a:lnTo>
                          <a:pt x="11780" y="34211"/>
                        </a:lnTo>
                        <a:lnTo>
                          <a:pt x="11780" y="34064"/>
                        </a:lnTo>
                        <a:lnTo>
                          <a:pt x="11864" y="33960"/>
                        </a:lnTo>
                        <a:lnTo>
                          <a:pt x="12178" y="34253"/>
                        </a:lnTo>
                        <a:lnTo>
                          <a:pt x="12199" y="34357"/>
                        </a:lnTo>
                        <a:lnTo>
                          <a:pt x="12387" y="34462"/>
                        </a:lnTo>
                        <a:lnTo>
                          <a:pt x="12575" y="34420"/>
                        </a:lnTo>
                        <a:lnTo>
                          <a:pt x="12554" y="34253"/>
                        </a:lnTo>
                        <a:lnTo>
                          <a:pt x="12617" y="34190"/>
                        </a:lnTo>
                        <a:lnTo>
                          <a:pt x="12492" y="33729"/>
                        </a:lnTo>
                        <a:lnTo>
                          <a:pt x="12680" y="33688"/>
                        </a:lnTo>
                        <a:lnTo>
                          <a:pt x="12868" y="33688"/>
                        </a:lnTo>
                        <a:lnTo>
                          <a:pt x="12868" y="33562"/>
                        </a:lnTo>
                        <a:lnTo>
                          <a:pt x="12785" y="33457"/>
                        </a:lnTo>
                        <a:lnTo>
                          <a:pt x="12805" y="33332"/>
                        </a:lnTo>
                        <a:lnTo>
                          <a:pt x="12994" y="33227"/>
                        </a:lnTo>
                        <a:lnTo>
                          <a:pt x="13077" y="33227"/>
                        </a:lnTo>
                        <a:lnTo>
                          <a:pt x="13119" y="33060"/>
                        </a:lnTo>
                        <a:lnTo>
                          <a:pt x="13203" y="32997"/>
                        </a:lnTo>
                        <a:lnTo>
                          <a:pt x="13329" y="33018"/>
                        </a:lnTo>
                        <a:lnTo>
                          <a:pt x="13349" y="32913"/>
                        </a:lnTo>
                        <a:lnTo>
                          <a:pt x="13329" y="32809"/>
                        </a:lnTo>
                        <a:lnTo>
                          <a:pt x="13349" y="32725"/>
                        </a:lnTo>
                        <a:lnTo>
                          <a:pt x="13538" y="32830"/>
                        </a:lnTo>
                        <a:lnTo>
                          <a:pt x="13663" y="32893"/>
                        </a:lnTo>
                        <a:lnTo>
                          <a:pt x="13642" y="32955"/>
                        </a:lnTo>
                        <a:lnTo>
                          <a:pt x="13559" y="33060"/>
                        </a:lnTo>
                        <a:lnTo>
                          <a:pt x="13621" y="33123"/>
                        </a:lnTo>
                        <a:lnTo>
                          <a:pt x="13726" y="33060"/>
                        </a:lnTo>
                        <a:lnTo>
                          <a:pt x="13747" y="32997"/>
                        </a:lnTo>
                        <a:lnTo>
                          <a:pt x="13831" y="32934"/>
                        </a:lnTo>
                        <a:lnTo>
                          <a:pt x="13831" y="33039"/>
                        </a:lnTo>
                        <a:lnTo>
                          <a:pt x="13914" y="32955"/>
                        </a:lnTo>
                        <a:lnTo>
                          <a:pt x="13935" y="32893"/>
                        </a:lnTo>
                        <a:lnTo>
                          <a:pt x="14040" y="32893"/>
                        </a:lnTo>
                        <a:lnTo>
                          <a:pt x="14165" y="32809"/>
                        </a:lnTo>
                        <a:lnTo>
                          <a:pt x="14270" y="32809"/>
                        </a:lnTo>
                        <a:lnTo>
                          <a:pt x="14312" y="32955"/>
                        </a:lnTo>
                        <a:lnTo>
                          <a:pt x="14458" y="33039"/>
                        </a:lnTo>
                        <a:lnTo>
                          <a:pt x="14668" y="32955"/>
                        </a:lnTo>
                        <a:lnTo>
                          <a:pt x="14772" y="32955"/>
                        </a:lnTo>
                        <a:lnTo>
                          <a:pt x="14814" y="33039"/>
                        </a:lnTo>
                        <a:lnTo>
                          <a:pt x="14898" y="33039"/>
                        </a:lnTo>
                        <a:lnTo>
                          <a:pt x="15002" y="33206"/>
                        </a:lnTo>
                        <a:lnTo>
                          <a:pt x="15128" y="33206"/>
                        </a:lnTo>
                        <a:lnTo>
                          <a:pt x="15233" y="33332"/>
                        </a:lnTo>
                        <a:lnTo>
                          <a:pt x="15400" y="33457"/>
                        </a:lnTo>
                        <a:lnTo>
                          <a:pt x="15463" y="33457"/>
                        </a:lnTo>
                        <a:lnTo>
                          <a:pt x="15526" y="33541"/>
                        </a:lnTo>
                        <a:lnTo>
                          <a:pt x="15526" y="33667"/>
                        </a:lnTo>
                        <a:lnTo>
                          <a:pt x="15609" y="33688"/>
                        </a:lnTo>
                        <a:lnTo>
                          <a:pt x="15672" y="33583"/>
                        </a:lnTo>
                        <a:lnTo>
                          <a:pt x="15672" y="33437"/>
                        </a:lnTo>
                        <a:lnTo>
                          <a:pt x="15777" y="33353"/>
                        </a:lnTo>
                        <a:lnTo>
                          <a:pt x="15860" y="33457"/>
                        </a:lnTo>
                        <a:lnTo>
                          <a:pt x="16070" y="33478"/>
                        </a:lnTo>
                        <a:lnTo>
                          <a:pt x="16153" y="33583"/>
                        </a:lnTo>
                        <a:lnTo>
                          <a:pt x="16258" y="33625"/>
                        </a:lnTo>
                        <a:lnTo>
                          <a:pt x="16383" y="33520"/>
                        </a:lnTo>
                        <a:lnTo>
                          <a:pt x="16383" y="33311"/>
                        </a:lnTo>
                        <a:lnTo>
                          <a:pt x="16509" y="33311"/>
                        </a:lnTo>
                        <a:lnTo>
                          <a:pt x="16509" y="33206"/>
                        </a:lnTo>
                        <a:lnTo>
                          <a:pt x="16614" y="33165"/>
                        </a:lnTo>
                        <a:lnTo>
                          <a:pt x="16697" y="33248"/>
                        </a:lnTo>
                        <a:lnTo>
                          <a:pt x="16760" y="33144"/>
                        </a:lnTo>
                        <a:lnTo>
                          <a:pt x="16886" y="33123"/>
                        </a:lnTo>
                        <a:lnTo>
                          <a:pt x="17032" y="33269"/>
                        </a:lnTo>
                        <a:lnTo>
                          <a:pt x="17074" y="33332"/>
                        </a:lnTo>
                        <a:lnTo>
                          <a:pt x="17220" y="33311"/>
                        </a:lnTo>
                        <a:lnTo>
                          <a:pt x="17199" y="33165"/>
                        </a:lnTo>
                        <a:lnTo>
                          <a:pt x="17283" y="33144"/>
                        </a:lnTo>
                        <a:lnTo>
                          <a:pt x="17409" y="33144"/>
                        </a:lnTo>
                        <a:lnTo>
                          <a:pt x="17451" y="33060"/>
                        </a:lnTo>
                        <a:lnTo>
                          <a:pt x="17597" y="33144"/>
                        </a:lnTo>
                        <a:lnTo>
                          <a:pt x="17660" y="33206"/>
                        </a:lnTo>
                        <a:lnTo>
                          <a:pt x="17639" y="33269"/>
                        </a:lnTo>
                        <a:lnTo>
                          <a:pt x="17555" y="33332"/>
                        </a:lnTo>
                        <a:lnTo>
                          <a:pt x="17660" y="33457"/>
                        </a:lnTo>
                        <a:lnTo>
                          <a:pt x="17764" y="33478"/>
                        </a:lnTo>
                        <a:lnTo>
                          <a:pt x="17827" y="33457"/>
                        </a:lnTo>
                        <a:lnTo>
                          <a:pt x="17911" y="33520"/>
                        </a:lnTo>
                        <a:lnTo>
                          <a:pt x="18078" y="33520"/>
                        </a:lnTo>
                        <a:lnTo>
                          <a:pt x="18287" y="33625"/>
                        </a:lnTo>
                        <a:lnTo>
                          <a:pt x="18434" y="33583"/>
                        </a:lnTo>
                        <a:lnTo>
                          <a:pt x="18476" y="33457"/>
                        </a:lnTo>
                        <a:lnTo>
                          <a:pt x="18476" y="33353"/>
                        </a:lnTo>
                        <a:lnTo>
                          <a:pt x="18539" y="33311"/>
                        </a:lnTo>
                        <a:lnTo>
                          <a:pt x="18706" y="33416"/>
                        </a:lnTo>
                        <a:lnTo>
                          <a:pt x="18873" y="33437"/>
                        </a:lnTo>
                        <a:lnTo>
                          <a:pt x="19062" y="33353"/>
                        </a:lnTo>
                        <a:lnTo>
                          <a:pt x="19103" y="33248"/>
                        </a:lnTo>
                        <a:lnTo>
                          <a:pt x="19083" y="32809"/>
                        </a:lnTo>
                        <a:lnTo>
                          <a:pt x="19020" y="32746"/>
                        </a:lnTo>
                        <a:lnTo>
                          <a:pt x="18852" y="32746"/>
                        </a:lnTo>
                        <a:lnTo>
                          <a:pt x="18748" y="32683"/>
                        </a:lnTo>
                        <a:lnTo>
                          <a:pt x="18706" y="32621"/>
                        </a:lnTo>
                        <a:lnTo>
                          <a:pt x="18580" y="32600"/>
                        </a:lnTo>
                        <a:lnTo>
                          <a:pt x="18497" y="32516"/>
                        </a:lnTo>
                        <a:lnTo>
                          <a:pt x="18371" y="32516"/>
                        </a:lnTo>
                        <a:lnTo>
                          <a:pt x="18371" y="32432"/>
                        </a:lnTo>
                        <a:lnTo>
                          <a:pt x="18350" y="32369"/>
                        </a:lnTo>
                        <a:lnTo>
                          <a:pt x="18371" y="32307"/>
                        </a:lnTo>
                        <a:lnTo>
                          <a:pt x="18476" y="32307"/>
                        </a:lnTo>
                        <a:lnTo>
                          <a:pt x="18497" y="32181"/>
                        </a:lnTo>
                        <a:lnTo>
                          <a:pt x="18580" y="32077"/>
                        </a:lnTo>
                        <a:lnTo>
                          <a:pt x="18559" y="31951"/>
                        </a:lnTo>
                        <a:lnTo>
                          <a:pt x="18476" y="31951"/>
                        </a:lnTo>
                        <a:lnTo>
                          <a:pt x="18476" y="31805"/>
                        </a:lnTo>
                        <a:lnTo>
                          <a:pt x="18601" y="31637"/>
                        </a:lnTo>
                        <a:lnTo>
                          <a:pt x="18748" y="31491"/>
                        </a:lnTo>
                        <a:lnTo>
                          <a:pt x="18978" y="31470"/>
                        </a:lnTo>
                        <a:lnTo>
                          <a:pt x="19083" y="31491"/>
                        </a:lnTo>
                        <a:lnTo>
                          <a:pt x="19166" y="31449"/>
                        </a:lnTo>
                        <a:lnTo>
                          <a:pt x="19166" y="31344"/>
                        </a:lnTo>
                        <a:lnTo>
                          <a:pt x="19062" y="31323"/>
                        </a:lnTo>
                        <a:lnTo>
                          <a:pt x="18978" y="31219"/>
                        </a:lnTo>
                        <a:lnTo>
                          <a:pt x="18873" y="31219"/>
                        </a:lnTo>
                        <a:lnTo>
                          <a:pt x="18790" y="31260"/>
                        </a:lnTo>
                        <a:lnTo>
                          <a:pt x="18685" y="31219"/>
                        </a:lnTo>
                        <a:lnTo>
                          <a:pt x="18539" y="31219"/>
                        </a:lnTo>
                        <a:lnTo>
                          <a:pt x="18539" y="31135"/>
                        </a:lnTo>
                        <a:lnTo>
                          <a:pt x="18580" y="31072"/>
                        </a:lnTo>
                        <a:lnTo>
                          <a:pt x="18748" y="31072"/>
                        </a:lnTo>
                        <a:lnTo>
                          <a:pt x="18685" y="30947"/>
                        </a:lnTo>
                        <a:lnTo>
                          <a:pt x="18539" y="30968"/>
                        </a:lnTo>
                        <a:lnTo>
                          <a:pt x="18434" y="30947"/>
                        </a:lnTo>
                        <a:lnTo>
                          <a:pt x="18476" y="30905"/>
                        </a:lnTo>
                        <a:lnTo>
                          <a:pt x="18434" y="30758"/>
                        </a:lnTo>
                        <a:lnTo>
                          <a:pt x="18476" y="30737"/>
                        </a:lnTo>
                        <a:lnTo>
                          <a:pt x="18601" y="30737"/>
                        </a:lnTo>
                        <a:lnTo>
                          <a:pt x="18664" y="30654"/>
                        </a:lnTo>
                        <a:lnTo>
                          <a:pt x="18748" y="30654"/>
                        </a:lnTo>
                        <a:lnTo>
                          <a:pt x="18769" y="30716"/>
                        </a:lnTo>
                        <a:lnTo>
                          <a:pt x="18894" y="30696"/>
                        </a:lnTo>
                        <a:lnTo>
                          <a:pt x="18999" y="30758"/>
                        </a:lnTo>
                        <a:lnTo>
                          <a:pt x="19062" y="30716"/>
                        </a:lnTo>
                        <a:lnTo>
                          <a:pt x="19062" y="30633"/>
                        </a:lnTo>
                        <a:lnTo>
                          <a:pt x="19166" y="30591"/>
                        </a:lnTo>
                        <a:lnTo>
                          <a:pt x="19271" y="30591"/>
                        </a:lnTo>
                        <a:lnTo>
                          <a:pt x="19334" y="30696"/>
                        </a:lnTo>
                        <a:lnTo>
                          <a:pt x="19396" y="30612"/>
                        </a:lnTo>
                        <a:lnTo>
                          <a:pt x="19396" y="30528"/>
                        </a:lnTo>
                        <a:lnTo>
                          <a:pt x="19606" y="30486"/>
                        </a:lnTo>
                        <a:lnTo>
                          <a:pt x="19731" y="30486"/>
                        </a:lnTo>
                        <a:lnTo>
                          <a:pt x="19899" y="30403"/>
                        </a:lnTo>
                        <a:lnTo>
                          <a:pt x="20045" y="30403"/>
                        </a:lnTo>
                        <a:lnTo>
                          <a:pt x="20066" y="30340"/>
                        </a:lnTo>
                        <a:lnTo>
                          <a:pt x="20233" y="30235"/>
                        </a:lnTo>
                        <a:lnTo>
                          <a:pt x="20359" y="30235"/>
                        </a:lnTo>
                        <a:lnTo>
                          <a:pt x="20443" y="30193"/>
                        </a:lnTo>
                        <a:lnTo>
                          <a:pt x="20526" y="30193"/>
                        </a:lnTo>
                        <a:lnTo>
                          <a:pt x="20589" y="30214"/>
                        </a:lnTo>
                        <a:lnTo>
                          <a:pt x="20652" y="30172"/>
                        </a:lnTo>
                        <a:lnTo>
                          <a:pt x="20652" y="30026"/>
                        </a:lnTo>
                        <a:lnTo>
                          <a:pt x="20736" y="29984"/>
                        </a:lnTo>
                        <a:lnTo>
                          <a:pt x="20861" y="29984"/>
                        </a:lnTo>
                        <a:lnTo>
                          <a:pt x="20882" y="29900"/>
                        </a:lnTo>
                        <a:lnTo>
                          <a:pt x="20966" y="29859"/>
                        </a:lnTo>
                        <a:lnTo>
                          <a:pt x="21008" y="29900"/>
                        </a:lnTo>
                        <a:lnTo>
                          <a:pt x="21091" y="29921"/>
                        </a:lnTo>
                        <a:lnTo>
                          <a:pt x="21196" y="29880"/>
                        </a:lnTo>
                        <a:lnTo>
                          <a:pt x="21321" y="29817"/>
                        </a:lnTo>
                        <a:lnTo>
                          <a:pt x="21572" y="29670"/>
                        </a:lnTo>
                        <a:lnTo>
                          <a:pt x="21614" y="29670"/>
                        </a:lnTo>
                        <a:lnTo>
                          <a:pt x="21677" y="29649"/>
                        </a:lnTo>
                        <a:lnTo>
                          <a:pt x="21803" y="29608"/>
                        </a:lnTo>
                        <a:lnTo>
                          <a:pt x="21886" y="29503"/>
                        </a:lnTo>
                        <a:lnTo>
                          <a:pt x="21949" y="29545"/>
                        </a:lnTo>
                        <a:lnTo>
                          <a:pt x="22116" y="29503"/>
                        </a:lnTo>
                        <a:lnTo>
                          <a:pt x="22116" y="29440"/>
                        </a:lnTo>
                        <a:lnTo>
                          <a:pt x="22054" y="29356"/>
                        </a:lnTo>
                        <a:lnTo>
                          <a:pt x="22116" y="29336"/>
                        </a:lnTo>
                        <a:lnTo>
                          <a:pt x="22284" y="29336"/>
                        </a:lnTo>
                        <a:lnTo>
                          <a:pt x="22305" y="29231"/>
                        </a:lnTo>
                        <a:lnTo>
                          <a:pt x="22409" y="29168"/>
                        </a:lnTo>
                        <a:lnTo>
                          <a:pt x="22472" y="29168"/>
                        </a:lnTo>
                        <a:lnTo>
                          <a:pt x="22556" y="29147"/>
                        </a:lnTo>
                        <a:lnTo>
                          <a:pt x="22681" y="29189"/>
                        </a:lnTo>
                        <a:lnTo>
                          <a:pt x="22849" y="29168"/>
                        </a:lnTo>
                        <a:lnTo>
                          <a:pt x="22974" y="29273"/>
                        </a:lnTo>
                        <a:lnTo>
                          <a:pt x="23100" y="29273"/>
                        </a:lnTo>
                        <a:lnTo>
                          <a:pt x="23246" y="29210"/>
                        </a:lnTo>
                        <a:lnTo>
                          <a:pt x="23372" y="29210"/>
                        </a:lnTo>
                        <a:lnTo>
                          <a:pt x="23414" y="29356"/>
                        </a:lnTo>
                        <a:lnTo>
                          <a:pt x="23477" y="29377"/>
                        </a:lnTo>
                        <a:lnTo>
                          <a:pt x="23539" y="29503"/>
                        </a:lnTo>
                        <a:lnTo>
                          <a:pt x="23602" y="29608"/>
                        </a:lnTo>
                        <a:lnTo>
                          <a:pt x="23686" y="29670"/>
                        </a:lnTo>
                        <a:lnTo>
                          <a:pt x="23686" y="29712"/>
                        </a:lnTo>
                        <a:lnTo>
                          <a:pt x="23665" y="29817"/>
                        </a:lnTo>
                        <a:lnTo>
                          <a:pt x="23686" y="29921"/>
                        </a:lnTo>
                        <a:lnTo>
                          <a:pt x="23686" y="29984"/>
                        </a:lnTo>
                        <a:lnTo>
                          <a:pt x="23602" y="30005"/>
                        </a:lnTo>
                        <a:lnTo>
                          <a:pt x="23665" y="30110"/>
                        </a:lnTo>
                        <a:lnTo>
                          <a:pt x="23749" y="30152"/>
                        </a:lnTo>
                        <a:lnTo>
                          <a:pt x="23874" y="30089"/>
                        </a:lnTo>
                        <a:lnTo>
                          <a:pt x="23937" y="30152"/>
                        </a:lnTo>
                        <a:lnTo>
                          <a:pt x="24000" y="30131"/>
                        </a:lnTo>
                        <a:lnTo>
                          <a:pt x="24021" y="30026"/>
                        </a:lnTo>
                        <a:lnTo>
                          <a:pt x="24104" y="30005"/>
                        </a:lnTo>
                        <a:lnTo>
                          <a:pt x="24125" y="30110"/>
                        </a:lnTo>
                        <a:lnTo>
                          <a:pt x="24209" y="30110"/>
                        </a:lnTo>
                        <a:lnTo>
                          <a:pt x="24230" y="30026"/>
                        </a:lnTo>
                        <a:lnTo>
                          <a:pt x="24188" y="29921"/>
                        </a:lnTo>
                        <a:lnTo>
                          <a:pt x="24209" y="29900"/>
                        </a:lnTo>
                        <a:lnTo>
                          <a:pt x="24418" y="30026"/>
                        </a:lnTo>
                        <a:lnTo>
                          <a:pt x="24439" y="30214"/>
                        </a:lnTo>
                        <a:lnTo>
                          <a:pt x="24523" y="30340"/>
                        </a:lnTo>
                        <a:lnTo>
                          <a:pt x="24606" y="30340"/>
                        </a:lnTo>
                        <a:lnTo>
                          <a:pt x="24669" y="30256"/>
                        </a:lnTo>
                        <a:lnTo>
                          <a:pt x="24627" y="30235"/>
                        </a:lnTo>
                        <a:lnTo>
                          <a:pt x="24606" y="30193"/>
                        </a:lnTo>
                        <a:lnTo>
                          <a:pt x="24732" y="30152"/>
                        </a:lnTo>
                        <a:lnTo>
                          <a:pt x="24941" y="30256"/>
                        </a:lnTo>
                        <a:lnTo>
                          <a:pt x="25025" y="30256"/>
                        </a:lnTo>
                        <a:lnTo>
                          <a:pt x="25088" y="30193"/>
                        </a:lnTo>
                        <a:lnTo>
                          <a:pt x="25150" y="30214"/>
                        </a:lnTo>
                        <a:lnTo>
                          <a:pt x="25088" y="30319"/>
                        </a:lnTo>
                        <a:lnTo>
                          <a:pt x="25025" y="30361"/>
                        </a:lnTo>
                        <a:lnTo>
                          <a:pt x="25025" y="30528"/>
                        </a:lnTo>
                        <a:lnTo>
                          <a:pt x="25088" y="30633"/>
                        </a:lnTo>
                        <a:lnTo>
                          <a:pt x="25171" y="30633"/>
                        </a:lnTo>
                        <a:lnTo>
                          <a:pt x="25255" y="30549"/>
                        </a:lnTo>
                        <a:lnTo>
                          <a:pt x="25381" y="30528"/>
                        </a:lnTo>
                        <a:lnTo>
                          <a:pt x="25611" y="30570"/>
                        </a:lnTo>
                        <a:lnTo>
                          <a:pt x="25673" y="30612"/>
                        </a:lnTo>
                        <a:lnTo>
                          <a:pt x="25757" y="30549"/>
                        </a:lnTo>
                        <a:lnTo>
                          <a:pt x="25715" y="30424"/>
                        </a:lnTo>
                        <a:lnTo>
                          <a:pt x="25820" y="30361"/>
                        </a:lnTo>
                        <a:lnTo>
                          <a:pt x="25987" y="30340"/>
                        </a:lnTo>
                        <a:lnTo>
                          <a:pt x="26092" y="30256"/>
                        </a:lnTo>
                        <a:lnTo>
                          <a:pt x="26134" y="30152"/>
                        </a:lnTo>
                        <a:lnTo>
                          <a:pt x="26217" y="30089"/>
                        </a:lnTo>
                        <a:lnTo>
                          <a:pt x="26217" y="30005"/>
                        </a:lnTo>
                        <a:lnTo>
                          <a:pt x="26343" y="29880"/>
                        </a:lnTo>
                        <a:lnTo>
                          <a:pt x="26448" y="29838"/>
                        </a:lnTo>
                        <a:lnTo>
                          <a:pt x="26531" y="29733"/>
                        </a:lnTo>
                        <a:lnTo>
                          <a:pt x="26657" y="29712"/>
                        </a:lnTo>
                        <a:lnTo>
                          <a:pt x="26824" y="29670"/>
                        </a:lnTo>
                        <a:lnTo>
                          <a:pt x="26866" y="29712"/>
                        </a:lnTo>
                        <a:lnTo>
                          <a:pt x="26866" y="29817"/>
                        </a:lnTo>
                        <a:lnTo>
                          <a:pt x="27138" y="29900"/>
                        </a:lnTo>
                        <a:lnTo>
                          <a:pt x="27054" y="29921"/>
                        </a:lnTo>
                        <a:lnTo>
                          <a:pt x="27117" y="30005"/>
                        </a:lnTo>
                        <a:lnTo>
                          <a:pt x="28163" y="30800"/>
                        </a:lnTo>
                        <a:lnTo>
                          <a:pt x="29565" y="32579"/>
                        </a:lnTo>
                        <a:lnTo>
                          <a:pt x="29712" y="32537"/>
                        </a:lnTo>
                        <a:lnTo>
                          <a:pt x="29816" y="32495"/>
                        </a:lnTo>
                        <a:lnTo>
                          <a:pt x="29837" y="32411"/>
                        </a:lnTo>
                        <a:lnTo>
                          <a:pt x="29816" y="32390"/>
                        </a:lnTo>
                        <a:lnTo>
                          <a:pt x="29816" y="32265"/>
                        </a:lnTo>
                        <a:lnTo>
                          <a:pt x="29879" y="32202"/>
                        </a:lnTo>
                        <a:lnTo>
                          <a:pt x="30047" y="32286"/>
                        </a:lnTo>
                        <a:lnTo>
                          <a:pt x="30026" y="32369"/>
                        </a:lnTo>
                        <a:lnTo>
                          <a:pt x="30026" y="32432"/>
                        </a:lnTo>
                        <a:lnTo>
                          <a:pt x="30151" y="32474"/>
                        </a:lnTo>
                        <a:lnTo>
                          <a:pt x="30214" y="32537"/>
                        </a:lnTo>
                        <a:lnTo>
                          <a:pt x="30319" y="32537"/>
                        </a:lnTo>
                        <a:lnTo>
                          <a:pt x="30402" y="32495"/>
                        </a:lnTo>
                        <a:lnTo>
                          <a:pt x="30507" y="32474"/>
                        </a:lnTo>
                        <a:lnTo>
                          <a:pt x="30674" y="32537"/>
                        </a:lnTo>
                        <a:lnTo>
                          <a:pt x="30800" y="32495"/>
                        </a:lnTo>
                        <a:lnTo>
                          <a:pt x="30904" y="32516"/>
                        </a:lnTo>
                        <a:lnTo>
                          <a:pt x="31009" y="32474"/>
                        </a:lnTo>
                        <a:lnTo>
                          <a:pt x="31030" y="32411"/>
                        </a:lnTo>
                        <a:lnTo>
                          <a:pt x="31009" y="32369"/>
                        </a:lnTo>
                        <a:lnTo>
                          <a:pt x="31030" y="32307"/>
                        </a:lnTo>
                        <a:lnTo>
                          <a:pt x="31218" y="32286"/>
                        </a:lnTo>
                        <a:lnTo>
                          <a:pt x="31427" y="32286"/>
                        </a:lnTo>
                        <a:lnTo>
                          <a:pt x="31616" y="32328"/>
                        </a:lnTo>
                        <a:lnTo>
                          <a:pt x="31783" y="32474"/>
                        </a:lnTo>
                        <a:lnTo>
                          <a:pt x="31888" y="32621"/>
                        </a:lnTo>
                        <a:lnTo>
                          <a:pt x="31951" y="32746"/>
                        </a:lnTo>
                        <a:lnTo>
                          <a:pt x="32013" y="32746"/>
                        </a:lnTo>
                        <a:lnTo>
                          <a:pt x="32139" y="32788"/>
                        </a:lnTo>
                        <a:lnTo>
                          <a:pt x="32264" y="32851"/>
                        </a:lnTo>
                        <a:lnTo>
                          <a:pt x="32327" y="32851"/>
                        </a:lnTo>
                        <a:lnTo>
                          <a:pt x="32390" y="32913"/>
                        </a:lnTo>
                        <a:lnTo>
                          <a:pt x="32390" y="32997"/>
                        </a:lnTo>
                        <a:lnTo>
                          <a:pt x="32369" y="33039"/>
                        </a:lnTo>
                        <a:lnTo>
                          <a:pt x="32369" y="33144"/>
                        </a:lnTo>
                        <a:lnTo>
                          <a:pt x="32390" y="33227"/>
                        </a:lnTo>
                        <a:lnTo>
                          <a:pt x="32453" y="33269"/>
                        </a:lnTo>
                        <a:lnTo>
                          <a:pt x="32474" y="33311"/>
                        </a:lnTo>
                        <a:lnTo>
                          <a:pt x="32536" y="33311"/>
                        </a:lnTo>
                        <a:lnTo>
                          <a:pt x="32641" y="33353"/>
                        </a:lnTo>
                        <a:lnTo>
                          <a:pt x="32704" y="33416"/>
                        </a:lnTo>
                        <a:lnTo>
                          <a:pt x="32746" y="33353"/>
                        </a:lnTo>
                        <a:lnTo>
                          <a:pt x="32850" y="33311"/>
                        </a:lnTo>
                        <a:lnTo>
                          <a:pt x="33101" y="33269"/>
                        </a:lnTo>
                        <a:lnTo>
                          <a:pt x="33227" y="33248"/>
                        </a:lnTo>
                        <a:lnTo>
                          <a:pt x="33290" y="33144"/>
                        </a:lnTo>
                        <a:lnTo>
                          <a:pt x="33394" y="33102"/>
                        </a:lnTo>
                        <a:lnTo>
                          <a:pt x="33436" y="33123"/>
                        </a:lnTo>
                        <a:lnTo>
                          <a:pt x="33394" y="33248"/>
                        </a:lnTo>
                        <a:lnTo>
                          <a:pt x="33415" y="33353"/>
                        </a:lnTo>
                        <a:lnTo>
                          <a:pt x="33499" y="33374"/>
                        </a:lnTo>
                        <a:lnTo>
                          <a:pt x="33624" y="33478"/>
                        </a:lnTo>
                        <a:lnTo>
                          <a:pt x="33792" y="33541"/>
                        </a:lnTo>
                        <a:lnTo>
                          <a:pt x="33813" y="33562"/>
                        </a:lnTo>
                        <a:lnTo>
                          <a:pt x="33896" y="33562"/>
                        </a:lnTo>
                        <a:lnTo>
                          <a:pt x="34001" y="33625"/>
                        </a:lnTo>
                        <a:lnTo>
                          <a:pt x="34043" y="33625"/>
                        </a:lnTo>
                        <a:lnTo>
                          <a:pt x="34043" y="33583"/>
                        </a:lnTo>
                        <a:lnTo>
                          <a:pt x="34127" y="33374"/>
                        </a:lnTo>
                        <a:lnTo>
                          <a:pt x="34231" y="33332"/>
                        </a:lnTo>
                        <a:lnTo>
                          <a:pt x="34482" y="33332"/>
                        </a:lnTo>
                        <a:lnTo>
                          <a:pt x="34524" y="33269"/>
                        </a:lnTo>
                        <a:lnTo>
                          <a:pt x="34629" y="33165"/>
                        </a:lnTo>
                        <a:lnTo>
                          <a:pt x="34796" y="33102"/>
                        </a:lnTo>
                        <a:lnTo>
                          <a:pt x="34796" y="32997"/>
                        </a:lnTo>
                        <a:lnTo>
                          <a:pt x="34859" y="32893"/>
                        </a:lnTo>
                        <a:lnTo>
                          <a:pt x="35005" y="32809"/>
                        </a:lnTo>
                        <a:lnTo>
                          <a:pt x="35005" y="32725"/>
                        </a:lnTo>
                        <a:lnTo>
                          <a:pt x="35110" y="32621"/>
                        </a:lnTo>
                        <a:lnTo>
                          <a:pt x="35215" y="32600"/>
                        </a:lnTo>
                        <a:lnTo>
                          <a:pt x="35298" y="32495"/>
                        </a:lnTo>
                        <a:lnTo>
                          <a:pt x="35361" y="32432"/>
                        </a:lnTo>
                        <a:lnTo>
                          <a:pt x="35298" y="32390"/>
                        </a:lnTo>
                        <a:lnTo>
                          <a:pt x="35298" y="32307"/>
                        </a:lnTo>
                        <a:lnTo>
                          <a:pt x="35319" y="32265"/>
                        </a:lnTo>
                        <a:lnTo>
                          <a:pt x="35508" y="32307"/>
                        </a:lnTo>
                        <a:lnTo>
                          <a:pt x="35591" y="32265"/>
                        </a:lnTo>
                        <a:lnTo>
                          <a:pt x="35633" y="32097"/>
                        </a:lnTo>
                        <a:lnTo>
                          <a:pt x="35717" y="32077"/>
                        </a:lnTo>
                        <a:lnTo>
                          <a:pt x="35926" y="32056"/>
                        </a:lnTo>
                        <a:lnTo>
                          <a:pt x="36031" y="32014"/>
                        </a:lnTo>
                        <a:lnTo>
                          <a:pt x="36261" y="32014"/>
                        </a:lnTo>
                        <a:lnTo>
                          <a:pt x="36345" y="31972"/>
                        </a:lnTo>
                        <a:lnTo>
                          <a:pt x="36365" y="31972"/>
                        </a:lnTo>
                        <a:lnTo>
                          <a:pt x="36449" y="32077"/>
                        </a:lnTo>
                        <a:lnTo>
                          <a:pt x="36449" y="32160"/>
                        </a:lnTo>
                        <a:lnTo>
                          <a:pt x="36533" y="32223"/>
                        </a:lnTo>
                        <a:lnTo>
                          <a:pt x="36658" y="32223"/>
                        </a:lnTo>
                        <a:lnTo>
                          <a:pt x="36700" y="32202"/>
                        </a:lnTo>
                        <a:lnTo>
                          <a:pt x="36805" y="32202"/>
                        </a:lnTo>
                        <a:lnTo>
                          <a:pt x="36889" y="32160"/>
                        </a:lnTo>
                        <a:lnTo>
                          <a:pt x="37077" y="32160"/>
                        </a:lnTo>
                        <a:lnTo>
                          <a:pt x="37098" y="32223"/>
                        </a:lnTo>
                        <a:lnTo>
                          <a:pt x="37119" y="32328"/>
                        </a:lnTo>
                        <a:lnTo>
                          <a:pt x="37161" y="32411"/>
                        </a:lnTo>
                        <a:lnTo>
                          <a:pt x="37453" y="32579"/>
                        </a:lnTo>
                        <a:lnTo>
                          <a:pt x="37537" y="32641"/>
                        </a:lnTo>
                        <a:lnTo>
                          <a:pt x="37746" y="32746"/>
                        </a:lnTo>
                        <a:lnTo>
                          <a:pt x="37830" y="32704"/>
                        </a:lnTo>
                        <a:lnTo>
                          <a:pt x="37935" y="32641"/>
                        </a:lnTo>
                        <a:lnTo>
                          <a:pt x="38060" y="32579"/>
                        </a:lnTo>
                        <a:lnTo>
                          <a:pt x="38165" y="32579"/>
                        </a:lnTo>
                        <a:lnTo>
                          <a:pt x="38269" y="32600"/>
                        </a:lnTo>
                        <a:lnTo>
                          <a:pt x="38353" y="32641"/>
                        </a:lnTo>
                        <a:lnTo>
                          <a:pt x="38437" y="32621"/>
                        </a:lnTo>
                        <a:lnTo>
                          <a:pt x="38688" y="32621"/>
                        </a:lnTo>
                        <a:lnTo>
                          <a:pt x="38793" y="32683"/>
                        </a:lnTo>
                        <a:lnTo>
                          <a:pt x="38897" y="32683"/>
                        </a:lnTo>
                        <a:lnTo>
                          <a:pt x="38939" y="32641"/>
                        </a:lnTo>
                        <a:lnTo>
                          <a:pt x="39044" y="32683"/>
                        </a:lnTo>
                        <a:lnTo>
                          <a:pt x="39211" y="32641"/>
                        </a:lnTo>
                        <a:lnTo>
                          <a:pt x="39316" y="32474"/>
                        </a:lnTo>
                        <a:lnTo>
                          <a:pt x="39274" y="32390"/>
                        </a:lnTo>
                        <a:lnTo>
                          <a:pt x="39169" y="32307"/>
                        </a:lnTo>
                        <a:lnTo>
                          <a:pt x="39169" y="32118"/>
                        </a:lnTo>
                        <a:lnTo>
                          <a:pt x="39190" y="31951"/>
                        </a:lnTo>
                        <a:lnTo>
                          <a:pt x="39169" y="31867"/>
                        </a:lnTo>
                        <a:lnTo>
                          <a:pt x="39065" y="31846"/>
                        </a:lnTo>
                        <a:lnTo>
                          <a:pt x="39002" y="31763"/>
                        </a:lnTo>
                        <a:lnTo>
                          <a:pt x="38834" y="31700"/>
                        </a:lnTo>
                        <a:lnTo>
                          <a:pt x="38772" y="31574"/>
                        </a:lnTo>
                        <a:lnTo>
                          <a:pt x="38772" y="31281"/>
                        </a:lnTo>
                        <a:lnTo>
                          <a:pt x="38876" y="31156"/>
                        </a:lnTo>
                        <a:lnTo>
                          <a:pt x="38876" y="31072"/>
                        </a:lnTo>
                        <a:lnTo>
                          <a:pt x="38939" y="30968"/>
                        </a:lnTo>
                        <a:lnTo>
                          <a:pt x="39044" y="30947"/>
                        </a:lnTo>
                        <a:lnTo>
                          <a:pt x="39086" y="30968"/>
                        </a:lnTo>
                        <a:lnTo>
                          <a:pt x="39148" y="30863"/>
                        </a:lnTo>
                        <a:lnTo>
                          <a:pt x="39106" y="30758"/>
                        </a:lnTo>
                        <a:lnTo>
                          <a:pt x="39148" y="30696"/>
                        </a:lnTo>
                        <a:lnTo>
                          <a:pt x="39211" y="30633"/>
                        </a:lnTo>
                        <a:lnTo>
                          <a:pt x="39316" y="30633"/>
                        </a:lnTo>
                        <a:lnTo>
                          <a:pt x="39399" y="30696"/>
                        </a:lnTo>
                        <a:lnTo>
                          <a:pt x="39567" y="30737"/>
                        </a:lnTo>
                        <a:lnTo>
                          <a:pt x="39713" y="30821"/>
                        </a:lnTo>
                        <a:lnTo>
                          <a:pt x="39734" y="30863"/>
                        </a:lnTo>
                        <a:lnTo>
                          <a:pt x="39881" y="30926"/>
                        </a:lnTo>
                        <a:lnTo>
                          <a:pt x="40236" y="30926"/>
                        </a:lnTo>
                        <a:lnTo>
                          <a:pt x="40320" y="30968"/>
                        </a:lnTo>
                        <a:lnTo>
                          <a:pt x="40362" y="31030"/>
                        </a:lnTo>
                        <a:lnTo>
                          <a:pt x="40529" y="31051"/>
                        </a:lnTo>
                        <a:lnTo>
                          <a:pt x="40613" y="31114"/>
                        </a:lnTo>
                        <a:lnTo>
                          <a:pt x="40718" y="31135"/>
                        </a:lnTo>
                        <a:lnTo>
                          <a:pt x="40948" y="31135"/>
                        </a:lnTo>
                        <a:lnTo>
                          <a:pt x="41031" y="31156"/>
                        </a:lnTo>
                        <a:lnTo>
                          <a:pt x="41073" y="31240"/>
                        </a:lnTo>
                        <a:lnTo>
                          <a:pt x="41073" y="31323"/>
                        </a:lnTo>
                        <a:lnTo>
                          <a:pt x="41136" y="31386"/>
                        </a:lnTo>
                        <a:lnTo>
                          <a:pt x="41136" y="31470"/>
                        </a:lnTo>
                        <a:lnTo>
                          <a:pt x="41178" y="31533"/>
                        </a:lnTo>
                        <a:lnTo>
                          <a:pt x="41241" y="31658"/>
                        </a:lnTo>
                        <a:lnTo>
                          <a:pt x="41241" y="31763"/>
                        </a:lnTo>
                        <a:lnTo>
                          <a:pt x="41303" y="31805"/>
                        </a:lnTo>
                        <a:lnTo>
                          <a:pt x="41387" y="31805"/>
                        </a:lnTo>
                        <a:lnTo>
                          <a:pt x="41492" y="31909"/>
                        </a:lnTo>
                        <a:lnTo>
                          <a:pt x="41513" y="31972"/>
                        </a:lnTo>
                        <a:lnTo>
                          <a:pt x="41680" y="32014"/>
                        </a:lnTo>
                        <a:lnTo>
                          <a:pt x="41868" y="32118"/>
                        </a:lnTo>
                        <a:lnTo>
                          <a:pt x="41931" y="32118"/>
                        </a:lnTo>
                        <a:lnTo>
                          <a:pt x="41994" y="32077"/>
                        </a:lnTo>
                        <a:lnTo>
                          <a:pt x="42182" y="32077"/>
                        </a:lnTo>
                        <a:lnTo>
                          <a:pt x="42245" y="32014"/>
                        </a:lnTo>
                        <a:lnTo>
                          <a:pt x="42329" y="32014"/>
                        </a:lnTo>
                        <a:lnTo>
                          <a:pt x="42412" y="32056"/>
                        </a:lnTo>
                        <a:lnTo>
                          <a:pt x="42496" y="32014"/>
                        </a:lnTo>
                        <a:lnTo>
                          <a:pt x="42601" y="31909"/>
                        </a:lnTo>
                        <a:lnTo>
                          <a:pt x="42747" y="31867"/>
                        </a:lnTo>
                        <a:lnTo>
                          <a:pt x="42977" y="31846"/>
                        </a:lnTo>
                        <a:lnTo>
                          <a:pt x="43124" y="31763"/>
                        </a:lnTo>
                        <a:lnTo>
                          <a:pt x="43270" y="31763"/>
                        </a:lnTo>
                        <a:lnTo>
                          <a:pt x="43396" y="31700"/>
                        </a:lnTo>
                        <a:lnTo>
                          <a:pt x="43542" y="31784"/>
                        </a:lnTo>
                        <a:lnTo>
                          <a:pt x="43710" y="31805"/>
                        </a:lnTo>
                        <a:lnTo>
                          <a:pt x="43961" y="31805"/>
                        </a:lnTo>
                        <a:lnTo>
                          <a:pt x="44065" y="31972"/>
                        </a:lnTo>
                        <a:lnTo>
                          <a:pt x="44275" y="32056"/>
                        </a:lnTo>
                        <a:lnTo>
                          <a:pt x="44421" y="32056"/>
                        </a:lnTo>
                        <a:lnTo>
                          <a:pt x="44547" y="32014"/>
                        </a:lnTo>
                        <a:lnTo>
                          <a:pt x="44609" y="32077"/>
                        </a:lnTo>
                        <a:lnTo>
                          <a:pt x="44651" y="32265"/>
                        </a:lnTo>
                        <a:lnTo>
                          <a:pt x="44756" y="32328"/>
                        </a:lnTo>
                        <a:lnTo>
                          <a:pt x="44840" y="32390"/>
                        </a:lnTo>
                        <a:lnTo>
                          <a:pt x="44923" y="32411"/>
                        </a:lnTo>
                        <a:lnTo>
                          <a:pt x="45028" y="32516"/>
                        </a:lnTo>
                        <a:lnTo>
                          <a:pt x="45112" y="32516"/>
                        </a:lnTo>
                        <a:lnTo>
                          <a:pt x="45363" y="32495"/>
                        </a:lnTo>
                        <a:lnTo>
                          <a:pt x="45593" y="32579"/>
                        </a:lnTo>
                        <a:lnTo>
                          <a:pt x="45948" y="32579"/>
                        </a:lnTo>
                        <a:lnTo>
                          <a:pt x="46095" y="32537"/>
                        </a:lnTo>
                        <a:lnTo>
                          <a:pt x="46158" y="32495"/>
                        </a:lnTo>
                        <a:lnTo>
                          <a:pt x="46283" y="32495"/>
                        </a:lnTo>
                        <a:lnTo>
                          <a:pt x="46388" y="32537"/>
                        </a:lnTo>
                        <a:lnTo>
                          <a:pt x="46472" y="32537"/>
                        </a:lnTo>
                        <a:lnTo>
                          <a:pt x="46534" y="32411"/>
                        </a:lnTo>
                        <a:lnTo>
                          <a:pt x="46744" y="32286"/>
                        </a:lnTo>
                        <a:lnTo>
                          <a:pt x="46890" y="32286"/>
                        </a:lnTo>
                        <a:lnTo>
                          <a:pt x="46953" y="32181"/>
                        </a:lnTo>
                        <a:lnTo>
                          <a:pt x="47329" y="32181"/>
                        </a:lnTo>
                        <a:lnTo>
                          <a:pt x="47434" y="32077"/>
                        </a:lnTo>
                        <a:lnTo>
                          <a:pt x="47455" y="31972"/>
                        </a:lnTo>
                        <a:lnTo>
                          <a:pt x="47455" y="31909"/>
                        </a:lnTo>
                        <a:lnTo>
                          <a:pt x="47539" y="31805"/>
                        </a:lnTo>
                        <a:lnTo>
                          <a:pt x="47664" y="31763"/>
                        </a:lnTo>
                        <a:lnTo>
                          <a:pt x="47748" y="31679"/>
                        </a:lnTo>
                        <a:lnTo>
                          <a:pt x="47790" y="31553"/>
                        </a:lnTo>
                        <a:lnTo>
                          <a:pt x="47873" y="31470"/>
                        </a:lnTo>
                        <a:lnTo>
                          <a:pt x="47978" y="31470"/>
                        </a:lnTo>
                        <a:lnTo>
                          <a:pt x="47999" y="31491"/>
                        </a:lnTo>
                        <a:lnTo>
                          <a:pt x="48187" y="31449"/>
                        </a:lnTo>
                        <a:lnTo>
                          <a:pt x="48292" y="31449"/>
                        </a:lnTo>
                        <a:lnTo>
                          <a:pt x="48417" y="31533"/>
                        </a:lnTo>
                        <a:lnTo>
                          <a:pt x="48501" y="31637"/>
                        </a:lnTo>
                        <a:lnTo>
                          <a:pt x="48585" y="31658"/>
                        </a:lnTo>
                        <a:lnTo>
                          <a:pt x="48689" y="31595"/>
                        </a:lnTo>
                        <a:lnTo>
                          <a:pt x="48731" y="31658"/>
                        </a:lnTo>
                        <a:lnTo>
                          <a:pt x="48836" y="31658"/>
                        </a:lnTo>
                        <a:lnTo>
                          <a:pt x="48982" y="31574"/>
                        </a:lnTo>
                        <a:lnTo>
                          <a:pt x="48982" y="31533"/>
                        </a:lnTo>
                        <a:lnTo>
                          <a:pt x="49150" y="31491"/>
                        </a:lnTo>
                        <a:lnTo>
                          <a:pt x="49359" y="31574"/>
                        </a:lnTo>
                        <a:lnTo>
                          <a:pt x="49422" y="31637"/>
                        </a:lnTo>
                        <a:lnTo>
                          <a:pt x="49464" y="31595"/>
                        </a:lnTo>
                        <a:lnTo>
                          <a:pt x="49547" y="31595"/>
                        </a:lnTo>
                        <a:lnTo>
                          <a:pt x="49568" y="31658"/>
                        </a:lnTo>
                        <a:lnTo>
                          <a:pt x="49673" y="31637"/>
                        </a:lnTo>
                        <a:lnTo>
                          <a:pt x="49840" y="31658"/>
                        </a:lnTo>
                        <a:lnTo>
                          <a:pt x="49924" y="31742"/>
                        </a:lnTo>
                        <a:lnTo>
                          <a:pt x="49966" y="31742"/>
                        </a:lnTo>
                        <a:lnTo>
                          <a:pt x="50259" y="31470"/>
                        </a:lnTo>
                        <a:lnTo>
                          <a:pt x="50384" y="31365"/>
                        </a:lnTo>
                        <a:lnTo>
                          <a:pt x="50594" y="31344"/>
                        </a:lnTo>
                        <a:lnTo>
                          <a:pt x="50677" y="31260"/>
                        </a:lnTo>
                        <a:lnTo>
                          <a:pt x="50698" y="31156"/>
                        </a:lnTo>
                        <a:lnTo>
                          <a:pt x="50677" y="31030"/>
                        </a:lnTo>
                        <a:lnTo>
                          <a:pt x="50614" y="31009"/>
                        </a:lnTo>
                        <a:lnTo>
                          <a:pt x="50573" y="31030"/>
                        </a:lnTo>
                        <a:lnTo>
                          <a:pt x="50510" y="31009"/>
                        </a:lnTo>
                        <a:lnTo>
                          <a:pt x="50468" y="31009"/>
                        </a:lnTo>
                        <a:lnTo>
                          <a:pt x="50468" y="30842"/>
                        </a:lnTo>
                        <a:lnTo>
                          <a:pt x="50489" y="30800"/>
                        </a:lnTo>
                        <a:lnTo>
                          <a:pt x="50489" y="30633"/>
                        </a:lnTo>
                        <a:lnTo>
                          <a:pt x="50447" y="30528"/>
                        </a:lnTo>
                        <a:lnTo>
                          <a:pt x="50468" y="30444"/>
                        </a:lnTo>
                        <a:lnTo>
                          <a:pt x="50552" y="30424"/>
                        </a:lnTo>
                        <a:lnTo>
                          <a:pt x="50552" y="30319"/>
                        </a:lnTo>
                        <a:lnTo>
                          <a:pt x="50468" y="30235"/>
                        </a:lnTo>
                        <a:lnTo>
                          <a:pt x="50447" y="30110"/>
                        </a:lnTo>
                        <a:lnTo>
                          <a:pt x="50468" y="30068"/>
                        </a:lnTo>
                        <a:lnTo>
                          <a:pt x="50405" y="29963"/>
                        </a:lnTo>
                        <a:lnTo>
                          <a:pt x="50405" y="29859"/>
                        </a:lnTo>
                        <a:lnTo>
                          <a:pt x="50489" y="29754"/>
                        </a:lnTo>
                        <a:lnTo>
                          <a:pt x="50573" y="29691"/>
                        </a:lnTo>
                        <a:lnTo>
                          <a:pt x="50594" y="29566"/>
                        </a:lnTo>
                        <a:lnTo>
                          <a:pt x="50677" y="29461"/>
                        </a:lnTo>
                        <a:lnTo>
                          <a:pt x="50761" y="29398"/>
                        </a:lnTo>
                        <a:lnTo>
                          <a:pt x="50761" y="29273"/>
                        </a:lnTo>
                        <a:lnTo>
                          <a:pt x="50719" y="29189"/>
                        </a:lnTo>
                        <a:lnTo>
                          <a:pt x="50719" y="29126"/>
                        </a:lnTo>
                        <a:lnTo>
                          <a:pt x="50656" y="29064"/>
                        </a:lnTo>
                        <a:lnTo>
                          <a:pt x="50594" y="28959"/>
                        </a:lnTo>
                        <a:lnTo>
                          <a:pt x="50510" y="28833"/>
                        </a:lnTo>
                        <a:lnTo>
                          <a:pt x="50447" y="28812"/>
                        </a:lnTo>
                        <a:lnTo>
                          <a:pt x="50363" y="28833"/>
                        </a:lnTo>
                        <a:lnTo>
                          <a:pt x="50238" y="28917"/>
                        </a:lnTo>
                        <a:lnTo>
                          <a:pt x="50175" y="28917"/>
                        </a:lnTo>
                        <a:lnTo>
                          <a:pt x="50154" y="28854"/>
                        </a:lnTo>
                        <a:lnTo>
                          <a:pt x="50154" y="28603"/>
                        </a:lnTo>
                        <a:lnTo>
                          <a:pt x="50175" y="28540"/>
                        </a:lnTo>
                        <a:lnTo>
                          <a:pt x="50175" y="28499"/>
                        </a:lnTo>
                        <a:lnTo>
                          <a:pt x="50238" y="28436"/>
                        </a:lnTo>
                        <a:lnTo>
                          <a:pt x="50259" y="28331"/>
                        </a:lnTo>
                        <a:lnTo>
                          <a:pt x="50342" y="28227"/>
                        </a:lnTo>
                        <a:lnTo>
                          <a:pt x="50342" y="28143"/>
                        </a:lnTo>
                        <a:lnTo>
                          <a:pt x="50384" y="28101"/>
                        </a:lnTo>
                        <a:lnTo>
                          <a:pt x="50552" y="28080"/>
                        </a:lnTo>
                        <a:lnTo>
                          <a:pt x="50614" y="28038"/>
                        </a:lnTo>
                        <a:lnTo>
                          <a:pt x="50698" y="28038"/>
                        </a:lnTo>
                        <a:lnTo>
                          <a:pt x="50719" y="28017"/>
                        </a:lnTo>
                        <a:lnTo>
                          <a:pt x="50803" y="28017"/>
                        </a:lnTo>
                        <a:lnTo>
                          <a:pt x="50886" y="27996"/>
                        </a:lnTo>
                        <a:lnTo>
                          <a:pt x="50928" y="27913"/>
                        </a:lnTo>
                        <a:lnTo>
                          <a:pt x="51033" y="27913"/>
                        </a:lnTo>
                        <a:lnTo>
                          <a:pt x="51117" y="27829"/>
                        </a:lnTo>
                        <a:lnTo>
                          <a:pt x="51242" y="27871"/>
                        </a:lnTo>
                        <a:lnTo>
                          <a:pt x="51451" y="27871"/>
                        </a:lnTo>
                        <a:lnTo>
                          <a:pt x="51514" y="27808"/>
                        </a:lnTo>
                        <a:lnTo>
                          <a:pt x="51556" y="27808"/>
                        </a:lnTo>
                        <a:lnTo>
                          <a:pt x="51598" y="27724"/>
                        </a:lnTo>
                        <a:lnTo>
                          <a:pt x="51744" y="27703"/>
                        </a:lnTo>
                        <a:lnTo>
                          <a:pt x="51765" y="27683"/>
                        </a:lnTo>
                        <a:lnTo>
                          <a:pt x="51849" y="27703"/>
                        </a:lnTo>
                        <a:lnTo>
                          <a:pt x="51933" y="27703"/>
                        </a:lnTo>
                        <a:lnTo>
                          <a:pt x="52016" y="27745"/>
                        </a:lnTo>
                        <a:lnTo>
                          <a:pt x="52184" y="27787"/>
                        </a:lnTo>
                        <a:lnTo>
                          <a:pt x="52267" y="27829"/>
                        </a:lnTo>
                        <a:lnTo>
                          <a:pt x="52288" y="27892"/>
                        </a:lnTo>
                        <a:lnTo>
                          <a:pt x="52435" y="27892"/>
                        </a:lnTo>
                        <a:lnTo>
                          <a:pt x="52498" y="27850"/>
                        </a:lnTo>
                        <a:lnTo>
                          <a:pt x="52539" y="27892"/>
                        </a:lnTo>
                        <a:lnTo>
                          <a:pt x="52644" y="27934"/>
                        </a:lnTo>
                        <a:lnTo>
                          <a:pt x="52686" y="27913"/>
                        </a:lnTo>
                        <a:lnTo>
                          <a:pt x="52686" y="27829"/>
                        </a:lnTo>
                        <a:lnTo>
                          <a:pt x="52749" y="27808"/>
                        </a:lnTo>
                        <a:lnTo>
                          <a:pt x="52790" y="27829"/>
                        </a:lnTo>
                        <a:lnTo>
                          <a:pt x="52874" y="27829"/>
                        </a:lnTo>
                        <a:lnTo>
                          <a:pt x="52916" y="27808"/>
                        </a:lnTo>
                        <a:lnTo>
                          <a:pt x="52979" y="27892"/>
                        </a:lnTo>
                        <a:lnTo>
                          <a:pt x="53021" y="27892"/>
                        </a:lnTo>
                        <a:lnTo>
                          <a:pt x="53104" y="27913"/>
                        </a:lnTo>
                        <a:lnTo>
                          <a:pt x="53125" y="27955"/>
                        </a:lnTo>
                        <a:lnTo>
                          <a:pt x="53104" y="28017"/>
                        </a:lnTo>
                        <a:lnTo>
                          <a:pt x="53125" y="28059"/>
                        </a:lnTo>
                        <a:lnTo>
                          <a:pt x="53188" y="28059"/>
                        </a:lnTo>
                        <a:lnTo>
                          <a:pt x="53209" y="28122"/>
                        </a:lnTo>
                        <a:lnTo>
                          <a:pt x="53272" y="28059"/>
                        </a:lnTo>
                        <a:lnTo>
                          <a:pt x="53335" y="28101"/>
                        </a:lnTo>
                        <a:lnTo>
                          <a:pt x="53376" y="28143"/>
                        </a:lnTo>
                        <a:lnTo>
                          <a:pt x="53335" y="28206"/>
                        </a:lnTo>
                        <a:lnTo>
                          <a:pt x="53376" y="28247"/>
                        </a:lnTo>
                        <a:lnTo>
                          <a:pt x="53481" y="28268"/>
                        </a:lnTo>
                        <a:lnTo>
                          <a:pt x="53523" y="28268"/>
                        </a:lnTo>
                        <a:lnTo>
                          <a:pt x="53586" y="28310"/>
                        </a:lnTo>
                        <a:lnTo>
                          <a:pt x="53586" y="28352"/>
                        </a:lnTo>
                        <a:lnTo>
                          <a:pt x="53627" y="28373"/>
                        </a:lnTo>
                        <a:lnTo>
                          <a:pt x="53690" y="28457"/>
                        </a:lnTo>
                        <a:lnTo>
                          <a:pt x="53690" y="28540"/>
                        </a:lnTo>
                        <a:lnTo>
                          <a:pt x="53711" y="28624"/>
                        </a:lnTo>
                        <a:lnTo>
                          <a:pt x="53711" y="28666"/>
                        </a:lnTo>
                        <a:lnTo>
                          <a:pt x="53732" y="28687"/>
                        </a:lnTo>
                        <a:lnTo>
                          <a:pt x="53899" y="28687"/>
                        </a:lnTo>
                        <a:lnTo>
                          <a:pt x="53920" y="28750"/>
                        </a:lnTo>
                        <a:lnTo>
                          <a:pt x="53899" y="28833"/>
                        </a:lnTo>
                        <a:lnTo>
                          <a:pt x="53899" y="28875"/>
                        </a:lnTo>
                        <a:lnTo>
                          <a:pt x="54025" y="28959"/>
                        </a:lnTo>
                        <a:lnTo>
                          <a:pt x="54067" y="29064"/>
                        </a:lnTo>
                        <a:lnTo>
                          <a:pt x="54151" y="29147"/>
                        </a:lnTo>
                        <a:lnTo>
                          <a:pt x="54171" y="29210"/>
                        </a:lnTo>
                        <a:lnTo>
                          <a:pt x="54234" y="29252"/>
                        </a:lnTo>
                        <a:lnTo>
                          <a:pt x="54255" y="29356"/>
                        </a:lnTo>
                        <a:lnTo>
                          <a:pt x="54339" y="29398"/>
                        </a:lnTo>
                        <a:lnTo>
                          <a:pt x="54339" y="29461"/>
                        </a:lnTo>
                        <a:lnTo>
                          <a:pt x="54318" y="29503"/>
                        </a:lnTo>
                        <a:lnTo>
                          <a:pt x="54339" y="29524"/>
                        </a:lnTo>
                        <a:lnTo>
                          <a:pt x="54381" y="29503"/>
                        </a:lnTo>
                        <a:lnTo>
                          <a:pt x="54443" y="29587"/>
                        </a:lnTo>
                        <a:lnTo>
                          <a:pt x="54464" y="29670"/>
                        </a:lnTo>
                        <a:lnTo>
                          <a:pt x="54569" y="29817"/>
                        </a:lnTo>
                        <a:lnTo>
                          <a:pt x="54778" y="29963"/>
                        </a:lnTo>
                        <a:lnTo>
                          <a:pt x="54799" y="30047"/>
                        </a:lnTo>
                        <a:lnTo>
                          <a:pt x="54841" y="30152"/>
                        </a:lnTo>
                        <a:lnTo>
                          <a:pt x="54883" y="30193"/>
                        </a:lnTo>
                        <a:lnTo>
                          <a:pt x="54883" y="30298"/>
                        </a:lnTo>
                        <a:lnTo>
                          <a:pt x="54967" y="30319"/>
                        </a:lnTo>
                        <a:lnTo>
                          <a:pt x="55008" y="30319"/>
                        </a:lnTo>
                        <a:lnTo>
                          <a:pt x="55050" y="30424"/>
                        </a:lnTo>
                        <a:lnTo>
                          <a:pt x="55050" y="30507"/>
                        </a:lnTo>
                        <a:lnTo>
                          <a:pt x="55092" y="30612"/>
                        </a:lnTo>
                        <a:lnTo>
                          <a:pt x="55218" y="30737"/>
                        </a:lnTo>
                        <a:lnTo>
                          <a:pt x="55322" y="30758"/>
                        </a:lnTo>
                        <a:lnTo>
                          <a:pt x="55385" y="30842"/>
                        </a:lnTo>
                        <a:lnTo>
                          <a:pt x="55469" y="30842"/>
                        </a:lnTo>
                        <a:lnTo>
                          <a:pt x="55511" y="30821"/>
                        </a:lnTo>
                        <a:lnTo>
                          <a:pt x="55573" y="30842"/>
                        </a:lnTo>
                        <a:lnTo>
                          <a:pt x="55615" y="30821"/>
                        </a:lnTo>
                        <a:lnTo>
                          <a:pt x="55741" y="30842"/>
                        </a:lnTo>
                        <a:lnTo>
                          <a:pt x="55803" y="30779"/>
                        </a:lnTo>
                        <a:lnTo>
                          <a:pt x="55887" y="30779"/>
                        </a:lnTo>
                        <a:lnTo>
                          <a:pt x="55887" y="30821"/>
                        </a:lnTo>
                        <a:lnTo>
                          <a:pt x="55824" y="30863"/>
                        </a:lnTo>
                        <a:lnTo>
                          <a:pt x="55845" y="30905"/>
                        </a:lnTo>
                        <a:lnTo>
                          <a:pt x="55992" y="30905"/>
                        </a:lnTo>
                        <a:lnTo>
                          <a:pt x="56034" y="30926"/>
                        </a:lnTo>
                        <a:lnTo>
                          <a:pt x="56055" y="30968"/>
                        </a:lnTo>
                        <a:lnTo>
                          <a:pt x="56138" y="31030"/>
                        </a:lnTo>
                        <a:lnTo>
                          <a:pt x="56159" y="30968"/>
                        </a:lnTo>
                        <a:lnTo>
                          <a:pt x="56222" y="30947"/>
                        </a:lnTo>
                        <a:lnTo>
                          <a:pt x="56264" y="30968"/>
                        </a:lnTo>
                        <a:lnTo>
                          <a:pt x="56306" y="30905"/>
                        </a:lnTo>
                        <a:lnTo>
                          <a:pt x="56348" y="30905"/>
                        </a:lnTo>
                        <a:lnTo>
                          <a:pt x="56410" y="30947"/>
                        </a:lnTo>
                        <a:lnTo>
                          <a:pt x="56431" y="31009"/>
                        </a:lnTo>
                        <a:lnTo>
                          <a:pt x="56473" y="31072"/>
                        </a:lnTo>
                        <a:lnTo>
                          <a:pt x="56536" y="31072"/>
                        </a:lnTo>
                        <a:lnTo>
                          <a:pt x="56557" y="31135"/>
                        </a:lnTo>
                        <a:lnTo>
                          <a:pt x="56620" y="31177"/>
                        </a:lnTo>
                        <a:lnTo>
                          <a:pt x="56640" y="31177"/>
                        </a:lnTo>
                        <a:lnTo>
                          <a:pt x="56682" y="31240"/>
                        </a:lnTo>
                        <a:lnTo>
                          <a:pt x="56724" y="31281"/>
                        </a:lnTo>
                        <a:lnTo>
                          <a:pt x="56850" y="31344"/>
                        </a:lnTo>
                        <a:lnTo>
                          <a:pt x="56871" y="31365"/>
                        </a:lnTo>
                        <a:lnTo>
                          <a:pt x="56933" y="31365"/>
                        </a:lnTo>
                        <a:lnTo>
                          <a:pt x="56975" y="31407"/>
                        </a:lnTo>
                        <a:lnTo>
                          <a:pt x="57059" y="31449"/>
                        </a:lnTo>
                        <a:lnTo>
                          <a:pt x="57122" y="31407"/>
                        </a:lnTo>
                        <a:lnTo>
                          <a:pt x="57184" y="31407"/>
                        </a:lnTo>
                        <a:lnTo>
                          <a:pt x="57247" y="31365"/>
                        </a:lnTo>
                        <a:lnTo>
                          <a:pt x="57289" y="31365"/>
                        </a:lnTo>
                        <a:lnTo>
                          <a:pt x="57352" y="31386"/>
                        </a:lnTo>
                        <a:lnTo>
                          <a:pt x="57352" y="31470"/>
                        </a:lnTo>
                        <a:lnTo>
                          <a:pt x="57289" y="31553"/>
                        </a:lnTo>
                        <a:lnTo>
                          <a:pt x="57289" y="31637"/>
                        </a:lnTo>
                        <a:lnTo>
                          <a:pt x="57289" y="31700"/>
                        </a:lnTo>
                        <a:lnTo>
                          <a:pt x="57394" y="31700"/>
                        </a:lnTo>
                        <a:lnTo>
                          <a:pt x="57436" y="31805"/>
                        </a:lnTo>
                        <a:lnTo>
                          <a:pt x="57456" y="31909"/>
                        </a:lnTo>
                        <a:lnTo>
                          <a:pt x="57436" y="32014"/>
                        </a:lnTo>
                        <a:lnTo>
                          <a:pt x="57394" y="32056"/>
                        </a:lnTo>
                        <a:lnTo>
                          <a:pt x="57394" y="32118"/>
                        </a:lnTo>
                        <a:lnTo>
                          <a:pt x="57498" y="32265"/>
                        </a:lnTo>
                        <a:lnTo>
                          <a:pt x="57561" y="32286"/>
                        </a:lnTo>
                        <a:lnTo>
                          <a:pt x="57645" y="32390"/>
                        </a:lnTo>
                        <a:lnTo>
                          <a:pt x="57666" y="32432"/>
                        </a:lnTo>
                        <a:lnTo>
                          <a:pt x="57749" y="32411"/>
                        </a:lnTo>
                        <a:lnTo>
                          <a:pt x="57812" y="32369"/>
                        </a:lnTo>
                        <a:lnTo>
                          <a:pt x="57896" y="32369"/>
                        </a:lnTo>
                        <a:lnTo>
                          <a:pt x="57938" y="32432"/>
                        </a:lnTo>
                        <a:lnTo>
                          <a:pt x="57980" y="32516"/>
                        </a:lnTo>
                        <a:lnTo>
                          <a:pt x="58042" y="32495"/>
                        </a:lnTo>
                        <a:lnTo>
                          <a:pt x="58105" y="32432"/>
                        </a:lnTo>
                        <a:lnTo>
                          <a:pt x="58189" y="32474"/>
                        </a:lnTo>
                        <a:lnTo>
                          <a:pt x="58231" y="32432"/>
                        </a:lnTo>
                        <a:lnTo>
                          <a:pt x="58398" y="32411"/>
                        </a:lnTo>
                        <a:lnTo>
                          <a:pt x="58461" y="32328"/>
                        </a:lnTo>
                        <a:lnTo>
                          <a:pt x="58524" y="32307"/>
                        </a:lnTo>
                        <a:lnTo>
                          <a:pt x="58524" y="32244"/>
                        </a:lnTo>
                        <a:lnTo>
                          <a:pt x="58544" y="32160"/>
                        </a:lnTo>
                        <a:lnTo>
                          <a:pt x="58628" y="32097"/>
                        </a:lnTo>
                        <a:lnTo>
                          <a:pt x="58628" y="31993"/>
                        </a:lnTo>
                        <a:lnTo>
                          <a:pt x="58649" y="31909"/>
                        </a:lnTo>
                        <a:lnTo>
                          <a:pt x="58837" y="31909"/>
                        </a:lnTo>
                        <a:lnTo>
                          <a:pt x="58858" y="31805"/>
                        </a:lnTo>
                        <a:lnTo>
                          <a:pt x="58921" y="31805"/>
                        </a:lnTo>
                        <a:lnTo>
                          <a:pt x="58963" y="31784"/>
                        </a:lnTo>
                        <a:lnTo>
                          <a:pt x="59005" y="31700"/>
                        </a:lnTo>
                        <a:lnTo>
                          <a:pt x="59047" y="31658"/>
                        </a:lnTo>
                        <a:lnTo>
                          <a:pt x="59151" y="31658"/>
                        </a:lnTo>
                        <a:lnTo>
                          <a:pt x="59214" y="31595"/>
                        </a:lnTo>
                        <a:lnTo>
                          <a:pt x="59319" y="31658"/>
                        </a:lnTo>
                        <a:lnTo>
                          <a:pt x="59361" y="31700"/>
                        </a:lnTo>
                        <a:lnTo>
                          <a:pt x="59465" y="31700"/>
                        </a:lnTo>
                        <a:lnTo>
                          <a:pt x="59486" y="31763"/>
                        </a:lnTo>
                        <a:lnTo>
                          <a:pt x="59549" y="31867"/>
                        </a:lnTo>
                        <a:lnTo>
                          <a:pt x="59486" y="31909"/>
                        </a:lnTo>
                        <a:lnTo>
                          <a:pt x="59528" y="31972"/>
                        </a:lnTo>
                        <a:lnTo>
                          <a:pt x="59633" y="32077"/>
                        </a:lnTo>
                        <a:lnTo>
                          <a:pt x="59633" y="32139"/>
                        </a:lnTo>
                        <a:lnTo>
                          <a:pt x="59674" y="32202"/>
                        </a:lnTo>
                        <a:lnTo>
                          <a:pt x="59758" y="32244"/>
                        </a:lnTo>
                        <a:lnTo>
                          <a:pt x="59737" y="32390"/>
                        </a:lnTo>
                        <a:lnTo>
                          <a:pt x="59737" y="32495"/>
                        </a:lnTo>
                        <a:lnTo>
                          <a:pt x="59695" y="32537"/>
                        </a:lnTo>
                        <a:lnTo>
                          <a:pt x="59633" y="32558"/>
                        </a:lnTo>
                        <a:lnTo>
                          <a:pt x="59549" y="32662"/>
                        </a:lnTo>
                        <a:lnTo>
                          <a:pt x="59549" y="32725"/>
                        </a:lnTo>
                        <a:lnTo>
                          <a:pt x="59591" y="32809"/>
                        </a:lnTo>
                        <a:lnTo>
                          <a:pt x="59633" y="32830"/>
                        </a:lnTo>
                        <a:lnTo>
                          <a:pt x="59633" y="32934"/>
                        </a:lnTo>
                        <a:lnTo>
                          <a:pt x="59591" y="33018"/>
                        </a:lnTo>
                        <a:lnTo>
                          <a:pt x="59633" y="33060"/>
                        </a:lnTo>
                        <a:lnTo>
                          <a:pt x="59674" y="33081"/>
                        </a:lnTo>
                        <a:lnTo>
                          <a:pt x="59674" y="33144"/>
                        </a:lnTo>
                        <a:lnTo>
                          <a:pt x="59695" y="33185"/>
                        </a:lnTo>
                        <a:lnTo>
                          <a:pt x="59695" y="33248"/>
                        </a:lnTo>
                        <a:lnTo>
                          <a:pt x="59674" y="33269"/>
                        </a:lnTo>
                        <a:lnTo>
                          <a:pt x="59653" y="33290"/>
                        </a:lnTo>
                        <a:lnTo>
                          <a:pt x="59653" y="33437"/>
                        </a:lnTo>
                        <a:lnTo>
                          <a:pt x="59695" y="33562"/>
                        </a:lnTo>
                        <a:lnTo>
                          <a:pt x="59737" y="33604"/>
                        </a:lnTo>
                        <a:lnTo>
                          <a:pt x="59737" y="33667"/>
                        </a:lnTo>
                        <a:lnTo>
                          <a:pt x="59674" y="33709"/>
                        </a:lnTo>
                        <a:lnTo>
                          <a:pt x="59653" y="33792"/>
                        </a:lnTo>
                        <a:lnTo>
                          <a:pt x="59674" y="33855"/>
                        </a:lnTo>
                        <a:lnTo>
                          <a:pt x="59674" y="33897"/>
                        </a:lnTo>
                        <a:lnTo>
                          <a:pt x="59695" y="33960"/>
                        </a:lnTo>
                        <a:lnTo>
                          <a:pt x="59633" y="34001"/>
                        </a:lnTo>
                        <a:lnTo>
                          <a:pt x="59591" y="34022"/>
                        </a:lnTo>
                        <a:lnTo>
                          <a:pt x="59633" y="34085"/>
                        </a:lnTo>
                        <a:lnTo>
                          <a:pt x="59653" y="34169"/>
                        </a:lnTo>
                        <a:lnTo>
                          <a:pt x="59633" y="34211"/>
                        </a:lnTo>
                        <a:lnTo>
                          <a:pt x="59570" y="34315"/>
                        </a:lnTo>
                        <a:lnTo>
                          <a:pt x="59591" y="34378"/>
                        </a:lnTo>
                        <a:lnTo>
                          <a:pt x="59633" y="34420"/>
                        </a:lnTo>
                        <a:lnTo>
                          <a:pt x="59591" y="34483"/>
                        </a:lnTo>
                        <a:lnTo>
                          <a:pt x="59591" y="34525"/>
                        </a:lnTo>
                        <a:lnTo>
                          <a:pt x="59633" y="34587"/>
                        </a:lnTo>
                        <a:lnTo>
                          <a:pt x="59653" y="34650"/>
                        </a:lnTo>
                        <a:lnTo>
                          <a:pt x="59591" y="34713"/>
                        </a:lnTo>
                        <a:lnTo>
                          <a:pt x="59549" y="34713"/>
                        </a:lnTo>
                        <a:lnTo>
                          <a:pt x="59486" y="34692"/>
                        </a:lnTo>
                        <a:lnTo>
                          <a:pt x="59130" y="34608"/>
                        </a:lnTo>
                        <a:lnTo>
                          <a:pt x="59047" y="34587"/>
                        </a:lnTo>
                        <a:lnTo>
                          <a:pt x="58942" y="34546"/>
                        </a:lnTo>
                        <a:lnTo>
                          <a:pt x="58900" y="34546"/>
                        </a:lnTo>
                        <a:lnTo>
                          <a:pt x="58796" y="34713"/>
                        </a:lnTo>
                        <a:lnTo>
                          <a:pt x="58754" y="34797"/>
                        </a:lnTo>
                        <a:lnTo>
                          <a:pt x="58712" y="34859"/>
                        </a:lnTo>
                        <a:lnTo>
                          <a:pt x="58628" y="34859"/>
                        </a:lnTo>
                        <a:lnTo>
                          <a:pt x="58544" y="34922"/>
                        </a:lnTo>
                        <a:lnTo>
                          <a:pt x="58524" y="34964"/>
                        </a:lnTo>
                        <a:lnTo>
                          <a:pt x="58586" y="35069"/>
                        </a:lnTo>
                        <a:lnTo>
                          <a:pt x="58712" y="35278"/>
                        </a:lnTo>
                        <a:lnTo>
                          <a:pt x="58733" y="35362"/>
                        </a:lnTo>
                        <a:lnTo>
                          <a:pt x="58754" y="35445"/>
                        </a:lnTo>
                        <a:lnTo>
                          <a:pt x="58837" y="35550"/>
                        </a:lnTo>
                        <a:lnTo>
                          <a:pt x="58837" y="35654"/>
                        </a:lnTo>
                        <a:lnTo>
                          <a:pt x="58837" y="35780"/>
                        </a:lnTo>
                        <a:lnTo>
                          <a:pt x="58837" y="35885"/>
                        </a:lnTo>
                        <a:lnTo>
                          <a:pt x="58837" y="36094"/>
                        </a:lnTo>
                        <a:lnTo>
                          <a:pt x="58921" y="36157"/>
                        </a:lnTo>
                        <a:lnTo>
                          <a:pt x="58921" y="36261"/>
                        </a:lnTo>
                        <a:lnTo>
                          <a:pt x="58921" y="36366"/>
                        </a:lnTo>
                        <a:lnTo>
                          <a:pt x="58900" y="36408"/>
                        </a:lnTo>
                        <a:lnTo>
                          <a:pt x="58900" y="36491"/>
                        </a:lnTo>
                        <a:lnTo>
                          <a:pt x="58921" y="36533"/>
                        </a:lnTo>
                        <a:lnTo>
                          <a:pt x="58921" y="36638"/>
                        </a:lnTo>
                        <a:lnTo>
                          <a:pt x="58858" y="36638"/>
                        </a:lnTo>
                        <a:lnTo>
                          <a:pt x="58733" y="36617"/>
                        </a:lnTo>
                        <a:lnTo>
                          <a:pt x="58649" y="36680"/>
                        </a:lnTo>
                        <a:lnTo>
                          <a:pt x="58649" y="36722"/>
                        </a:lnTo>
                        <a:lnTo>
                          <a:pt x="58691" y="36826"/>
                        </a:lnTo>
                        <a:lnTo>
                          <a:pt x="58733" y="36847"/>
                        </a:lnTo>
                        <a:lnTo>
                          <a:pt x="58733" y="36931"/>
                        </a:lnTo>
                        <a:lnTo>
                          <a:pt x="58733" y="36952"/>
                        </a:lnTo>
                        <a:lnTo>
                          <a:pt x="58837" y="37098"/>
                        </a:lnTo>
                        <a:lnTo>
                          <a:pt x="58858" y="37098"/>
                        </a:lnTo>
                        <a:lnTo>
                          <a:pt x="58921" y="36931"/>
                        </a:lnTo>
                        <a:lnTo>
                          <a:pt x="59068" y="36910"/>
                        </a:lnTo>
                        <a:lnTo>
                          <a:pt x="59130" y="36952"/>
                        </a:lnTo>
                        <a:lnTo>
                          <a:pt x="59172" y="36784"/>
                        </a:lnTo>
                        <a:lnTo>
                          <a:pt x="59256" y="36722"/>
                        </a:lnTo>
                        <a:lnTo>
                          <a:pt x="59256" y="36512"/>
                        </a:lnTo>
                        <a:lnTo>
                          <a:pt x="59361" y="36429"/>
                        </a:lnTo>
                        <a:lnTo>
                          <a:pt x="59361" y="36324"/>
                        </a:lnTo>
                        <a:lnTo>
                          <a:pt x="59381" y="36282"/>
                        </a:lnTo>
                        <a:lnTo>
                          <a:pt x="59528" y="36366"/>
                        </a:lnTo>
                        <a:lnTo>
                          <a:pt x="59653" y="36303"/>
                        </a:lnTo>
                        <a:lnTo>
                          <a:pt x="59695" y="36366"/>
                        </a:lnTo>
                        <a:lnTo>
                          <a:pt x="59695" y="36575"/>
                        </a:lnTo>
                        <a:lnTo>
                          <a:pt x="59884" y="36617"/>
                        </a:lnTo>
                        <a:lnTo>
                          <a:pt x="60072" y="36722"/>
                        </a:lnTo>
                        <a:lnTo>
                          <a:pt x="60114" y="36680"/>
                        </a:lnTo>
                        <a:lnTo>
                          <a:pt x="60197" y="36742"/>
                        </a:lnTo>
                        <a:lnTo>
                          <a:pt x="60323" y="36617"/>
                        </a:lnTo>
                        <a:lnTo>
                          <a:pt x="60490" y="36596"/>
                        </a:lnTo>
                        <a:lnTo>
                          <a:pt x="60511" y="36512"/>
                        </a:lnTo>
                        <a:lnTo>
                          <a:pt x="60595" y="36512"/>
                        </a:lnTo>
                        <a:lnTo>
                          <a:pt x="60679" y="36366"/>
                        </a:lnTo>
                        <a:lnTo>
                          <a:pt x="60846" y="36115"/>
                        </a:lnTo>
                        <a:lnTo>
                          <a:pt x="60825" y="36073"/>
                        </a:lnTo>
                        <a:lnTo>
                          <a:pt x="60951" y="36010"/>
                        </a:lnTo>
                        <a:lnTo>
                          <a:pt x="60951" y="35926"/>
                        </a:lnTo>
                        <a:lnTo>
                          <a:pt x="60909" y="35780"/>
                        </a:lnTo>
                        <a:lnTo>
                          <a:pt x="60993" y="35822"/>
                        </a:lnTo>
                        <a:lnTo>
                          <a:pt x="60993" y="35843"/>
                        </a:lnTo>
                        <a:lnTo>
                          <a:pt x="61118" y="35654"/>
                        </a:lnTo>
                        <a:lnTo>
                          <a:pt x="61055" y="35550"/>
                        </a:lnTo>
                        <a:lnTo>
                          <a:pt x="61118" y="35529"/>
                        </a:lnTo>
                        <a:lnTo>
                          <a:pt x="61118" y="35341"/>
                        </a:lnTo>
                        <a:lnTo>
                          <a:pt x="61223" y="35299"/>
                        </a:lnTo>
                        <a:lnTo>
                          <a:pt x="61223" y="35194"/>
                        </a:lnTo>
                        <a:lnTo>
                          <a:pt x="61369" y="35090"/>
                        </a:lnTo>
                        <a:lnTo>
                          <a:pt x="61411" y="35027"/>
                        </a:lnTo>
                        <a:lnTo>
                          <a:pt x="61348" y="34985"/>
                        </a:lnTo>
                        <a:lnTo>
                          <a:pt x="61369" y="34838"/>
                        </a:lnTo>
                        <a:lnTo>
                          <a:pt x="61453" y="34818"/>
                        </a:lnTo>
                        <a:lnTo>
                          <a:pt x="61557" y="34315"/>
                        </a:lnTo>
                        <a:lnTo>
                          <a:pt x="61683" y="34169"/>
                        </a:lnTo>
                        <a:lnTo>
                          <a:pt x="61683" y="34064"/>
                        </a:lnTo>
                        <a:lnTo>
                          <a:pt x="61829" y="33960"/>
                        </a:lnTo>
                        <a:lnTo>
                          <a:pt x="61850" y="33834"/>
                        </a:lnTo>
                        <a:lnTo>
                          <a:pt x="61976" y="33667"/>
                        </a:lnTo>
                        <a:lnTo>
                          <a:pt x="61976" y="33541"/>
                        </a:lnTo>
                        <a:lnTo>
                          <a:pt x="61934" y="33520"/>
                        </a:lnTo>
                        <a:lnTo>
                          <a:pt x="61892" y="33353"/>
                        </a:lnTo>
                        <a:lnTo>
                          <a:pt x="62039" y="33227"/>
                        </a:lnTo>
                        <a:lnTo>
                          <a:pt x="61976" y="32955"/>
                        </a:lnTo>
                        <a:lnTo>
                          <a:pt x="62081" y="32830"/>
                        </a:lnTo>
                        <a:lnTo>
                          <a:pt x="62081" y="32746"/>
                        </a:lnTo>
                        <a:lnTo>
                          <a:pt x="62039" y="32746"/>
                        </a:lnTo>
                        <a:lnTo>
                          <a:pt x="62101" y="32579"/>
                        </a:lnTo>
                        <a:lnTo>
                          <a:pt x="62101" y="32411"/>
                        </a:lnTo>
                        <a:lnTo>
                          <a:pt x="62206" y="32307"/>
                        </a:lnTo>
                        <a:lnTo>
                          <a:pt x="62206" y="32118"/>
                        </a:lnTo>
                        <a:lnTo>
                          <a:pt x="62185" y="32097"/>
                        </a:lnTo>
                        <a:lnTo>
                          <a:pt x="62164" y="31909"/>
                        </a:lnTo>
                        <a:lnTo>
                          <a:pt x="62248" y="31742"/>
                        </a:lnTo>
                        <a:lnTo>
                          <a:pt x="62248" y="31574"/>
                        </a:lnTo>
                        <a:lnTo>
                          <a:pt x="62394" y="31386"/>
                        </a:lnTo>
                        <a:lnTo>
                          <a:pt x="62394" y="31240"/>
                        </a:lnTo>
                        <a:lnTo>
                          <a:pt x="62353" y="31135"/>
                        </a:lnTo>
                        <a:lnTo>
                          <a:pt x="62353" y="30947"/>
                        </a:lnTo>
                        <a:lnTo>
                          <a:pt x="62394" y="30905"/>
                        </a:lnTo>
                        <a:lnTo>
                          <a:pt x="62394" y="30758"/>
                        </a:lnTo>
                        <a:lnTo>
                          <a:pt x="62311" y="30758"/>
                        </a:lnTo>
                        <a:lnTo>
                          <a:pt x="62269" y="30486"/>
                        </a:lnTo>
                        <a:lnTo>
                          <a:pt x="62269" y="30403"/>
                        </a:lnTo>
                        <a:lnTo>
                          <a:pt x="62248" y="30319"/>
                        </a:lnTo>
                        <a:lnTo>
                          <a:pt x="62248" y="30110"/>
                        </a:lnTo>
                        <a:lnTo>
                          <a:pt x="62081" y="29921"/>
                        </a:lnTo>
                        <a:lnTo>
                          <a:pt x="62039" y="29921"/>
                        </a:lnTo>
                        <a:lnTo>
                          <a:pt x="61976" y="29817"/>
                        </a:lnTo>
                        <a:lnTo>
                          <a:pt x="62039" y="29775"/>
                        </a:lnTo>
                        <a:lnTo>
                          <a:pt x="62101" y="29608"/>
                        </a:lnTo>
                        <a:lnTo>
                          <a:pt x="62101" y="29566"/>
                        </a:lnTo>
                        <a:lnTo>
                          <a:pt x="61997" y="29649"/>
                        </a:lnTo>
                        <a:lnTo>
                          <a:pt x="61892" y="29608"/>
                        </a:lnTo>
                        <a:lnTo>
                          <a:pt x="61788" y="29231"/>
                        </a:lnTo>
                        <a:lnTo>
                          <a:pt x="61788" y="29126"/>
                        </a:lnTo>
                        <a:lnTo>
                          <a:pt x="61767" y="29043"/>
                        </a:lnTo>
                        <a:lnTo>
                          <a:pt x="61746" y="28833"/>
                        </a:lnTo>
                        <a:lnTo>
                          <a:pt x="61788" y="28750"/>
                        </a:lnTo>
                        <a:lnTo>
                          <a:pt x="61683" y="28457"/>
                        </a:lnTo>
                        <a:lnTo>
                          <a:pt x="61767" y="28394"/>
                        </a:lnTo>
                        <a:lnTo>
                          <a:pt x="61725" y="28352"/>
                        </a:lnTo>
                        <a:lnTo>
                          <a:pt x="61746" y="28310"/>
                        </a:lnTo>
                        <a:lnTo>
                          <a:pt x="61746" y="28227"/>
                        </a:lnTo>
                        <a:lnTo>
                          <a:pt x="61683" y="28185"/>
                        </a:lnTo>
                        <a:lnTo>
                          <a:pt x="61746" y="28080"/>
                        </a:lnTo>
                        <a:lnTo>
                          <a:pt x="61683" y="27975"/>
                        </a:lnTo>
                        <a:lnTo>
                          <a:pt x="61683" y="27892"/>
                        </a:lnTo>
                        <a:lnTo>
                          <a:pt x="61767" y="27829"/>
                        </a:lnTo>
                        <a:lnTo>
                          <a:pt x="61662" y="27766"/>
                        </a:lnTo>
                        <a:lnTo>
                          <a:pt x="61641" y="27620"/>
                        </a:lnTo>
                        <a:lnTo>
                          <a:pt x="61683" y="27557"/>
                        </a:lnTo>
                        <a:lnTo>
                          <a:pt x="61662" y="27452"/>
                        </a:lnTo>
                        <a:lnTo>
                          <a:pt x="61578" y="27515"/>
                        </a:lnTo>
                        <a:lnTo>
                          <a:pt x="61474" y="27494"/>
                        </a:lnTo>
                        <a:lnTo>
                          <a:pt x="61348" y="27390"/>
                        </a:lnTo>
                        <a:lnTo>
                          <a:pt x="61348" y="27264"/>
                        </a:lnTo>
                        <a:lnTo>
                          <a:pt x="61411" y="27180"/>
                        </a:lnTo>
                        <a:lnTo>
                          <a:pt x="61411" y="27076"/>
                        </a:lnTo>
                        <a:lnTo>
                          <a:pt x="61244" y="26887"/>
                        </a:lnTo>
                        <a:lnTo>
                          <a:pt x="61160" y="26887"/>
                        </a:lnTo>
                        <a:lnTo>
                          <a:pt x="61055" y="26762"/>
                        </a:lnTo>
                        <a:lnTo>
                          <a:pt x="61139" y="26720"/>
                        </a:lnTo>
                        <a:lnTo>
                          <a:pt x="61139" y="26615"/>
                        </a:lnTo>
                        <a:lnTo>
                          <a:pt x="61202" y="26511"/>
                        </a:lnTo>
                        <a:lnTo>
                          <a:pt x="61097" y="26323"/>
                        </a:lnTo>
                        <a:lnTo>
                          <a:pt x="61013" y="26323"/>
                        </a:lnTo>
                        <a:lnTo>
                          <a:pt x="60930" y="26239"/>
                        </a:lnTo>
                        <a:lnTo>
                          <a:pt x="60825" y="26218"/>
                        </a:lnTo>
                        <a:lnTo>
                          <a:pt x="60804" y="26134"/>
                        </a:lnTo>
                        <a:lnTo>
                          <a:pt x="60532" y="26051"/>
                        </a:lnTo>
                        <a:lnTo>
                          <a:pt x="60490" y="25988"/>
                        </a:lnTo>
                        <a:lnTo>
                          <a:pt x="60323" y="25946"/>
                        </a:lnTo>
                        <a:lnTo>
                          <a:pt x="60260" y="25904"/>
                        </a:lnTo>
                        <a:lnTo>
                          <a:pt x="60197" y="25779"/>
                        </a:lnTo>
                        <a:lnTo>
                          <a:pt x="60114" y="25695"/>
                        </a:lnTo>
                        <a:lnTo>
                          <a:pt x="59988" y="25695"/>
                        </a:lnTo>
                        <a:lnTo>
                          <a:pt x="59863" y="25590"/>
                        </a:lnTo>
                        <a:lnTo>
                          <a:pt x="59737" y="25695"/>
                        </a:lnTo>
                        <a:lnTo>
                          <a:pt x="59633" y="25695"/>
                        </a:lnTo>
                        <a:lnTo>
                          <a:pt x="59570" y="25779"/>
                        </a:lnTo>
                        <a:lnTo>
                          <a:pt x="59486" y="25779"/>
                        </a:lnTo>
                        <a:lnTo>
                          <a:pt x="59444" y="25716"/>
                        </a:lnTo>
                        <a:lnTo>
                          <a:pt x="59444" y="25674"/>
                        </a:lnTo>
                        <a:lnTo>
                          <a:pt x="59340" y="25611"/>
                        </a:lnTo>
                        <a:lnTo>
                          <a:pt x="59235" y="25611"/>
                        </a:lnTo>
                        <a:lnTo>
                          <a:pt x="59277" y="25799"/>
                        </a:lnTo>
                        <a:lnTo>
                          <a:pt x="59381" y="25904"/>
                        </a:lnTo>
                        <a:lnTo>
                          <a:pt x="59340" y="26009"/>
                        </a:lnTo>
                        <a:lnTo>
                          <a:pt x="59381" y="26197"/>
                        </a:lnTo>
                        <a:lnTo>
                          <a:pt x="59340" y="26343"/>
                        </a:lnTo>
                        <a:lnTo>
                          <a:pt x="59256" y="26406"/>
                        </a:lnTo>
                        <a:lnTo>
                          <a:pt x="59256" y="26239"/>
                        </a:lnTo>
                        <a:lnTo>
                          <a:pt x="59277" y="26113"/>
                        </a:lnTo>
                        <a:lnTo>
                          <a:pt x="59214" y="25946"/>
                        </a:lnTo>
                        <a:lnTo>
                          <a:pt x="59151" y="26030"/>
                        </a:lnTo>
                        <a:lnTo>
                          <a:pt x="59172" y="26134"/>
                        </a:lnTo>
                        <a:lnTo>
                          <a:pt x="59130" y="26323"/>
                        </a:lnTo>
                        <a:lnTo>
                          <a:pt x="59005" y="26406"/>
                        </a:lnTo>
                        <a:lnTo>
                          <a:pt x="58733" y="26427"/>
                        </a:lnTo>
                        <a:lnTo>
                          <a:pt x="58712" y="26364"/>
                        </a:lnTo>
                        <a:lnTo>
                          <a:pt x="58816" y="26302"/>
                        </a:lnTo>
                        <a:lnTo>
                          <a:pt x="58858" y="26302"/>
                        </a:lnTo>
                        <a:lnTo>
                          <a:pt x="58858" y="26134"/>
                        </a:lnTo>
                        <a:lnTo>
                          <a:pt x="58921" y="26051"/>
                        </a:lnTo>
                        <a:lnTo>
                          <a:pt x="58963" y="26009"/>
                        </a:lnTo>
                        <a:lnTo>
                          <a:pt x="58837" y="26009"/>
                        </a:lnTo>
                        <a:lnTo>
                          <a:pt x="58796" y="26051"/>
                        </a:lnTo>
                        <a:lnTo>
                          <a:pt x="58733" y="26009"/>
                        </a:lnTo>
                        <a:lnTo>
                          <a:pt x="58649" y="26030"/>
                        </a:lnTo>
                        <a:lnTo>
                          <a:pt x="58607" y="26134"/>
                        </a:lnTo>
                        <a:lnTo>
                          <a:pt x="58524" y="26197"/>
                        </a:lnTo>
                        <a:lnTo>
                          <a:pt x="58503" y="26197"/>
                        </a:lnTo>
                        <a:lnTo>
                          <a:pt x="58419" y="26302"/>
                        </a:lnTo>
                        <a:lnTo>
                          <a:pt x="58272" y="26155"/>
                        </a:lnTo>
                        <a:lnTo>
                          <a:pt x="58293" y="26009"/>
                        </a:lnTo>
                        <a:lnTo>
                          <a:pt x="58231" y="25820"/>
                        </a:lnTo>
                        <a:lnTo>
                          <a:pt x="58105" y="25632"/>
                        </a:lnTo>
                        <a:lnTo>
                          <a:pt x="58105" y="25339"/>
                        </a:lnTo>
                        <a:lnTo>
                          <a:pt x="57980" y="25381"/>
                        </a:lnTo>
                        <a:lnTo>
                          <a:pt x="57917" y="25381"/>
                        </a:lnTo>
                        <a:lnTo>
                          <a:pt x="57812" y="25423"/>
                        </a:lnTo>
                        <a:lnTo>
                          <a:pt x="57749" y="25465"/>
                        </a:lnTo>
                        <a:lnTo>
                          <a:pt x="57603" y="25548"/>
                        </a:lnTo>
                        <a:lnTo>
                          <a:pt x="57498" y="25548"/>
                        </a:lnTo>
                        <a:lnTo>
                          <a:pt x="57394" y="25486"/>
                        </a:lnTo>
                        <a:lnTo>
                          <a:pt x="57289" y="25527"/>
                        </a:lnTo>
                        <a:lnTo>
                          <a:pt x="57184" y="25444"/>
                        </a:lnTo>
                        <a:lnTo>
                          <a:pt x="57143" y="25339"/>
                        </a:lnTo>
                        <a:lnTo>
                          <a:pt x="57184" y="25255"/>
                        </a:lnTo>
                        <a:lnTo>
                          <a:pt x="57226" y="25109"/>
                        </a:lnTo>
                        <a:lnTo>
                          <a:pt x="57331" y="24942"/>
                        </a:lnTo>
                        <a:lnTo>
                          <a:pt x="57477" y="24774"/>
                        </a:lnTo>
                        <a:lnTo>
                          <a:pt x="57477" y="24586"/>
                        </a:lnTo>
                        <a:lnTo>
                          <a:pt x="57666" y="24439"/>
                        </a:lnTo>
                        <a:lnTo>
                          <a:pt x="57666" y="24272"/>
                        </a:lnTo>
                        <a:lnTo>
                          <a:pt x="57708" y="24251"/>
                        </a:lnTo>
                        <a:lnTo>
                          <a:pt x="57708" y="24188"/>
                        </a:lnTo>
                        <a:lnTo>
                          <a:pt x="57812" y="24021"/>
                        </a:lnTo>
                        <a:lnTo>
                          <a:pt x="57854" y="23874"/>
                        </a:lnTo>
                        <a:lnTo>
                          <a:pt x="57917" y="23749"/>
                        </a:lnTo>
                        <a:lnTo>
                          <a:pt x="57875" y="23623"/>
                        </a:lnTo>
                        <a:lnTo>
                          <a:pt x="57917" y="23540"/>
                        </a:lnTo>
                        <a:lnTo>
                          <a:pt x="57917" y="23330"/>
                        </a:lnTo>
                        <a:lnTo>
                          <a:pt x="57980" y="23038"/>
                        </a:lnTo>
                        <a:lnTo>
                          <a:pt x="58021" y="23038"/>
                        </a:lnTo>
                        <a:lnTo>
                          <a:pt x="58063" y="22828"/>
                        </a:lnTo>
                        <a:lnTo>
                          <a:pt x="58168" y="22786"/>
                        </a:lnTo>
                        <a:lnTo>
                          <a:pt x="58126" y="22661"/>
                        </a:lnTo>
                        <a:lnTo>
                          <a:pt x="58293" y="22473"/>
                        </a:lnTo>
                        <a:lnTo>
                          <a:pt x="58314" y="22305"/>
                        </a:lnTo>
                        <a:lnTo>
                          <a:pt x="58419" y="22242"/>
                        </a:lnTo>
                        <a:lnTo>
                          <a:pt x="58377" y="22033"/>
                        </a:lnTo>
                        <a:lnTo>
                          <a:pt x="58419" y="21970"/>
                        </a:lnTo>
                        <a:lnTo>
                          <a:pt x="58419" y="21845"/>
                        </a:lnTo>
                        <a:lnTo>
                          <a:pt x="58503" y="21782"/>
                        </a:lnTo>
                        <a:lnTo>
                          <a:pt x="58544" y="21782"/>
                        </a:lnTo>
                        <a:lnTo>
                          <a:pt x="58544" y="21657"/>
                        </a:lnTo>
                        <a:lnTo>
                          <a:pt x="58503" y="21573"/>
                        </a:lnTo>
                        <a:lnTo>
                          <a:pt x="58503" y="21343"/>
                        </a:lnTo>
                        <a:lnTo>
                          <a:pt x="58482" y="21217"/>
                        </a:lnTo>
                        <a:lnTo>
                          <a:pt x="58544" y="21029"/>
                        </a:lnTo>
                        <a:lnTo>
                          <a:pt x="58712" y="20841"/>
                        </a:lnTo>
                        <a:lnTo>
                          <a:pt x="58754" y="20631"/>
                        </a:lnTo>
                        <a:lnTo>
                          <a:pt x="58607" y="20401"/>
                        </a:lnTo>
                        <a:lnTo>
                          <a:pt x="58628" y="20276"/>
                        </a:lnTo>
                        <a:lnTo>
                          <a:pt x="58733" y="20171"/>
                        </a:lnTo>
                        <a:lnTo>
                          <a:pt x="58754" y="20045"/>
                        </a:lnTo>
                        <a:lnTo>
                          <a:pt x="58963" y="19878"/>
                        </a:lnTo>
                        <a:lnTo>
                          <a:pt x="59005" y="19773"/>
                        </a:lnTo>
                        <a:lnTo>
                          <a:pt x="59068" y="19773"/>
                        </a:lnTo>
                        <a:lnTo>
                          <a:pt x="59151" y="19857"/>
                        </a:lnTo>
                        <a:lnTo>
                          <a:pt x="59277" y="19836"/>
                        </a:lnTo>
                        <a:lnTo>
                          <a:pt x="59486" y="19669"/>
                        </a:lnTo>
                        <a:lnTo>
                          <a:pt x="59674" y="19669"/>
                        </a:lnTo>
                        <a:lnTo>
                          <a:pt x="59842" y="19564"/>
                        </a:lnTo>
                        <a:lnTo>
                          <a:pt x="59967" y="19564"/>
                        </a:lnTo>
                        <a:lnTo>
                          <a:pt x="60072" y="19481"/>
                        </a:lnTo>
                        <a:lnTo>
                          <a:pt x="60177" y="19481"/>
                        </a:lnTo>
                        <a:lnTo>
                          <a:pt x="60281" y="19460"/>
                        </a:lnTo>
                        <a:lnTo>
                          <a:pt x="60323" y="19376"/>
                        </a:lnTo>
                        <a:lnTo>
                          <a:pt x="60428" y="19460"/>
                        </a:lnTo>
                        <a:lnTo>
                          <a:pt x="60386" y="19585"/>
                        </a:lnTo>
                        <a:lnTo>
                          <a:pt x="60469" y="19627"/>
                        </a:lnTo>
                        <a:lnTo>
                          <a:pt x="60574" y="19732"/>
                        </a:lnTo>
                        <a:lnTo>
                          <a:pt x="60616" y="19627"/>
                        </a:lnTo>
                        <a:lnTo>
                          <a:pt x="60721" y="19543"/>
                        </a:lnTo>
                        <a:lnTo>
                          <a:pt x="60574" y="19418"/>
                        </a:lnTo>
                        <a:lnTo>
                          <a:pt x="60574" y="19355"/>
                        </a:lnTo>
                        <a:lnTo>
                          <a:pt x="60700" y="19271"/>
                        </a:lnTo>
                        <a:lnTo>
                          <a:pt x="60909" y="19313"/>
                        </a:lnTo>
                        <a:lnTo>
                          <a:pt x="61013" y="19250"/>
                        </a:lnTo>
                        <a:lnTo>
                          <a:pt x="61244" y="19250"/>
                        </a:lnTo>
                        <a:lnTo>
                          <a:pt x="61306" y="19334"/>
                        </a:lnTo>
                        <a:lnTo>
                          <a:pt x="61348" y="19334"/>
                        </a:lnTo>
                        <a:lnTo>
                          <a:pt x="61432" y="19250"/>
                        </a:lnTo>
                        <a:lnTo>
                          <a:pt x="61516" y="19250"/>
                        </a:lnTo>
                        <a:lnTo>
                          <a:pt x="61474" y="19146"/>
                        </a:lnTo>
                        <a:lnTo>
                          <a:pt x="61557" y="19104"/>
                        </a:lnTo>
                        <a:lnTo>
                          <a:pt x="61746" y="19104"/>
                        </a:lnTo>
                        <a:lnTo>
                          <a:pt x="61829" y="19208"/>
                        </a:lnTo>
                        <a:lnTo>
                          <a:pt x="62039" y="19125"/>
                        </a:lnTo>
                        <a:lnTo>
                          <a:pt x="62039" y="19041"/>
                        </a:lnTo>
                        <a:lnTo>
                          <a:pt x="61955" y="18999"/>
                        </a:lnTo>
                        <a:lnTo>
                          <a:pt x="61892" y="19041"/>
                        </a:lnTo>
                        <a:lnTo>
                          <a:pt x="61767" y="18957"/>
                        </a:lnTo>
                        <a:lnTo>
                          <a:pt x="61850" y="18832"/>
                        </a:lnTo>
                        <a:lnTo>
                          <a:pt x="61871" y="18916"/>
                        </a:lnTo>
                        <a:lnTo>
                          <a:pt x="62039" y="18853"/>
                        </a:lnTo>
                        <a:lnTo>
                          <a:pt x="61871" y="18748"/>
                        </a:lnTo>
                        <a:lnTo>
                          <a:pt x="61871" y="18685"/>
                        </a:lnTo>
                        <a:lnTo>
                          <a:pt x="61955" y="18685"/>
                        </a:lnTo>
                        <a:lnTo>
                          <a:pt x="62101" y="18497"/>
                        </a:lnTo>
                        <a:lnTo>
                          <a:pt x="62269" y="18497"/>
                        </a:lnTo>
                        <a:lnTo>
                          <a:pt x="62353" y="18581"/>
                        </a:lnTo>
                        <a:lnTo>
                          <a:pt x="62457" y="18518"/>
                        </a:lnTo>
                        <a:lnTo>
                          <a:pt x="62666" y="18581"/>
                        </a:lnTo>
                        <a:lnTo>
                          <a:pt x="62813" y="18581"/>
                        </a:lnTo>
                        <a:lnTo>
                          <a:pt x="62813" y="18623"/>
                        </a:lnTo>
                        <a:lnTo>
                          <a:pt x="62897" y="18685"/>
                        </a:lnTo>
                        <a:lnTo>
                          <a:pt x="62959" y="18644"/>
                        </a:lnTo>
                        <a:lnTo>
                          <a:pt x="62918" y="18581"/>
                        </a:lnTo>
                        <a:lnTo>
                          <a:pt x="63106" y="18581"/>
                        </a:lnTo>
                        <a:lnTo>
                          <a:pt x="63252" y="18602"/>
                        </a:lnTo>
                        <a:lnTo>
                          <a:pt x="63357" y="18602"/>
                        </a:lnTo>
                        <a:lnTo>
                          <a:pt x="63462" y="18685"/>
                        </a:lnTo>
                        <a:lnTo>
                          <a:pt x="63462" y="18727"/>
                        </a:lnTo>
                        <a:lnTo>
                          <a:pt x="63629" y="18748"/>
                        </a:lnTo>
                        <a:lnTo>
                          <a:pt x="63734" y="18664"/>
                        </a:lnTo>
                        <a:lnTo>
                          <a:pt x="63796" y="18685"/>
                        </a:lnTo>
                        <a:lnTo>
                          <a:pt x="63838" y="18769"/>
                        </a:lnTo>
                        <a:lnTo>
                          <a:pt x="63629" y="18916"/>
                        </a:lnTo>
                        <a:lnTo>
                          <a:pt x="63441" y="18916"/>
                        </a:lnTo>
                        <a:lnTo>
                          <a:pt x="63378" y="18978"/>
                        </a:lnTo>
                        <a:lnTo>
                          <a:pt x="63378" y="19083"/>
                        </a:lnTo>
                        <a:lnTo>
                          <a:pt x="63273" y="19083"/>
                        </a:lnTo>
                        <a:lnTo>
                          <a:pt x="63252" y="19125"/>
                        </a:lnTo>
                        <a:lnTo>
                          <a:pt x="63315" y="19146"/>
                        </a:lnTo>
                        <a:lnTo>
                          <a:pt x="63378" y="19146"/>
                        </a:lnTo>
                        <a:lnTo>
                          <a:pt x="63545" y="19355"/>
                        </a:lnTo>
                        <a:lnTo>
                          <a:pt x="63587" y="19313"/>
                        </a:lnTo>
                        <a:lnTo>
                          <a:pt x="63775" y="19250"/>
                        </a:lnTo>
                        <a:lnTo>
                          <a:pt x="63859" y="19146"/>
                        </a:lnTo>
                        <a:lnTo>
                          <a:pt x="63838" y="19104"/>
                        </a:lnTo>
                        <a:lnTo>
                          <a:pt x="63964" y="19041"/>
                        </a:lnTo>
                        <a:lnTo>
                          <a:pt x="63880" y="18916"/>
                        </a:lnTo>
                        <a:lnTo>
                          <a:pt x="63964" y="18916"/>
                        </a:lnTo>
                        <a:lnTo>
                          <a:pt x="64089" y="19083"/>
                        </a:lnTo>
                        <a:lnTo>
                          <a:pt x="64173" y="19104"/>
                        </a:lnTo>
                        <a:lnTo>
                          <a:pt x="64215" y="19020"/>
                        </a:lnTo>
                        <a:lnTo>
                          <a:pt x="64173" y="18978"/>
                        </a:lnTo>
                        <a:lnTo>
                          <a:pt x="64257" y="18916"/>
                        </a:lnTo>
                        <a:lnTo>
                          <a:pt x="64298" y="18832"/>
                        </a:lnTo>
                        <a:lnTo>
                          <a:pt x="64319" y="18832"/>
                        </a:lnTo>
                        <a:lnTo>
                          <a:pt x="64319" y="18727"/>
                        </a:lnTo>
                        <a:lnTo>
                          <a:pt x="64298" y="18664"/>
                        </a:lnTo>
                        <a:lnTo>
                          <a:pt x="64382" y="18623"/>
                        </a:lnTo>
                        <a:lnTo>
                          <a:pt x="64466" y="18685"/>
                        </a:lnTo>
                        <a:lnTo>
                          <a:pt x="64529" y="18623"/>
                        </a:lnTo>
                        <a:lnTo>
                          <a:pt x="64591" y="18685"/>
                        </a:lnTo>
                        <a:lnTo>
                          <a:pt x="64612" y="18769"/>
                        </a:lnTo>
                        <a:lnTo>
                          <a:pt x="64696" y="18811"/>
                        </a:lnTo>
                        <a:lnTo>
                          <a:pt x="64842" y="18664"/>
                        </a:lnTo>
                        <a:lnTo>
                          <a:pt x="64780" y="18602"/>
                        </a:lnTo>
                        <a:lnTo>
                          <a:pt x="64780" y="18581"/>
                        </a:lnTo>
                        <a:lnTo>
                          <a:pt x="64842" y="18518"/>
                        </a:lnTo>
                        <a:lnTo>
                          <a:pt x="64926" y="18560"/>
                        </a:lnTo>
                        <a:lnTo>
                          <a:pt x="65010" y="18497"/>
                        </a:lnTo>
                        <a:lnTo>
                          <a:pt x="65094" y="18497"/>
                        </a:lnTo>
                        <a:lnTo>
                          <a:pt x="65114" y="18455"/>
                        </a:lnTo>
                        <a:lnTo>
                          <a:pt x="65010" y="18351"/>
                        </a:lnTo>
                        <a:lnTo>
                          <a:pt x="65031" y="18288"/>
                        </a:lnTo>
                        <a:lnTo>
                          <a:pt x="65031" y="18246"/>
                        </a:lnTo>
                        <a:lnTo>
                          <a:pt x="64926" y="18183"/>
                        </a:lnTo>
                        <a:lnTo>
                          <a:pt x="64884" y="18141"/>
                        </a:lnTo>
                        <a:lnTo>
                          <a:pt x="64884" y="18162"/>
                        </a:lnTo>
                        <a:lnTo>
                          <a:pt x="64884" y="18204"/>
                        </a:lnTo>
                        <a:lnTo>
                          <a:pt x="64822" y="18204"/>
                        </a:lnTo>
                        <a:lnTo>
                          <a:pt x="64717" y="18162"/>
                        </a:lnTo>
                        <a:lnTo>
                          <a:pt x="64696" y="18183"/>
                        </a:lnTo>
                        <a:lnTo>
                          <a:pt x="64696" y="18246"/>
                        </a:lnTo>
                        <a:lnTo>
                          <a:pt x="64591" y="18246"/>
                        </a:lnTo>
                        <a:lnTo>
                          <a:pt x="64529" y="18288"/>
                        </a:lnTo>
                        <a:lnTo>
                          <a:pt x="64466" y="18246"/>
                        </a:lnTo>
                        <a:lnTo>
                          <a:pt x="64487" y="18141"/>
                        </a:lnTo>
                        <a:lnTo>
                          <a:pt x="64529" y="18100"/>
                        </a:lnTo>
                        <a:lnTo>
                          <a:pt x="64382" y="17890"/>
                        </a:lnTo>
                        <a:lnTo>
                          <a:pt x="64487" y="17828"/>
                        </a:lnTo>
                        <a:lnTo>
                          <a:pt x="64382" y="17660"/>
                        </a:lnTo>
                        <a:lnTo>
                          <a:pt x="64424" y="17451"/>
                        </a:lnTo>
                        <a:lnTo>
                          <a:pt x="64424" y="17325"/>
                        </a:lnTo>
                        <a:lnTo>
                          <a:pt x="64508" y="17221"/>
                        </a:lnTo>
                        <a:lnTo>
                          <a:pt x="64508" y="17032"/>
                        </a:lnTo>
                        <a:lnTo>
                          <a:pt x="64612" y="16928"/>
                        </a:lnTo>
                        <a:lnTo>
                          <a:pt x="64612" y="16802"/>
                        </a:lnTo>
                        <a:lnTo>
                          <a:pt x="64591" y="16781"/>
                        </a:lnTo>
                        <a:lnTo>
                          <a:pt x="64717" y="16719"/>
                        </a:lnTo>
                        <a:lnTo>
                          <a:pt x="64591" y="16572"/>
                        </a:lnTo>
                        <a:lnTo>
                          <a:pt x="64633" y="16175"/>
                        </a:lnTo>
                        <a:lnTo>
                          <a:pt x="64738" y="16091"/>
                        </a:lnTo>
                        <a:lnTo>
                          <a:pt x="64633" y="15944"/>
                        </a:lnTo>
                        <a:lnTo>
                          <a:pt x="64612" y="15777"/>
                        </a:lnTo>
                        <a:lnTo>
                          <a:pt x="64529" y="15735"/>
                        </a:lnTo>
                        <a:lnTo>
                          <a:pt x="64529" y="15672"/>
                        </a:lnTo>
                        <a:lnTo>
                          <a:pt x="64633" y="15589"/>
                        </a:lnTo>
                        <a:lnTo>
                          <a:pt x="64612" y="15442"/>
                        </a:lnTo>
                        <a:lnTo>
                          <a:pt x="64696" y="15379"/>
                        </a:lnTo>
                        <a:lnTo>
                          <a:pt x="64822" y="15170"/>
                        </a:lnTo>
                        <a:lnTo>
                          <a:pt x="64947" y="15212"/>
                        </a:lnTo>
                        <a:lnTo>
                          <a:pt x="65031" y="15149"/>
                        </a:lnTo>
                        <a:lnTo>
                          <a:pt x="65114" y="15170"/>
                        </a:lnTo>
                        <a:lnTo>
                          <a:pt x="65156" y="15107"/>
                        </a:lnTo>
                        <a:lnTo>
                          <a:pt x="65366" y="15107"/>
                        </a:lnTo>
                        <a:lnTo>
                          <a:pt x="65407" y="15045"/>
                        </a:lnTo>
                        <a:lnTo>
                          <a:pt x="65470" y="15024"/>
                        </a:lnTo>
                        <a:lnTo>
                          <a:pt x="65512" y="14919"/>
                        </a:lnTo>
                        <a:lnTo>
                          <a:pt x="65554" y="14919"/>
                        </a:lnTo>
                        <a:lnTo>
                          <a:pt x="65617" y="14898"/>
                        </a:lnTo>
                        <a:lnTo>
                          <a:pt x="65742" y="14898"/>
                        </a:lnTo>
                        <a:lnTo>
                          <a:pt x="65763" y="15003"/>
                        </a:lnTo>
                        <a:lnTo>
                          <a:pt x="65826" y="14961"/>
                        </a:lnTo>
                        <a:lnTo>
                          <a:pt x="65868" y="14961"/>
                        </a:lnTo>
                        <a:lnTo>
                          <a:pt x="65951" y="15107"/>
                        </a:lnTo>
                        <a:lnTo>
                          <a:pt x="65993" y="15107"/>
                        </a:lnTo>
                        <a:lnTo>
                          <a:pt x="66098" y="14961"/>
                        </a:lnTo>
                        <a:lnTo>
                          <a:pt x="66098" y="14835"/>
                        </a:lnTo>
                        <a:lnTo>
                          <a:pt x="66182" y="14815"/>
                        </a:lnTo>
                        <a:lnTo>
                          <a:pt x="66203" y="14689"/>
                        </a:lnTo>
                        <a:lnTo>
                          <a:pt x="66265" y="14689"/>
                        </a:lnTo>
                        <a:lnTo>
                          <a:pt x="66286" y="14794"/>
                        </a:lnTo>
                        <a:lnTo>
                          <a:pt x="66412" y="14856"/>
                        </a:lnTo>
                        <a:lnTo>
                          <a:pt x="66412" y="15003"/>
                        </a:lnTo>
                        <a:lnTo>
                          <a:pt x="66391" y="15045"/>
                        </a:lnTo>
                        <a:lnTo>
                          <a:pt x="66454" y="15107"/>
                        </a:lnTo>
                        <a:lnTo>
                          <a:pt x="66475" y="15212"/>
                        </a:lnTo>
                        <a:lnTo>
                          <a:pt x="66391" y="15275"/>
                        </a:lnTo>
                        <a:lnTo>
                          <a:pt x="66454" y="15317"/>
                        </a:lnTo>
                        <a:lnTo>
                          <a:pt x="66475" y="15442"/>
                        </a:lnTo>
                        <a:lnTo>
                          <a:pt x="66454" y="15442"/>
                        </a:lnTo>
                        <a:lnTo>
                          <a:pt x="66454" y="15526"/>
                        </a:lnTo>
                        <a:lnTo>
                          <a:pt x="66475" y="15568"/>
                        </a:lnTo>
                        <a:lnTo>
                          <a:pt x="66412" y="15651"/>
                        </a:lnTo>
                        <a:lnTo>
                          <a:pt x="66391" y="15693"/>
                        </a:lnTo>
                        <a:lnTo>
                          <a:pt x="66412" y="15756"/>
                        </a:lnTo>
                        <a:lnTo>
                          <a:pt x="66516" y="15651"/>
                        </a:lnTo>
                        <a:lnTo>
                          <a:pt x="66558" y="15735"/>
                        </a:lnTo>
                        <a:lnTo>
                          <a:pt x="66663" y="15756"/>
                        </a:lnTo>
                        <a:lnTo>
                          <a:pt x="66684" y="15965"/>
                        </a:lnTo>
                        <a:lnTo>
                          <a:pt x="66726" y="15903"/>
                        </a:lnTo>
                        <a:lnTo>
                          <a:pt x="66726" y="15840"/>
                        </a:lnTo>
                        <a:lnTo>
                          <a:pt x="66830" y="15735"/>
                        </a:lnTo>
                        <a:lnTo>
                          <a:pt x="66914" y="15735"/>
                        </a:lnTo>
                        <a:lnTo>
                          <a:pt x="66977" y="15777"/>
                        </a:lnTo>
                        <a:lnTo>
                          <a:pt x="66872" y="15944"/>
                        </a:lnTo>
                        <a:lnTo>
                          <a:pt x="66977" y="16049"/>
                        </a:lnTo>
                        <a:lnTo>
                          <a:pt x="66998" y="16175"/>
                        </a:lnTo>
                        <a:lnTo>
                          <a:pt x="67081" y="15986"/>
                        </a:lnTo>
                        <a:lnTo>
                          <a:pt x="67144" y="15944"/>
                        </a:lnTo>
                        <a:lnTo>
                          <a:pt x="67144" y="15861"/>
                        </a:lnTo>
                        <a:lnTo>
                          <a:pt x="67207" y="15777"/>
                        </a:lnTo>
                        <a:lnTo>
                          <a:pt x="67207" y="15484"/>
                        </a:lnTo>
                        <a:lnTo>
                          <a:pt x="67291" y="15421"/>
                        </a:lnTo>
                        <a:lnTo>
                          <a:pt x="67207" y="15338"/>
                        </a:lnTo>
                        <a:lnTo>
                          <a:pt x="67311" y="15254"/>
                        </a:lnTo>
                        <a:lnTo>
                          <a:pt x="67311" y="15149"/>
                        </a:lnTo>
                        <a:lnTo>
                          <a:pt x="67249" y="15128"/>
                        </a:lnTo>
                        <a:lnTo>
                          <a:pt x="67249" y="15066"/>
                        </a:lnTo>
                        <a:lnTo>
                          <a:pt x="67311" y="15045"/>
                        </a:lnTo>
                        <a:lnTo>
                          <a:pt x="67332" y="14856"/>
                        </a:lnTo>
                        <a:lnTo>
                          <a:pt x="67249" y="14794"/>
                        </a:lnTo>
                        <a:lnTo>
                          <a:pt x="67311" y="14605"/>
                        </a:lnTo>
                        <a:lnTo>
                          <a:pt x="67395" y="14522"/>
                        </a:lnTo>
                        <a:lnTo>
                          <a:pt x="67542" y="14501"/>
                        </a:lnTo>
                        <a:lnTo>
                          <a:pt x="67604" y="14584"/>
                        </a:lnTo>
                        <a:lnTo>
                          <a:pt x="67667" y="14647"/>
                        </a:lnTo>
                        <a:lnTo>
                          <a:pt x="67730" y="14584"/>
                        </a:lnTo>
                        <a:lnTo>
                          <a:pt x="67646" y="14501"/>
                        </a:lnTo>
                        <a:lnTo>
                          <a:pt x="67688" y="14375"/>
                        </a:lnTo>
                        <a:lnTo>
                          <a:pt x="67521" y="14291"/>
                        </a:lnTo>
                        <a:lnTo>
                          <a:pt x="67479" y="14061"/>
                        </a:lnTo>
                        <a:lnTo>
                          <a:pt x="67395" y="13999"/>
                        </a:lnTo>
                        <a:lnTo>
                          <a:pt x="67395" y="13957"/>
                        </a:lnTo>
                        <a:lnTo>
                          <a:pt x="67291" y="13873"/>
                        </a:lnTo>
                        <a:lnTo>
                          <a:pt x="67270" y="13706"/>
                        </a:lnTo>
                        <a:lnTo>
                          <a:pt x="67311" y="13664"/>
                        </a:lnTo>
                        <a:lnTo>
                          <a:pt x="67291" y="13538"/>
                        </a:lnTo>
                        <a:lnTo>
                          <a:pt x="67165" y="13434"/>
                        </a:lnTo>
                        <a:lnTo>
                          <a:pt x="67186" y="13329"/>
                        </a:lnTo>
                        <a:lnTo>
                          <a:pt x="67123" y="13266"/>
                        </a:lnTo>
                        <a:lnTo>
                          <a:pt x="67291" y="13141"/>
                        </a:lnTo>
                        <a:lnTo>
                          <a:pt x="67416" y="13141"/>
                        </a:lnTo>
                        <a:lnTo>
                          <a:pt x="67521" y="13015"/>
                        </a:lnTo>
                        <a:lnTo>
                          <a:pt x="67688" y="13015"/>
                        </a:lnTo>
                        <a:lnTo>
                          <a:pt x="67730" y="12952"/>
                        </a:lnTo>
                        <a:lnTo>
                          <a:pt x="67897" y="13078"/>
                        </a:lnTo>
                        <a:lnTo>
                          <a:pt x="68044" y="13078"/>
                        </a:lnTo>
                        <a:lnTo>
                          <a:pt x="68107" y="13120"/>
                        </a:lnTo>
                        <a:lnTo>
                          <a:pt x="68211" y="13141"/>
                        </a:lnTo>
                        <a:lnTo>
                          <a:pt x="68274" y="13120"/>
                        </a:lnTo>
                        <a:lnTo>
                          <a:pt x="68127" y="13182"/>
                        </a:lnTo>
                        <a:lnTo>
                          <a:pt x="68211" y="13245"/>
                        </a:lnTo>
                        <a:lnTo>
                          <a:pt x="68065" y="13287"/>
                        </a:lnTo>
                        <a:lnTo>
                          <a:pt x="67939" y="13266"/>
                        </a:lnTo>
                        <a:lnTo>
                          <a:pt x="67793" y="13434"/>
                        </a:lnTo>
                        <a:lnTo>
                          <a:pt x="67793" y="13496"/>
                        </a:lnTo>
                        <a:lnTo>
                          <a:pt x="67835" y="13643"/>
                        </a:lnTo>
                        <a:lnTo>
                          <a:pt x="67835" y="13768"/>
                        </a:lnTo>
                        <a:lnTo>
                          <a:pt x="67918" y="13810"/>
                        </a:lnTo>
                        <a:lnTo>
                          <a:pt x="67939" y="13894"/>
                        </a:lnTo>
                        <a:lnTo>
                          <a:pt x="68065" y="14061"/>
                        </a:lnTo>
                        <a:lnTo>
                          <a:pt x="68065" y="14103"/>
                        </a:lnTo>
                        <a:lnTo>
                          <a:pt x="68107" y="14103"/>
                        </a:lnTo>
                        <a:lnTo>
                          <a:pt x="68065" y="14166"/>
                        </a:lnTo>
                        <a:lnTo>
                          <a:pt x="68211" y="14208"/>
                        </a:lnTo>
                        <a:lnTo>
                          <a:pt x="68232" y="14333"/>
                        </a:lnTo>
                        <a:lnTo>
                          <a:pt x="68232" y="14396"/>
                        </a:lnTo>
                        <a:lnTo>
                          <a:pt x="68169" y="14438"/>
                        </a:lnTo>
                        <a:lnTo>
                          <a:pt x="68211" y="14710"/>
                        </a:lnTo>
                        <a:lnTo>
                          <a:pt x="68253" y="14731"/>
                        </a:lnTo>
                        <a:lnTo>
                          <a:pt x="68316" y="14647"/>
                        </a:lnTo>
                        <a:lnTo>
                          <a:pt x="68358" y="14647"/>
                        </a:lnTo>
                        <a:lnTo>
                          <a:pt x="68441" y="14752"/>
                        </a:lnTo>
                        <a:lnTo>
                          <a:pt x="68483" y="14835"/>
                        </a:lnTo>
                        <a:lnTo>
                          <a:pt x="68420" y="15024"/>
                        </a:lnTo>
                        <a:lnTo>
                          <a:pt x="68420" y="15233"/>
                        </a:lnTo>
                        <a:lnTo>
                          <a:pt x="68483" y="15317"/>
                        </a:lnTo>
                        <a:lnTo>
                          <a:pt x="68567" y="15254"/>
                        </a:lnTo>
                        <a:lnTo>
                          <a:pt x="68672" y="15275"/>
                        </a:lnTo>
                        <a:lnTo>
                          <a:pt x="68692" y="15338"/>
                        </a:lnTo>
                        <a:lnTo>
                          <a:pt x="68672" y="15421"/>
                        </a:lnTo>
                        <a:lnTo>
                          <a:pt x="68588" y="15421"/>
                        </a:lnTo>
                        <a:lnTo>
                          <a:pt x="68483" y="15484"/>
                        </a:lnTo>
                        <a:lnTo>
                          <a:pt x="68462" y="15484"/>
                        </a:lnTo>
                        <a:lnTo>
                          <a:pt x="68337" y="15631"/>
                        </a:lnTo>
                        <a:lnTo>
                          <a:pt x="68316" y="15735"/>
                        </a:lnTo>
                        <a:lnTo>
                          <a:pt x="68169" y="15798"/>
                        </a:lnTo>
                        <a:lnTo>
                          <a:pt x="68148" y="15861"/>
                        </a:lnTo>
                        <a:lnTo>
                          <a:pt x="68065" y="15882"/>
                        </a:lnTo>
                        <a:lnTo>
                          <a:pt x="68065" y="15986"/>
                        </a:lnTo>
                        <a:lnTo>
                          <a:pt x="68023" y="16070"/>
                        </a:lnTo>
                        <a:lnTo>
                          <a:pt x="68065" y="16195"/>
                        </a:lnTo>
                        <a:lnTo>
                          <a:pt x="68148" y="16175"/>
                        </a:lnTo>
                        <a:lnTo>
                          <a:pt x="68148" y="16321"/>
                        </a:lnTo>
                        <a:lnTo>
                          <a:pt x="68044" y="16509"/>
                        </a:lnTo>
                        <a:lnTo>
                          <a:pt x="68065" y="16593"/>
                        </a:lnTo>
                        <a:lnTo>
                          <a:pt x="68127" y="16614"/>
                        </a:lnTo>
                        <a:lnTo>
                          <a:pt x="68107" y="16844"/>
                        </a:lnTo>
                        <a:lnTo>
                          <a:pt x="68127" y="17032"/>
                        </a:lnTo>
                        <a:lnTo>
                          <a:pt x="68065" y="17116"/>
                        </a:lnTo>
                        <a:lnTo>
                          <a:pt x="67939" y="17158"/>
                        </a:lnTo>
                        <a:lnTo>
                          <a:pt x="67918" y="17263"/>
                        </a:lnTo>
                        <a:lnTo>
                          <a:pt x="67960" y="17325"/>
                        </a:lnTo>
                        <a:lnTo>
                          <a:pt x="67939" y="17535"/>
                        </a:lnTo>
                        <a:lnTo>
                          <a:pt x="67918" y="17576"/>
                        </a:lnTo>
                        <a:lnTo>
                          <a:pt x="67939" y="17660"/>
                        </a:lnTo>
                        <a:lnTo>
                          <a:pt x="68044" y="17765"/>
                        </a:lnTo>
                        <a:lnTo>
                          <a:pt x="67960" y="17765"/>
                        </a:lnTo>
                        <a:lnTo>
                          <a:pt x="67939" y="17953"/>
                        </a:lnTo>
                        <a:lnTo>
                          <a:pt x="67960" y="17995"/>
                        </a:lnTo>
                        <a:lnTo>
                          <a:pt x="67960" y="18141"/>
                        </a:lnTo>
                        <a:lnTo>
                          <a:pt x="67855" y="18246"/>
                        </a:lnTo>
                        <a:lnTo>
                          <a:pt x="67939" y="18372"/>
                        </a:lnTo>
                        <a:lnTo>
                          <a:pt x="67939" y="18602"/>
                        </a:lnTo>
                        <a:lnTo>
                          <a:pt x="68023" y="18811"/>
                        </a:lnTo>
                        <a:lnTo>
                          <a:pt x="67835" y="19146"/>
                        </a:lnTo>
                        <a:lnTo>
                          <a:pt x="67939" y="19292"/>
                        </a:lnTo>
                        <a:lnTo>
                          <a:pt x="67835" y="19250"/>
                        </a:lnTo>
                        <a:lnTo>
                          <a:pt x="67625" y="19292"/>
                        </a:lnTo>
                        <a:lnTo>
                          <a:pt x="67625" y="19501"/>
                        </a:lnTo>
                        <a:lnTo>
                          <a:pt x="67646" y="19564"/>
                        </a:lnTo>
                        <a:lnTo>
                          <a:pt x="67521" y="19711"/>
                        </a:lnTo>
                        <a:lnTo>
                          <a:pt x="67291" y="19606"/>
                        </a:lnTo>
                        <a:lnTo>
                          <a:pt x="67186" y="19711"/>
                        </a:lnTo>
                        <a:lnTo>
                          <a:pt x="67186" y="19773"/>
                        </a:lnTo>
                        <a:lnTo>
                          <a:pt x="67332" y="19773"/>
                        </a:lnTo>
                        <a:lnTo>
                          <a:pt x="67542" y="20087"/>
                        </a:lnTo>
                        <a:lnTo>
                          <a:pt x="67542" y="20380"/>
                        </a:lnTo>
                        <a:lnTo>
                          <a:pt x="67500" y="20464"/>
                        </a:lnTo>
                        <a:lnTo>
                          <a:pt x="67542" y="20548"/>
                        </a:lnTo>
                        <a:lnTo>
                          <a:pt x="67437" y="20569"/>
                        </a:lnTo>
                        <a:lnTo>
                          <a:pt x="67416" y="20778"/>
                        </a:lnTo>
                        <a:lnTo>
                          <a:pt x="67291" y="20924"/>
                        </a:lnTo>
                        <a:lnTo>
                          <a:pt x="67270" y="21175"/>
                        </a:lnTo>
                        <a:lnTo>
                          <a:pt x="67374" y="21385"/>
                        </a:lnTo>
                        <a:lnTo>
                          <a:pt x="67416" y="21761"/>
                        </a:lnTo>
                        <a:lnTo>
                          <a:pt x="67583" y="22033"/>
                        </a:lnTo>
                        <a:lnTo>
                          <a:pt x="67583" y="22242"/>
                        </a:lnTo>
                        <a:lnTo>
                          <a:pt x="67835" y="22807"/>
                        </a:lnTo>
                        <a:lnTo>
                          <a:pt x="68148" y="23414"/>
                        </a:lnTo>
                        <a:lnTo>
                          <a:pt x="68462" y="23916"/>
                        </a:lnTo>
                        <a:lnTo>
                          <a:pt x="68630" y="24063"/>
                        </a:lnTo>
                        <a:lnTo>
                          <a:pt x="68630" y="24251"/>
                        </a:lnTo>
                        <a:lnTo>
                          <a:pt x="69048" y="24732"/>
                        </a:lnTo>
                        <a:lnTo>
                          <a:pt x="69488" y="25527"/>
                        </a:lnTo>
                        <a:lnTo>
                          <a:pt x="69697" y="25632"/>
                        </a:lnTo>
                        <a:lnTo>
                          <a:pt x="69843" y="25632"/>
                        </a:lnTo>
                        <a:lnTo>
                          <a:pt x="69927" y="25590"/>
                        </a:lnTo>
                        <a:lnTo>
                          <a:pt x="69927" y="25590"/>
                        </a:lnTo>
                        <a:lnTo>
                          <a:pt x="69885" y="25695"/>
                        </a:lnTo>
                        <a:lnTo>
                          <a:pt x="69780" y="25737"/>
                        </a:lnTo>
                        <a:lnTo>
                          <a:pt x="69697" y="25737"/>
                        </a:lnTo>
                        <a:lnTo>
                          <a:pt x="69843" y="25988"/>
                        </a:lnTo>
                        <a:lnTo>
                          <a:pt x="70052" y="26469"/>
                        </a:lnTo>
                        <a:lnTo>
                          <a:pt x="70094" y="26678"/>
                        </a:lnTo>
                        <a:lnTo>
                          <a:pt x="70220" y="26867"/>
                        </a:lnTo>
                        <a:lnTo>
                          <a:pt x="70450" y="26887"/>
                        </a:lnTo>
                        <a:lnTo>
                          <a:pt x="70471" y="26971"/>
                        </a:lnTo>
                        <a:lnTo>
                          <a:pt x="70471" y="27076"/>
                        </a:lnTo>
                        <a:lnTo>
                          <a:pt x="70513" y="27159"/>
                        </a:lnTo>
                        <a:lnTo>
                          <a:pt x="70471" y="27285"/>
                        </a:lnTo>
                        <a:lnTo>
                          <a:pt x="70617" y="27034"/>
                        </a:lnTo>
                        <a:lnTo>
                          <a:pt x="70659" y="26762"/>
                        </a:lnTo>
                        <a:lnTo>
                          <a:pt x="70680" y="26741"/>
                        </a:lnTo>
                        <a:lnTo>
                          <a:pt x="70680" y="26636"/>
                        </a:lnTo>
                        <a:lnTo>
                          <a:pt x="70827" y="26511"/>
                        </a:lnTo>
                        <a:lnTo>
                          <a:pt x="70848" y="26406"/>
                        </a:lnTo>
                        <a:lnTo>
                          <a:pt x="70827" y="26343"/>
                        </a:lnTo>
                        <a:lnTo>
                          <a:pt x="70868" y="26239"/>
                        </a:lnTo>
                        <a:lnTo>
                          <a:pt x="70931" y="25988"/>
                        </a:lnTo>
                        <a:lnTo>
                          <a:pt x="70868" y="25883"/>
                        </a:lnTo>
                        <a:lnTo>
                          <a:pt x="70889" y="25695"/>
                        </a:lnTo>
                        <a:lnTo>
                          <a:pt x="70994" y="25611"/>
                        </a:lnTo>
                        <a:lnTo>
                          <a:pt x="70889" y="25507"/>
                        </a:lnTo>
                        <a:lnTo>
                          <a:pt x="70848" y="25527"/>
                        </a:lnTo>
                        <a:lnTo>
                          <a:pt x="70764" y="25507"/>
                        </a:lnTo>
                        <a:lnTo>
                          <a:pt x="70827" y="25423"/>
                        </a:lnTo>
                        <a:lnTo>
                          <a:pt x="70743" y="25276"/>
                        </a:lnTo>
                        <a:lnTo>
                          <a:pt x="70785" y="25297"/>
                        </a:lnTo>
                        <a:lnTo>
                          <a:pt x="70848" y="25255"/>
                        </a:lnTo>
                        <a:lnTo>
                          <a:pt x="70743" y="25151"/>
                        </a:lnTo>
                        <a:lnTo>
                          <a:pt x="70764" y="25067"/>
                        </a:lnTo>
                        <a:lnTo>
                          <a:pt x="70785" y="24942"/>
                        </a:lnTo>
                        <a:lnTo>
                          <a:pt x="70659" y="24942"/>
                        </a:lnTo>
                        <a:lnTo>
                          <a:pt x="70576" y="24879"/>
                        </a:lnTo>
                        <a:lnTo>
                          <a:pt x="70638" y="24774"/>
                        </a:lnTo>
                        <a:lnTo>
                          <a:pt x="70743" y="24879"/>
                        </a:lnTo>
                        <a:lnTo>
                          <a:pt x="70889" y="24732"/>
                        </a:lnTo>
                        <a:lnTo>
                          <a:pt x="70973" y="24753"/>
                        </a:lnTo>
                        <a:lnTo>
                          <a:pt x="71078" y="24649"/>
                        </a:lnTo>
                        <a:lnTo>
                          <a:pt x="71182" y="24565"/>
                        </a:lnTo>
                        <a:lnTo>
                          <a:pt x="71203" y="24586"/>
                        </a:lnTo>
                        <a:lnTo>
                          <a:pt x="71350" y="24628"/>
                        </a:lnTo>
                        <a:lnTo>
                          <a:pt x="71266" y="24523"/>
                        </a:lnTo>
                        <a:lnTo>
                          <a:pt x="71099" y="24439"/>
                        </a:lnTo>
                        <a:lnTo>
                          <a:pt x="71099" y="24314"/>
                        </a:lnTo>
                        <a:lnTo>
                          <a:pt x="70952" y="24230"/>
                        </a:lnTo>
                        <a:lnTo>
                          <a:pt x="70848" y="23895"/>
                        </a:lnTo>
                        <a:lnTo>
                          <a:pt x="70931" y="23602"/>
                        </a:lnTo>
                        <a:lnTo>
                          <a:pt x="70827" y="23498"/>
                        </a:lnTo>
                        <a:lnTo>
                          <a:pt x="70889" y="23414"/>
                        </a:lnTo>
                        <a:lnTo>
                          <a:pt x="70931" y="23268"/>
                        </a:lnTo>
                        <a:lnTo>
                          <a:pt x="71036" y="23058"/>
                        </a:lnTo>
                        <a:lnTo>
                          <a:pt x="71078" y="23372"/>
                        </a:lnTo>
                        <a:lnTo>
                          <a:pt x="71161" y="23393"/>
                        </a:lnTo>
                        <a:lnTo>
                          <a:pt x="71350" y="23289"/>
                        </a:lnTo>
                        <a:lnTo>
                          <a:pt x="71371" y="23330"/>
                        </a:lnTo>
                        <a:lnTo>
                          <a:pt x="71705" y="23205"/>
                        </a:lnTo>
                        <a:lnTo>
                          <a:pt x="71705" y="23058"/>
                        </a:lnTo>
                        <a:lnTo>
                          <a:pt x="71789" y="22975"/>
                        </a:lnTo>
                        <a:lnTo>
                          <a:pt x="71664" y="22891"/>
                        </a:lnTo>
                        <a:lnTo>
                          <a:pt x="71454" y="22598"/>
                        </a:lnTo>
                        <a:lnTo>
                          <a:pt x="71371" y="22598"/>
                        </a:lnTo>
                        <a:lnTo>
                          <a:pt x="71078" y="22159"/>
                        </a:lnTo>
                        <a:lnTo>
                          <a:pt x="71078" y="22054"/>
                        </a:lnTo>
                        <a:lnTo>
                          <a:pt x="70994" y="21970"/>
                        </a:lnTo>
                        <a:lnTo>
                          <a:pt x="70973" y="21594"/>
                        </a:lnTo>
                        <a:lnTo>
                          <a:pt x="70994" y="21531"/>
                        </a:lnTo>
                        <a:lnTo>
                          <a:pt x="70952" y="21343"/>
                        </a:lnTo>
                        <a:lnTo>
                          <a:pt x="71036" y="21217"/>
                        </a:lnTo>
                        <a:lnTo>
                          <a:pt x="71036" y="21092"/>
                        </a:lnTo>
                        <a:lnTo>
                          <a:pt x="70889" y="21113"/>
                        </a:lnTo>
                        <a:lnTo>
                          <a:pt x="70868" y="21029"/>
                        </a:lnTo>
                        <a:lnTo>
                          <a:pt x="70973" y="20882"/>
                        </a:lnTo>
                        <a:lnTo>
                          <a:pt x="71078" y="20841"/>
                        </a:lnTo>
                        <a:lnTo>
                          <a:pt x="71078" y="20778"/>
                        </a:lnTo>
                        <a:lnTo>
                          <a:pt x="71078" y="20757"/>
                        </a:lnTo>
                        <a:lnTo>
                          <a:pt x="71161" y="20673"/>
                        </a:lnTo>
                        <a:lnTo>
                          <a:pt x="71182" y="20778"/>
                        </a:lnTo>
                        <a:lnTo>
                          <a:pt x="71182" y="20903"/>
                        </a:lnTo>
                        <a:lnTo>
                          <a:pt x="71140" y="21029"/>
                        </a:lnTo>
                        <a:lnTo>
                          <a:pt x="71140" y="21196"/>
                        </a:lnTo>
                        <a:lnTo>
                          <a:pt x="71308" y="21238"/>
                        </a:lnTo>
                        <a:lnTo>
                          <a:pt x="71475" y="21343"/>
                        </a:lnTo>
                        <a:lnTo>
                          <a:pt x="71559" y="21322"/>
                        </a:lnTo>
                        <a:lnTo>
                          <a:pt x="71559" y="21154"/>
                        </a:lnTo>
                        <a:lnTo>
                          <a:pt x="71601" y="21092"/>
                        </a:lnTo>
                        <a:lnTo>
                          <a:pt x="71496" y="20903"/>
                        </a:lnTo>
                        <a:lnTo>
                          <a:pt x="71245" y="20673"/>
                        </a:lnTo>
                        <a:lnTo>
                          <a:pt x="71245" y="20401"/>
                        </a:lnTo>
                        <a:lnTo>
                          <a:pt x="71099" y="20359"/>
                        </a:lnTo>
                        <a:lnTo>
                          <a:pt x="71078" y="20317"/>
                        </a:lnTo>
                        <a:lnTo>
                          <a:pt x="71057" y="20380"/>
                        </a:lnTo>
                        <a:lnTo>
                          <a:pt x="70973" y="20464"/>
                        </a:lnTo>
                        <a:lnTo>
                          <a:pt x="70973" y="20506"/>
                        </a:lnTo>
                        <a:lnTo>
                          <a:pt x="70931" y="20569"/>
                        </a:lnTo>
                        <a:lnTo>
                          <a:pt x="70785" y="20485"/>
                        </a:lnTo>
                        <a:lnTo>
                          <a:pt x="70785" y="20276"/>
                        </a:lnTo>
                        <a:lnTo>
                          <a:pt x="70722" y="20150"/>
                        </a:lnTo>
                        <a:lnTo>
                          <a:pt x="70617" y="19941"/>
                        </a:lnTo>
                        <a:lnTo>
                          <a:pt x="70680" y="19836"/>
                        </a:lnTo>
                        <a:lnTo>
                          <a:pt x="70743" y="19794"/>
                        </a:lnTo>
                        <a:lnTo>
                          <a:pt x="70722" y="19690"/>
                        </a:lnTo>
                        <a:lnTo>
                          <a:pt x="70785" y="19585"/>
                        </a:lnTo>
                        <a:lnTo>
                          <a:pt x="70722" y="19522"/>
                        </a:lnTo>
                        <a:lnTo>
                          <a:pt x="70743" y="19439"/>
                        </a:lnTo>
                        <a:lnTo>
                          <a:pt x="70743" y="19334"/>
                        </a:lnTo>
                        <a:lnTo>
                          <a:pt x="70659" y="19271"/>
                        </a:lnTo>
                        <a:lnTo>
                          <a:pt x="70555" y="19313"/>
                        </a:lnTo>
                        <a:lnTo>
                          <a:pt x="70366" y="19146"/>
                        </a:lnTo>
                        <a:lnTo>
                          <a:pt x="70241" y="19146"/>
                        </a:lnTo>
                        <a:lnTo>
                          <a:pt x="70157" y="19229"/>
                        </a:lnTo>
                        <a:lnTo>
                          <a:pt x="70157" y="19313"/>
                        </a:lnTo>
                        <a:lnTo>
                          <a:pt x="70304" y="19460"/>
                        </a:lnTo>
                        <a:lnTo>
                          <a:pt x="70262" y="19564"/>
                        </a:lnTo>
                        <a:lnTo>
                          <a:pt x="70220" y="19627"/>
                        </a:lnTo>
                        <a:lnTo>
                          <a:pt x="70094" y="19564"/>
                        </a:lnTo>
                        <a:lnTo>
                          <a:pt x="69927" y="19355"/>
                        </a:lnTo>
                        <a:lnTo>
                          <a:pt x="69822" y="19250"/>
                        </a:lnTo>
                        <a:lnTo>
                          <a:pt x="69739" y="19208"/>
                        </a:lnTo>
                        <a:lnTo>
                          <a:pt x="69801" y="19146"/>
                        </a:lnTo>
                        <a:lnTo>
                          <a:pt x="69697" y="18936"/>
                        </a:lnTo>
                        <a:lnTo>
                          <a:pt x="69697" y="18811"/>
                        </a:lnTo>
                        <a:lnTo>
                          <a:pt x="69697" y="18727"/>
                        </a:lnTo>
                        <a:lnTo>
                          <a:pt x="69634" y="18623"/>
                        </a:lnTo>
                        <a:lnTo>
                          <a:pt x="69697" y="18539"/>
                        </a:lnTo>
                        <a:lnTo>
                          <a:pt x="69634" y="18372"/>
                        </a:lnTo>
                        <a:lnTo>
                          <a:pt x="69718" y="18267"/>
                        </a:lnTo>
                        <a:lnTo>
                          <a:pt x="69718" y="18162"/>
                        </a:lnTo>
                        <a:lnTo>
                          <a:pt x="69739" y="18037"/>
                        </a:lnTo>
                        <a:lnTo>
                          <a:pt x="69739" y="17890"/>
                        </a:lnTo>
                        <a:lnTo>
                          <a:pt x="69697" y="17932"/>
                        </a:lnTo>
                        <a:lnTo>
                          <a:pt x="69592" y="17786"/>
                        </a:lnTo>
                        <a:lnTo>
                          <a:pt x="69613" y="17744"/>
                        </a:lnTo>
                        <a:lnTo>
                          <a:pt x="69697" y="17723"/>
                        </a:lnTo>
                        <a:lnTo>
                          <a:pt x="69801" y="17786"/>
                        </a:lnTo>
                        <a:lnTo>
                          <a:pt x="69801" y="17744"/>
                        </a:lnTo>
                        <a:lnTo>
                          <a:pt x="69718" y="17660"/>
                        </a:lnTo>
                        <a:lnTo>
                          <a:pt x="69634" y="17576"/>
                        </a:lnTo>
                        <a:lnTo>
                          <a:pt x="69676" y="17514"/>
                        </a:lnTo>
                        <a:lnTo>
                          <a:pt x="69718" y="17514"/>
                        </a:lnTo>
                        <a:lnTo>
                          <a:pt x="69697" y="17430"/>
                        </a:lnTo>
                        <a:lnTo>
                          <a:pt x="69613" y="17346"/>
                        </a:lnTo>
                        <a:lnTo>
                          <a:pt x="69488" y="17325"/>
                        </a:lnTo>
                        <a:lnTo>
                          <a:pt x="69467" y="17242"/>
                        </a:lnTo>
                        <a:lnTo>
                          <a:pt x="69508" y="17221"/>
                        </a:lnTo>
                        <a:lnTo>
                          <a:pt x="69488" y="17074"/>
                        </a:lnTo>
                        <a:lnTo>
                          <a:pt x="69383" y="16970"/>
                        </a:lnTo>
                        <a:lnTo>
                          <a:pt x="69404" y="16886"/>
                        </a:lnTo>
                        <a:lnTo>
                          <a:pt x="69425" y="16781"/>
                        </a:lnTo>
                        <a:lnTo>
                          <a:pt x="69488" y="16719"/>
                        </a:lnTo>
                        <a:lnTo>
                          <a:pt x="69404" y="16614"/>
                        </a:lnTo>
                        <a:lnTo>
                          <a:pt x="69425" y="16530"/>
                        </a:lnTo>
                        <a:lnTo>
                          <a:pt x="69508" y="16530"/>
                        </a:lnTo>
                        <a:lnTo>
                          <a:pt x="69613" y="16593"/>
                        </a:lnTo>
                        <a:lnTo>
                          <a:pt x="69697" y="16572"/>
                        </a:lnTo>
                        <a:lnTo>
                          <a:pt x="69739" y="16405"/>
                        </a:lnTo>
                        <a:lnTo>
                          <a:pt x="69822" y="16405"/>
                        </a:lnTo>
                        <a:lnTo>
                          <a:pt x="69885" y="16488"/>
                        </a:lnTo>
                        <a:lnTo>
                          <a:pt x="69927" y="16488"/>
                        </a:lnTo>
                        <a:lnTo>
                          <a:pt x="70011" y="16614"/>
                        </a:lnTo>
                        <a:lnTo>
                          <a:pt x="70136" y="16363"/>
                        </a:lnTo>
                        <a:lnTo>
                          <a:pt x="70011" y="16300"/>
                        </a:lnTo>
                        <a:lnTo>
                          <a:pt x="70032" y="16195"/>
                        </a:lnTo>
                        <a:lnTo>
                          <a:pt x="70115" y="16154"/>
                        </a:lnTo>
                        <a:lnTo>
                          <a:pt x="70241" y="15903"/>
                        </a:lnTo>
                        <a:lnTo>
                          <a:pt x="70241" y="15777"/>
                        </a:lnTo>
                        <a:lnTo>
                          <a:pt x="70324" y="15882"/>
                        </a:lnTo>
                        <a:lnTo>
                          <a:pt x="70429" y="15944"/>
                        </a:lnTo>
                        <a:lnTo>
                          <a:pt x="70429" y="16070"/>
                        </a:lnTo>
                        <a:lnTo>
                          <a:pt x="70555" y="16426"/>
                        </a:lnTo>
                        <a:lnTo>
                          <a:pt x="70638" y="16509"/>
                        </a:lnTo>
                        <a:lnTo>
                          <a:pt x="70680" y="16468"/>
                        </a:lnTo>
                        <a:lnTo>
                          <a:pt x="70722" y="16154"/>
                        </a:lnTo>
                        <a:lnTo>
                          <a:pt x="70743" y="16049"/>
                        </a:lnTo>
                        <a:lnTo>
                          <a:pt x="70722" y="15903"/>
                        </a:lnTo>
                        <a:lnTo>
                          <a:pt x="70785" y="15798"/>
                        </a:lnTo>
                        <a:lnTo>
                          <a:pt x="70722" y="15651"/>
                        </a:lnTo>
                        <a:lnTo>
                          <a:pt x="70827" y="15693"/>
                        </a:lnTo>
                        <a:lnTo>
                          <a:pt x="70889" y="15631"/>
                        </a:lnTo>
                        <a:lnTo>
                          <a:pt x="70952" y="15421"/>
                        </a:lnTo>
                        <a:lnTo>
                          <a:pt x="71057" y="15421"/>
                        </a:lnTo>
                        <a:lnTo>
                          <a:pt x="71182" y="15254"/>
                        </a:lnTo>
                        <a:lnTo>
                          <a:pt x="71308" y="15233"/>
                        </a:lnTo>
                        <a:lnTo>
                          <a:pt x="71371" y="15275"/>
                        </a:lnTo>
                        <a:lnTo>
                          <a:pt x="71559" y="15149"/>
                        </a:lnTo>
                        <a:lnTo>
                          <a:pt x="71705" y="15170"/>
                        </a:lnTo>
                        <a:lnTo>
                          <a:pt x="72019" y="15359"/>
                        </a:lnTo>
                        <a:lnTo>
                          <a:pt x="72040" y="15463"/>
                        </a:lnTo>
                        <a:lnTo>
                          <a:pt x="72124" y="15484"/>
                        </a:lnTo>
                        <a:lnTo>
                          <a:pt x="72229" y="15463"/>
                        </a:lnTo>
                        <a:lnTo>
                          <a:pt x="72291" y="15484"/>
                        </a:lnTo>
                        <a:lnTo>
                          <a:pt x="72229" y="15547"/>
                        </a:lnTo>
                        <a:lnTo>
                          <a:pt x="72396" y="15714"/>
                        </a:lnTo>
                        <a:lnTo>
                          <a:pt x="72438" y="15672"/>
                        </a:lnTo>
                        <a:lnTo>
                          <a:pt x="72542" y="15777"/>
                        </a:lnTo>
                        <a:lnTo>
                          <a:pt x="72668" y="15756"/>
                        </a:lnTo>
                        <a:lnTo>
                          <a:pt x="72752" y="15777"/>
                        </a:lnTo>
                        <a:lnTo>
                          <a:pt x="72752" y="15672"/>
                        </a:lnTo>
                        <a:lnTo>
                          <a:pt x="72647" y="15526"/>
                        </a:lnTo>
                        <a:lnTo>
                          <a:pt x="72710" y="15442"/>
                        </a:lnTo>
                        <a:lnTo>
                          <a:pt x="72668" y="15359"/>
                        </a:lnTo>
                        <a:lnTo>
                          <a:pt x="72605" y="15338"/>
                        </a:lnTo>
                        <a:lnTo>
                          <a:pt x="72605" y="15233"/>
                        </a:lnTo>
                        <a:lnTo>
                          <a:pt x="72668" y="15128"/>
                        </a:lnTo>
                        <a:lnTo>
                          <a:pt x="72731" y="14856"/>
                        </a:lnTo>
                        <a:lnTo>
                          <a:pt x="72814" y="14647"/>
                        </a:lnTo>
                        <a:lnTo>
                          <a:pt x="72773" y="14543"/>
                        </a:lnTo>
                        <a:lnTo>
                          <a:pt x="72919" y="14375"/>
                        </a:lnTo>
                        <a:lnTo>
                          <a:pt x="72856" y="14291"/>
                        </a:lnTo>
                        <a:lnTo>
                          <a:pt x="72940" y="14229"/>
                        </a:lnTo>
                        <a:lnTo>
                          <a:pt x="72856" y="14061"/>
                        </a:lnTo>
                        <a:lnTo>
                          <a:pt x="72773" y="13999"/>
                        </a:lnTo>
                        <a:lnTo>
                          <a:pt x="72773" y="13957"/>
                        </a:lnTo>
                        <a:lnTo>
                          <a:pt x="72940" y="13957"/>
                        </a:lnTo>
                        <a:lnTo>
                          <a:pt x="72982" y="13810"/>
                        </a:lnTo>
                        <a:lnTo>
                          <a:pt x="72814" y="13747"/>
                        </a:lnTo>
                        <a:lnTo>
                          <a:pt x="72752" y="13643"/>
                        </a:lnTo>
                        <a:lnTo>
                          <a:pt x="72835" y="13601"/>
                        </a:lnTo>
                        <a:lnTo>
                          <a:pt x="72877" y="13664"/>
                        </a:lnTo>
                        <a:lnTo>
                          <a:pt x="72961" y="13643"/>
                        </a:lnTo>
                        <a:lnTo>
                          <a:pt x="72982" y="13559"/>
                        </a:lnTo>
                        <a:lnTo>
                          <a:pt x="72940" y="13475"/>
                        </a:lnTo>
                        <a:lnTo>
                          <a:pt x="73065" y="13371"/>
                        </a:lnTo>
                        <a:lnTo>
                          <a:pt x="73065" y="13287"/>
                        </a:lnTo>
                        <a:lnTo>
                          <a:pt x="72982" y="13224"/>
                        </a:lnTo>
                        <a:lnTo>
                          <a:pt x="73065" y="13162"/>
                        </a:lnTo>
                        <a:lnTo>
                          <a:pt x="73149" y="13182"/>
                        </a:lnTo>
                        <a:lnTo>
                          <a:pt x="73191" y="13078"/>
                        </a:lnTo>
                        <a:lnTo>
                          <a:pt x="73233" y="13036"/>
                        </a:lnTo>
                        <a:lnTo>
                          <a:pt x="73170" y="12973"/>
                        </a:lnTo>
                        <a:lnTo>
                          <a:pt x="73275" y="12952"/>
                        </a:lnTo>
                        <a:lnTo>
                          <a:pt x="73400" y="12827"/>
                        </a:lnTo>
                        <a:lnTo>
                          <a:pt x="73358" y="12743"/>
                        </a:lnTo>
                        <a:lnTo>
                          <a:pt x="73379" y="12638"/>
                        </a:lnTo>
                        <a:lnTo>
                          <a:pt x="73421" y="12722"/>
                        </a:lnTo>
                        <a:lnTo>
                          <a:pt x="73526" y="12618"/>
                        </a:lnTo>
                        <a:lnTo>
                          <a:pt x="73463" y="12450"/>
                        </a:lnTo>
                        <a:lnTo>
                          <a:pt x="73463" y="12304"/>
                        </a:lnTo>
                        <a:lnTo>
                          <a:pt x="73568" y="12304"/>
                        </a:lnTo>
                        <a:lnTo>
                          <a:pt x="73589" y="12325"/>
                        </a:lnTo>
                        <a:lnTo>
                          <a:pt x="73651" y="12283"/>
                        </a:lnTo>
                        <a:lnTo>
                          <a:pt x="73819" y="12074"/>
                        </a:lnTo>
                        <a:lnTo>
                          <a:pt x="73756" y="12032"/>
                        </a:lnTo>
                        <a:lnTo>
                          <a:pt x="73756" y="11927"/>
                        </a:lnTo>
                        <a:lnTo>
                          <a:pt x="73861" y="11927"/>
                        </a:lnTo>
                        <a:lnTo>
                          <a:pt x="74070" y="11760"/>
                        </a:lnTo>
                        <a:lnTo>
                          <a:pt x="73986" y="11697"/>
                        </a:lnTo>
                        <a:lnTo>
                          <a:pt x="74028" y="11655"/>
                        </a:lnTo>
                        <a:lnTo>
                          <a:pt x="74174" y="11655"/>
                        </a:lnTo>
                        <a:lnTo>
                          <a:pt x="74342" y="11550"/>
                        </a:lnTo>
                        <a:lnTo>
                          <a:pt x="74300" y="11467"/>
                        </a:lnTo>
                        <a:lnTo>
                          <a:pt x="74321" y="11404"/>
                        </a:lnTo>
                        <a:lnTo>
                          <a:pt x="74405" y="11467"/>
                        </a:lnTo>
                        <a:lnTo>
                          <a:pt x="74426" y="11571"/>
                        </a:lnTo>
                        <a:lnTo>
                          <a:pt x="74530" y="11592"/>
                        </a:lnTo>
                        <a:lnTo>
                          <a:pt x="74614" y="11550"/>
                        </a:lnTo>
                        <a:lnTo>
                          <a:pt x="74739" y="11613"/>
                        </a:lnTo>
                        <a:lnTo>
                          <a:pt x="75158" y="11613"/>
                        </a:lnTo>
                        <a:lnTo>
                          <a:pt x="75242" y="11676"/>
                        </a:lnTo>
                        <a:lnTo>
                          <a:pt x="75283" y="11655"/>
                        </a:lnTo>
                        <a:lnTo>
                          <a:pt x="75242" y="11488"/>
                        </a:lnTo>
                        <a:lnTo>
                          <a:pt x="75137" y="11404"/>
                        </a:lnTo>
                        <a:lnTo>
                          <a:pt x="75137" y="11362"/>
                        </a:lnTo>
                        <a:lnTo>
                          <a:pt x="75221" y="11341"/>
                        </a:lnTo>
                        <a:lnTo>
                          <a:pt x="75221" y="10986"/>
                        </a:lnTo>
                        <a:lnTo>
                          <a:pt x="75053" y="10755"/>
                        </a:lnTo>
                        <a:lnTo>
                          <a:pt x="74928" y="10734"/>
                        </a:lnTo>
                        <a:lnTo>
                          <a:pt x="74760" y="10525"/>
                        </a:lnTo>
                        <a:lnTo>
                          <a:pt x="74844" y="10442"/>
                        </a:lnTo>
                        <a:lnTo>
                          <a:pt x="74677" y="10316"/>
                        </a:lnTo>
                        <a:lnTo>
                          <a:pt x="74426" y="10253"/>
                        </a:lnTo>
                        <a:lnTo>
                          <a:pt x="74153" y="10086"/>
                        </a:lnTo>
                        <a:lnTo>
                          <a:pt x="74049" y="9918"/>
                        </a:lnTo>
                        <a:lnTo>
                          <a:pt x="74028" y="10023"/>
                        </a:lnTo>
                        <a:lnTo>
                          <a:pt x="73944" y="10002"/>
                        </a:lnTo>
                        <a:lnTo>
                          <a:pt x="73902" y="10023"/>
                        </a:lnTo>
                        <a:lnTo>
                          <a:pt x="73881" y="10149"/>
                        </a:lnTo>
                        <a:lnTo>
                          <a:pt x="73735" y="10190"/>
                        </a:lnTo>
                        <a:lnTo>
                          <a:pt x="73693" y="10107"/>
                        </a:lnTo>
                        <a:lnTo>
                          <a:pt x="73693" y="9981"/>
                        </a:lnTo>
                        <a:lnTo>
                          <a:pt x="73819" y="9897"/>
                        </a:lnTo>
                        <a:lnTo>
                          <a:pt x="73735" y="9793"/>
                        </a:lnTo>
                        <a:lnTo>
                          <a:pt x="73777" y="9730"/>
                        </a:lnTo>
                        <a:lnTo>
                          <a:pt x="73840" y="9730"/>
                        </a:lnTo>
                        <a:lnTo>
                          <a:pt x="73923" y="9814"/>
                        </a:lnTo>
                        <a:lnTo>
                          <a:pt x="73693" y="9458"/>
                        </a:lnTo>
                        <a:lnTo>
                          <a:pt x="73526" y="9312"/>
                        </a:lnTo>
                        <a:lnTo>
                          <a:pt x="73526" y="9479"/>
                        </a:lnTo>
                        <a:lnTo>
                          <a:pt x="73526" y="9521"/>
                        </a:lnTo>
                        <a:lnTo>
                          <a:pt x="73463" y="9521"/>
                        </a:lnTo>
                        <a:lnTo>
                          <a:pt x="73254" y="9312"/>
                        </a:lnTo>
                        <a:lnTo>
                          <a:pt x="73254" y="9207"/>
                        </a:lnTo>
                        <a:lnTo>
                          <a:pt x="73358" y="9249"/>
                        </a:lnTo>
                        <a:lnTo>
                          <a:pt x="73296" y="9144"/>
                        </a:lnTo>
                        <a:lnTo>
                          <a:pt x="73003" y="8893"/>
                        </a:lnTo>
                        <a:lnTo>
                          <a:pt x="72961" y="8893"/>
                        </a:lnTo>
                        <a:lnTo>
                          <a:pt x="72982" y="8977"/>
                        </a:lnTo>
                        <a:lnTo>
                          <a:pt x="72940" y="9081"/>
                        </a:lnTo>
                        <a:lnTo>
                          <a:pt x="72773" y="9102"/>
                        </a:lnTo>
                        <a:lnTo>
                          <a:pt x="72647" y="8977"/>
                        </a:lnTo>
                        <a:lnTo>
                          <a:pt x="72521" y="8956"/>
                        </a:lnTo>
                        <a:lnTo>
                          <a:pt x="72375" y="8726"/>
                        </a:lnTo>
                        <a:lnTo>
                          <a:pt x="72375" y="8642"/>
                        </a:lnTo>
                        <a:lnTo>
                          <a:pt x="72312" y="8579"/>
                        </a:lnTo>
                        <a:lnTo>
                          <a:pt x="72208" y="8621"/>
                        </a:lnTo>
                        <a:lnTo>
                          <a:pt x="72019" y="8768"/>
                        </a:lnTo>
                        <a:lnTo>
                          <a:pt x="72019" y="8830"/>
                        </a:lnTo>
                        <a:lnTo>
                          <a:pt x="71915" y="8789"/>
                        </a:lnTo>
                        <a:lnTo>
                          <a:pt x="71831" y="8851"/>
                        </a:lnTo>
                        <a:lnTo>
                          <a:pt x="71831" y="9081"/>
                        </a:lnTo>
                        <a:lnTo>
                          <a:pt x="71894" y="9144"/>
                        </a:lnTo>
                        <a:lnTo>
                          <a:pt x="71894" y="9144"/>
                        </a:lnTo>
                        <a:lnTo>
                          <a:pt x="71789" y="9081"/>
                        </a:lnTo>
                        <a:lnTo>
                          <a:pt x="71705" y="8872"/>
                        </a:lnTo>
                        <a:lnTo>
                          <a:pt x="71747" y="8726"/>
                        </a:lnTo>
                        <a:lnTo>
                          <a:pt x="71580" y="8621"/>
                        </a:lnTo>
                        <a:lnTo>
                          <a:pt x="71517" y="8454"/>
                        </a:lnTo>
                        <a:lnTo>
                          <a:pt x="71475" y="8454"/>
                        </a:lnTo>
                        <a:lnTo>
                          <a:pt x="71580" y="8433"/>
                        </a:lnTo>
                        <a:lnTo>
                          <a:pt x="71685" y="8558"/>
                        </a:lnTo>
                        <a:lnTo>
                          <a:pt x="71685" y="8433"/>
                        </a:lnTo>
                        <a:lnTo>
                          <a:pt x="71810" y="8433"/>
                        </a:lnTo>
                        <a:lnTo>
                          <a:pt x="71915" y="8475"/>
                        </a:lnTo>
                        <a:lnTo>
                          <a:pt x="72061" y="8370"/>
                        </a:lnTo>
                        <a:lnTo>
                          <a:pt x="72019" y="8265"/>
                        </a:lnTo>
                        <a:lnTo>
                          <a:pt x="71705" y="8140"/>
                        </a:lnTo>
                        <a:lnTo>
                          <a:pt x="71622" y="8265"/>
                        </a:lnTo>
                        <a:lnTo>
                          <a:pt x="71475" y="8265"/>
                        </a:lnTo>
                        <a:lnTo>
                          <a:pt x="71329" y="8224"/>
                        </a:lnTo>
                        <a:lnTo>
                          <a:pt x="71475" y="8224"/>
                        </a:lnTo>
                        <a:lnTo>
                          <a:pt x="71580" y="8098"/>
                        </a:lnTo>
                        <a:lnTo>
                          <a:pt x="71685" y="8056"/>
                        </a:lnTo>
                        <a:lnTo>
                          <a:pt x="71789" y="8119"/>
                        </a:lnTo>
                        <a:lnTo>
                          <a:pt x="71936" y="8140"/>
                        </a:lnTo>
                        <a:lnTo>
                          <a:pt x="72061" y="8245"/>
                        </a:lnTo>
                        <a:lnTo>
                          <a:pt x="72229" y="8433"/>
                        </a:lnTo>
                        <a:lnTo>
                          <a:pt x="72354" y="8433"/>
                        </a:lnTo>
                        <a:lnTo>
                          <a:pt x="72417" y="8537"/>
                        </a:lnTo>
                        <a:lnTo>
                          <a:pt x="72480" y="8558"/>
                        </a:lnTo>
                        <a:lnTo>
                          <a:pt x="72626" y="8475"/>
                        </a:lnTo>
                        <a:lnTo>
                          <a:pt x="72668" y="8558"/>
                        </a:lnTo>
                        <a:lnTo>
                          <a:pt x="72940" y="8349"/>
                        </a:lnTo>
                        <a:lnTo>
                          <a:pt x="72961" y="8391"/>
                        </a:lnTo>
                        <a:lnTo>
                          <a:pt x="72940" y="8496"/>
                        </a:lnTo>
                        <a:lnTo>
                          <a:pt x="73045" y="8433"/>
                        </a:lnTo>
                        <a:lnTo>
                          <a:pt x="73045" y="8286"/>
                        </a:lnTo>
                        <a:lnTo>
                          <a:pt x="73170" y="8077"/>
                        </a:lnTo>
                        <a:lnTo>
                          <a:pt x="73149" y="8014"/>
                        </a:lnTo>
                        <a:lnTo>
                          <a:pt x="73149" y="7847"/>
                        </a:lnTo>
                        <a:lnTo>
                          <a:pt x="73086" y="7617"/>
                        </a:lnTo>
                        <a:lnTo>
                          <a:pt x="73191" y="7240"/>
                        </a:lnTo>
                        <a:lnTo>
                          <a:pt x="73191" y="7010"/>
                        </a:lnTo>
                        <a:lnTo>
                          <a:pt x="73086" y="6884"/>
                        </a:lnTo>
                        <a:lnTo>
                          <a:pt x="73045" y="6759"/>
                        </a:lnTo>
                        <a:lnTo>
                          <a:pt x="72877" y="6612"/>
                        </a:lnTo>
                        <a:lnTo>
                          <a:pt x="72793" y="6445"/>
                        </a:lnTo>
                        <a:lnTo>
                          <a:pt x="72856" y="6445"/>
                        </a:lnTo>
                        <a:lnTo>
                          <a:pt x="72961" y="6571"/>
                        </a:lnTo>
                        <a:lnTo>
                          <a:pt x="72982" y="6571"/>
                        </a:lnTo>
                        <a:lnTo>
                          <a:pt x="72940" y="6403"/>
                        </a:lnTo>
                        <a:lnTo>
                          <a:pt x="72773" y="6340"/>
                        </a:lnTo>
                        <a:lnTo>
                          <a:pt x="72647" y="6382"/>
                        </a:lnTo>
                        <a:lnTo>
                          <a:pt x="72417" y="6340"/>
                        </a:lnTo>
                        <a:lnTo>
                          <a:pt x="72103" y="5943"/>
                        </a:lnTo>
                        <a:lnTo>
                          <a:pt x="72019" y="5880"/>
                        </a:lnTo>
                        <a:lnTo>
                          <a:pt x="72040" y="5817"/>
                        </a:lnTo>
                        <a:lnTo>
                          <a:pt x="72208" y="5817"/>
                        </a:lnTo>
                        <a:lnTo>
                          <a:pt x="72249" y="5671"/>
                        </a:lnTo>
                        <a:lnTo>
                          <a:pt x="72166" y="5608"/>
                        </a:lnTo>
                        <a:lnTo>
                          <a:pt x="72040" y="5608"/>
                        </a:lnTo>
                        <a:lnTo>
                          <a:pt x="71998" y="5545"/>
                        </a:lnTo>
                        <a:lnTo>
                          <a:pt x="72061" y="5504"/>
                        </a:lnTo>
                        <a:lnTo>
                          <a:pt x="72019" y="5336"/>
                        </a:lnTo>
                        <a:lnTo>
                          <a:pt x="72040" y="5315"/>
                        </a:lnTo>
                        <a:lnTo>
                          <a:pt x="72166" y="5462"/>
                        </a:lnTo>
                        <a:lnTo>
                          <a:pt x="72354" y="5566"/>
                        </a:lnTo>
                        <a:lnTo>
                          <a:pt x="72375" y="5504"/>
                        </a:lnTo>
                        <a:lnTo>
                          <a:pt x="72312" y="5420"/>
                        </a:lnTo>
                        <a:lnTo>
                          <a:pt x="72312" y="5315"/>
                        </a:lnTo>
                        <a:lnTo>
                          <a:pt x="72270" y="5232"/>
                        </a:lnTo>
                        <a:lnTo>
                          <a:pt x="72333" y="5190"/>
                        </a:lnTo>
                        <a:lnTo>
                          <a:pt x="72375" y="5252"/>
                        </a:lnTo>
                        <a:lnTo>
                          <a:pt x="72417" y="5336"/>
                        </a:lnTo>
                        <a:lnTo>
                          <a:pt x="72521" y="5357"/>
                        </a:lnTo>
                        <a:lnTo>
                          <a:pt x="72563" y="5650"/>
                        </a:lnTo>
                        <a:lnTo>
                          <a:pt x="72542" y="5734"/>
                        </a:lnTo>
                        <a:lnTo>
                          <a:pt x="72835" y="5943"/>
                        </a:lnTo>
                        <a:lnTo>
                          <a:pt x="72940" y="5880"/>
                        </a:lnTo>
                        <a:lnTo>
                          <a:pt x="73065" y="5943"/>
                        </a:lnTo>
                        <a:lnTo>
                          <a:pt x="73065" y="6152"/>
                        </a:lnTo>
                        <a:lnTo>
                          <a:pt x="73170" y="6152"/>
                        </a:lnTo>
                        <a:lnTo>
                          <a:pt x="73379" y="5859"/>
                        </a:lnTo>
                        <a:lnTo>
                          <a:pt x="73421" y="5734"/>
                        </a:lnTo>
                        <a:lnTo>
                          <a:pt x="73379" y="5608"/>
                        </a:lnTo>
                        <a:lnTo>
                          <a:pt x="73400" y="5357"/>
                        </a:lnTo>
                        <a:lnTo>
                          <a:pt x="73379" y="5252"/>
                        </a:lnTo>
                        <a:lnTo>
                          <a:pt x="73421" y="5357"/>
                        </a:lnTo>
                        <a:lnTo>
                          <a:pt x="73421" y="5524"/>
                        </a:lnTo>
                        <a:lnTo>
                          <a:pt x="73505" y="5524"/>
                        </a:lnTo>
                        <a:lnTo>
                          <a:pt x="73609" y="5420"/>
                        </a:lnTo>
                        <a:lnTo>
                          <a:pt x="73798" y="5357"/>
                        </a:lnTo>
                        <a:lnTo>
                          <a:pt x="73819" y="5232"/>
                        </a:lnTo>
                        <a:lnTo>
                          <a:pt x="74007" y="5294"/>
                        </a:lnTo>
                        <a:lnTo>
                          <a:pt x="73986" y="5336"/>
                        </a:lnTo>
                        <a:lnTo>
                          <a:pt x="74007" y="5399"/>
                        </a:lnTo>
                        <a:lnTo>
                          <a:pt x="74300" y="5608"/>
                        </a:lnTo>
                        <a:lnTo>
                          <a:pt x="74342" y="5629"/>
                        </a:lnTo>
                        <a:lnTo>
                          <a:pt x="74405" y="5776"/>
                        </a:lnTo>
                        <a:lnTo>
                          <a:pt x="74405" y="5838"/>
                        </a:lnTo>
                        <a:lnTo>
                          <a:pt x="74446" y="5859"/>
                        </a:lnTo>
                        <a:lnTo>
                          <a:pt x="74698" y="5817"/>
                        </a:lnTo>
                        <a:lnTo>
                          <a:pt x="74739" y="5838"/>
                        </a:lnTo>
                        <a:lnTo>
                          <a:pt x="74739" y="5880"/>
                        </a:lnTo>
                        <a:lnTo>
                          <a:pt x="74760" y="5880"/>
                        </a:lnTo>
                        <a:lnTo>
                          <a:pt x="74865" y="5776"/>
                        </a:lnTo>
                        <a:lnTo>
                          <a:pt x="74823" y="5671"/>
                        </a:lnTo>
                        <a:lnTo>
                          <a:pt x="74844" y="5650"/>
                        </a:lnTo>
                        <a:lnTo>
                          <a:pt x="74928" y="5650"/>
                        </a:lnTo>
                        <a:lnTo>
                          <a:pt x="74886" y="5504"/>
                        </a:lnTo>
                        <a:lnTo>
                          <a:pt x="74970" y="5524"/>
                        </a:lnTo>
                        <a:lnTo>
                          <a:pt x="75032" y="5608"/>
                        </a:lnTo>
                        <a:lnTo>
                          <a:pt x="74990" y="5671"/>
                        </a:lnTo>
                        <a:lnTo>
                          <a:pt x="75095" y="5671"/>
                        </a:lnTo>
                        <a:lnTo>
                          <a:pt x="75200" y="5629"/>
                        </a:lnTo>
                        <a:lnTo>
                          <a:pt x="75472" y="5650"/>
                        </a:lnTo>
                        <a:lnTo>
                          <a:pt x="75555" y="5713"/>
                        </a:lnTo>
                        <a:lnTo>
                          <a:pt x="75618" y="5713"/>
                        </a:lnTo>
                        <a:lnTo>
                          <a:pt x="75660" y="5755"/>
                        </a:lnTo>
                        <a:lnTo>
                          <a:pt x="75702" y="5755"/>
                        </a:lnTo>
                        <a:lnTo>
                          <a:pt x="75786" y="5671"/>
                        </a:lnTo>
                        <a:lnTo>
                          <a:pt x="75723" y="5462"/>
                        </a:lnTo>
                        <a:lnTo>
                          <a:pt x="75786" y="5504"/>
                        </a:lnTo>
                        <a:lnTo>
                          <a:pt x="75911" y="5671"/>
                        </a:lnTo>
                        <a:lnTo>
                          <a:pt x="76078" y="5608"/>
                        </a:lnTo>
                        <a:lnTo>
                          <a:pt x="76078" y="5524"/>
                        </a:lnTo>
                        <a:lnTo>
                          <a:pt x="75995" y="5357"/>
                        </a:lnTo>
                        <a:lnTo>
                          <a:pt x="75869" y="5378"/>
                        </a:lnTo>
                        <a:lnTo>
                          <a:pt x="75744" y="5294"/>
                        </a:lnTo>
                        <a:lnTo>
                          <a:pt x="75806" y="5190"/>
                        </a:lnTo>
                        <a:lnTo>
                          <a:pt x="75911" y="5232"/>
                        </a:lnTo>
                        <a:lnTo>
                          <a:pt x="75995" y="5211"/>
                        </a:lnTo>
                        <a:lnTo>
                          <a:pt x="75995" y="5064"/>
                        </a:lnTo>
                        <a:lnTo>
                          <a:pt x="75890" y="5022"/>
                        </a:lnTo>
                        <a:lnTo>
                          <a:pt x="75806" y="4980"/>
                        </a:lnTo>
                        <a:lnTo>
                          <a:pt x="75744" y="5022"/>
                        </a:lnTo>
                        <a:lnTo>
                          <a:pt x="75744" y="5127"/>
                        </a:lnTo>
                        <a:lnTo>
                          <a:pt x="75681" y="5064"/>
                        </a:lnTo>
                        <a:lnTo>
                          <a:pt x="75555" y="5085"/>
                        </a:lnTo>
                        <a:lnTo>
                          <a:pt x="75576" y="4918"/>
                        </a:lnTo>
                        <a:lnTo>
                          <a:pt x="75493" y="4855"/>
                        </a:lnTo>
                        <a:lnTo>
                          <a:pt x="75388" y="4876"/>
                        </a:lnTo>
                        <a:lnTo>
                          <a:pt x="75388" y="4980"/>
                        </a:lnTo>
                        <a:lnTo>
                          <a:pt x="75346" y="4897"/>
                        </a:lnTo>
                        <a:lnTo>
                          <a:pt x="75346" y="4813"/>
                        </a:lnTo>
                        <a:lnTo>
                          <a:pt x="75472" y="4771"/>
                        </a:lnTo>
                        <a:lnTo>
                          <a:pt x="75451" y="4583"/>
                        </a:lnTo>
                        <a:lnTo>
                          <a:pt x="75367" y="4562"/>
                        </a:lnTo>
                        <a:lnTo>
                          <a:pt x="75493" y="4457"/>
                        </a:lnTo>
                        <a:lnTo>
                          <a:pt x="75430" y="4290"/>
                        </a:lnTo>
                        <a:lnTo>
                          <a:pt x="75451" y="4227"/>
                        </a:lnTo>
                        <a:lnTo>
                          <a:pt x="75283" y="4081"/>
                        </a:lnTo>
                        <a:lnTo>
                          <a:pt x="75158" y="4102"/>
                        </a:lnTo>
                        <a:lnTo>
                          <a:pt x="75032" y="4248"/>
                        </a:lnTo>
                        <a:lnTo>
                          <a:pt x="75053" y="4060"/>
                        </a:lnTo>
                        <a:lnTo>
                          <a:pt x="75158" y="4018"/>
                        </a:lnTo>
                        <a:lnTo>
                          <a:pt x="75053" y="3851"/>
                        </a:lnTo>
                        <a:lnTo>
                          <a:pt x="75053" y="3746"/>
                        </a:lnTo>
                        <a:lnTo>
                          <a:pt x="75011" y="3746"/>
                        </a:lnTo>
                        <a:lnTo>
                          <a:pt x="74928" y="3830"/>
                        </a:lnTo>
                        <a:lnTo>
                          <a:pt x="74865" y="3746"/>
                        </a:lnTo>
                        <a:lnTo>
                          <a:pt x="74739" y="3746"/>
                        </a:lnTo>
                        <a:lnTo>
                          <a:pt x="74593" y="3767"/>
                        </a:lnTo>
                        <a:lnTo>
                          <a:pt x="74718" y="3662"/>
                        </a:lnTo>
                        <a:lnTo>
                          <a:pt x="74865" y="3662"/>
                        </a:lnTo>
                        <a:lnTo>
                          <a:pt x="75011" y="3558"/>
                        </a:lnTo>
                        <a:lnTo>
                          <a:pt x="75053" y="3620"/>
                        </a:lnTo>
                        <a:lnTo>
                          <a:pt x="75158" y="3432"/>
                        </a:lnTo>
                        <a:lnTo>
                          <a:pt x="75283" y="3411"/>
                        </a:lnTo>
                        <a:lnTo>
                          <a:pt x="75325" y="3307"/>
                        </a:lnTo>
                        <a:lnTo>
                          <a:pt x="75242" y="3202"/>
                        </a:lnTo>
                        <a:lnTo>
                          <a:pt x="74970" y="3139"/>
                        </a:lnTo>
                        <a:lnTo>
                          <a:pt x="75158" y="3118"/>
                        </a:lnTo>
                        <a:lnTo>
                          <a:pt x="75346" y="3118"/>
                        </a:lnTo>
                        <a:lnTo>
                          <a:pt x="75388" y="3035"/>
                        </a:lnTo>
                        <a:lnTo>
                          <a:pt x="75346" y="2909"/>
                        </a:lnTo>
                        <a:lnTo>
                          <a:pt x="75221" y="2867"/>
                        </a:lnTo>
                        <a:lnTo>
                          <a:pt x="75137" y="2721"/>
                        </a:lnTo>
                        <a:lnTo>
                          <a:pt x="75032" y="2763"/>
                        </a:lnTo>
                        <a:lnTo>
                          <a:pt x="75011" y="2679"/>
                        </a:lnTo>
                        <a:lnTo>
                          <a:pt x="75053" y="2511"/>
                        </a:lnTo>
                        <a:lnTo>
                          <a:pt x="74949" y="2198"/>
                        </a:lnTo>
                        <a:lnTo>
                          <a:pt x="74970" y="2135"/>
                        </a:lnTo>
                        <a:lnTo>
                          <a:pt x="75032" y="2051"/>
                        </a:lnTo>
                        <a:lnTo>
                          <a:pt x="75032" y="1967"/>
                        </a:lnTo>
                        <a:lnTo>
                          <a:pt x="74928" y="1905"/>
                        </a:lnTo>
                        <a:lnTo>
                          <a:pt x="74823" y="2051"/>
                        </a:lnTo>
                        <a:lnTo>
                          <a:pt x="74718" y="2135"/>
                        </a:lnTo>
                        <a:lnTo>
                          <a:pt x="74718" y="1967"/>
                        </a:lnTo>
                        <a:lnTo>
                          <a:pt x="74614" y="1967"/>
                        </a:lnTo>
                        <a:lnTo>
                          <a:pt x="74614" y="2051"/>
                        </a:lnTo>
                        <a:lnTo>
                          <a:pt x="74530" y="2072"/>
                        </a:lnTo>
                        <a:lnTo>
                          <a:pt x="74509" y="2030"/>
                        </a:lnTo>
                        <a:lnTo>
                          <a:pt x="74530" y="1884"/>
                        </a:lnTo>
                        <a:lnTo>
                          <a:pt x="74174" y="1842"/>
                        </a:lnTo>
                        <a:lnTo>
                          <a:pt x="74091" y="1884"/>
                        </a:lnTo>
                        <a:lnTo>
                          <a:pt x="73923" y="1863"/>
                        </a:lnTo>
                        <a:lnTo>
                          <a:pt x="73819" y="1758"/>
                        </a:lnTo>
                        <a:lnTo>
                          <a:pt x="73798" y="1716"/>
                        </a:lnTo>
                        <a:lnTo>
                          <a:pt x="73693" y="1675"/>
                        </a:lnTo>
                        <a:lnTo>
                          <a:pt x="73651" y="1716"/>
                        </a:lnTo>
                        <a:lnTo>
                          <a:pt x="73589" y="1633"/>
                        </a:lnTo>
                        <a:lnTo>
                          <a:pt x="73484" y="1633"/>
                        </a:lnTo>
                        <a:lnTo>
                          <a:pt x="73379" y="1779"/>
                        </a:lnTo>
                        <a:lnTo>
                          <a:pt x="73275" y="1821"/>
                        </a:lnTo>
                        <a:lnTo>
                          <a:pt x="73233" y="1842"/>
                        </a:lnTo>
                        <a:lnTo>
                          <a:pt x="73170" y="1884"/>
                        </a:lnTo>
                        <a:lnTo>
                          <a:pt x="73296" y="1884"/>
                        </a:lnTo>
                        <a:lnTo>
                          <a:pt x="73254" y="1967"/>
                        </a:lnTo>
                        <a:lnTo>
                          <a:pt x="73128" y="2051"/>
                        </a:lnTo>
                        <a:lnTo>
                          <a:pt x="73065" y="2051"/>
                        </a:lnTo>
                        <a:lnTo>
                          <a:pt x="73086" y="2156"/>
                        </a:lnTo>
                        <a:lnTo>
                          <a:pt x="73191" y="2239"/>
                        </a:lnTo>
                        <a:lnTo>
                          <a:pt x="73170" y="2281"/>
                        </a:lnTo>
                        <a:lnTo>
                          <a:pt x="73065" y="2260"/>
                        </a:lnTo>
                        <a:lnTo>
                          <a:pt x="72982" y="2051"/>
                        </a:lnTo>
                        <a:lnTo>
                          <a:pt x="73024" y="1988"/>
                        </a:lnTo>
                        <a:lnTo>
                          <a:pt x="73024" y="1988"/>
                        </a:lnTo>
                        <a:lnTo>
                          <a:pt x="72940" y="2030"/>
                        </a:lnTo>
                        <a:lnTo>
                          <a:pt x="72773" y="2239"/>
                        </a:lnTo>
                        <a:lnTo>
                          <a:pt x="72710" y="2386"/>
                        </a:lnTo>
                        <a:lnTo>
                          <a:pt x="72605" y="2491"/>
                        </a:lnTo>
                        <a:lnTo>
                          <a:pt x="72626" y="2553"/>
                        </a:lnTo>
                        <a:lnTo>
                          <a:pt x="72773" y="2407"/>
                        </a:lnTo>
                        <a:lnTo>
                          <a:pt x="72856" y="2407"/>
                        </a:lnTo>
                        <a:lnTo>
                          <a:pt x="72919" y="2511"/>
                        </a:lnTo>
                        <a:lnTo>
                          <a:pt x="73024" y="2616"/>
                        </a:lnTo>
                        <a:lnTo>
                          <a:pt x="73233" y="2783"/>
                        </a:lnTo>
                        <a:lnTo>
                          <a:pt x="73254" y="2909"/>
                        </a:lnTo>
                        <a:lnTo>
                          <a:pt x="73170" y="2993"/>
                        </a:lnTo>
                        <a:lnTo>
                          <a:pt x="73191" y="3097"/>
                        </a:lnTo>
                        <a:lnTo>
                          <a:pt x="73358" y="3076"/>
                        </a:lnTo>
                        <a:lnTo>
                          <a:pt x="73505" y="2993"/>
                        </a:lnTo>
                        <a:lnTo>
                          <a:pt x="73589" y="3097"/>
                        </a:lnTo>
                        <a:lnTo>
                          <a:pt x="73589" y="3202"/>
                        </a:lnTo>
                        <a:lnTo>
                          <a:pt x="73672" y="3390"/>
                        </a:lnTo>
                        <a:lnTo>
                          <a:pt x="73672" y="3432"/>
                        </a:lnTo>
                        <a:lnTo>
                          <a:pt x="73568" y="3327"/>
                        </a:lnTo>
                        <a:lnTo>
                          <a:pt x="73484" y="3181"/>
                        </a:lnTo>
                        <a:lnTo>
                          <a:pt x="73400" y="3139"/>
                        </a:lnTo>
                        <a:lnTo>
                          <a:pt x="73358" y="3244"/>
                        </a:lnTo>
                        <a:lnTo>
                          <a:pt x="73379" y="3348"/>
                        </a:lnTo>
                        <a:lnTo>
                          <a:pt x="73442" y="3390"/>
                        </a:lnTo>
                        <a:lnTo>
                          <a:pt x="73400" y="3411"/>
                        </a:lnTo>
                        <a:lnTo>
                          <a:pt x="73296" y="3390"/>
                        </a:lnTo>
                        <a:lnTo>
                          <a:pt x="73191" y="3223"/>
                        </a:lnTo>
                        <a:lnTo>
                          <a:pt x="73045" y="3202"/>
                        </a:lnTo>
                        <a:lnTo>
                          <a:pt x="72940" y="3307"/>
                        </a:lnTo>
                        <a:lnTo>
                          <a:pt x="72856" y="3286"/>
                        </a:lnTo>
                        <a:lnTo>
                          <a:pt x="72835" y="3139"/>
                        </a:lnTo>
                        <a:lnTo>
                          <a:pt x="72877" y="3097"/>
                        </a:lnTo>
                        <a:lnTo>
                          <a:pt x="72814" y="2972"/>
                        </a:lnTo>
                        <a:lnTo>
                          <a:pt x="72710" y="2888"/>
                        </a:lnTo>
                        <a:lnTo>
                          <a:pt x="72668" y="2763"/>
                        </a:lnTo>
                        <a:lnTo>
                          <a:pt x="72459" y="2700"/>
                        </a:lnTo>
                        <a:lnTo>
                          <a:pt x="72291" y="2365"/>
                        </a:lnTo>
                        <a:lnTo>
                          <a:pt x="72187" y="2239"/>
                        </a:lnTo>
                        <a:lnTo>
                          <a:pt x="72208" y="2177"/>
                        </a:lnTo>
                        <a:lnTo>
                          <a:pt x="72124" y="2093"/>
                        </a:lnTo>
                        <a:lnTo>
                          <a:pt x="72019" y="2072"/>
                        </a:lnTo>
                        <a:lnTo>
                          <a:pt x="72019" y="2072"/>
                        </a:lnTo>
                        <a:lnTo>
                          <a:pt x="72040" y="2135"/>
                        </a:lnTo>
                        <a:lnTo>
                          <a:pt x="72019" y="2239"/>
                        </a:lnTo>
                        <a:lnTo>
                          <a:pt x="71977" y="2198"/>
                        </a:lnTo>
                        <a:lnTo>
                          <a:pt x="71915" y="2072"/>
                        </a:lnTo>
                        <a:lnTo>
                          <a:pt x="71685" y="1947"/>
                        </a:lnTo>
                        <a:lnTo>
                          <a:pt x="71559" y="1926"/>
                        </a:lnTo>
                        <a:lnTo>
                          <a:pt x="71454" y="1947"/>
                        </a:lnTo>
                        <a:lnTo>
                          <a:pt x="71475" y="2030"/>
                        </a:lnTo>
                        <a:lnTo>
                          <a:pt x="71580" y="2072"/>
                        </a:lnTo>
                        <a:lnTo>
                          <a:pt x="71789" y="2156"/>
                        </a:lnTo>
                        <a:lnTo>
                          <a:pt x="71622" y="2198"/>
                        </a:lnTo>
                        <a:lnTo>
                          <a:pt x="71413" y="2135"/>
                        </a:lnTo>
                        <a:lnTo>
                          <a:pt x="71308" y="2030"/>
                        </a:lnTo>
                        <a:lnTo>
                          <a:pt x="71350" y="1947"/>
                        </a:lnTo>
                        <a:lnTo>
                          <a:pt x="71287" y="1926"/>
                        </a:lnTo>
                        <a:lnTo>
                          <a:pt x="71099" y="1926"/>
                        </a:lnTo>
                        <a:lnTo>
                          <a:pt x="71161" y="1947"/>
                        </a:lnTo>
                        <a:lnTo>
                          <a:pt x="71161" y="1988"/>
                        </a:lnTo>
                        <a:lnTo>
                          <a:pt x="70994" y="2051"/>
                        </a:lnTo>
                        <a:lnTo>
                          <a:pt x="70931" y="1947"/>
                        </a:lnTo>
                        <a:lnTo>
                          <a:pt x="70952" y="1884"/>
                        </a:lnTo>
                        <a:lnTo>
                          <a:pt x="70764" y="1863"/>
                        </a:lnTo>
                        <a:lnTo>
                          <a:pt x="70722" y="1884"/>
                        </a:lnTo>
                        <a:lnTo>
                          <a:pt x="70743" y="1988"/>
                        </a:lnTo>
                        <a:lnTo>
                          <a:pt x="70638" y="1967"/>
                        </a:lnTo>
                        <a:lnTo>
                          <a:pt x="70576" y="1863"/>
                        </a:lnTo>
                        <a:lnTo>
                          <a:pt x="70429" y="1863"/>
                        </a:lnTo>
                        <a:lnTo>
                          <a:pt x="70471" y="1967"/>
                        </a:lnTo>
                        <a:lnTo>
                          <a:pt x="70471" y="1967"/>
                        </a:lnTo>
                        <a:lnTo>
                          <a:pt x="69990" y="1863"/>
                        </a:lnTo>
                        <a:lnTo>
                          <a:pt x="69843" y="1926"/>
                        </a:lnTo>
                        <a:lnTo>
                          <a:pt x="69676" y="1842"/>
                        </a:lnTo>
                        <a:lnTo>
                          <a:pt x="69676" y="1758"/>
                        </a:lnTo>
                        <a:lnTo>
                          <a:pt x="69508" y="1716"/>
                        </a:lnTo>
                        <a:lnTo>
                          <a:pt x="69488" y="1737"/>
                        </a:lnTo>
                        <a:lnTo>
                          <a:pt x="69488" y="1779"/>
                        </a:lnTo>
                        <a:lnTo>
                          <a:pt x="69425" y="1737"/>
                        </a:lnTo>
                        <a:lnTo>
                          <a:pt x="69320" y="1716"/>
                        </a:lnTo>
                        <a:lnTo>
                          <a:pt x="69216" y="1633"/>
                        </a:lnTo>
                        <a:lnTo>
                          <a:pt x="69153" y="1654"/>
                        </a:lnTo>
                        <a:lnTo>
                          <a:pt x="69174" y="1758"/>
                        </a:lnTo>
                        <a:lnTo>
                          <a:pt x="69006" y="1758"/>
                        </a:lnTo>
                        <a:lnTo>
                          <a:pt x="68860" y="1779"/>
                        </a:lnTo>
                        <a:lnTo>
                          <a:pt x="68839" y="1884"/>
                        </a:lnTo>
                        <a:lnTo>
                          <a:pt x="68651" y="1884"/>
                        </a:lnTo>
                        <a:lnTo>
                          <a:pt x="68316" y="1758"/>
                        </a:lnTo>
                        <a:lnTo>
                          <a:pt x="68337" y="1716"/>
                        </a:lnTo>
                        <a:lnTo>
                          <a:pt x="68546" y="1779"/>
                        </a:lnTo>
                        <a:lnTo>
                          <a:pt x="68651" y="1842"/>
                        </a:lnTo>
                        <a:lnTo>
                          <a:pt x="68672" y="1779"/>
                        </a:lnTo>
                        <a:lnTo>
                          <a:pt x="68337" y="1549"/>
                        </a:lnTo>
                        <a:lnTo>
                          <a:pt x="67939" y="1507"/>
                        </a:lnTo>
                        <a:lnTo>
                          <a:pt x="67793" y="1549"/>
                        </a:lnTo>
                        <a:lnTo>
                          <a:pt x="67730" y="1507"/>
                        </a:lnTo>
                        <a:lnTo>
                          <a:pt x="67793" y="1444"/>
                        </a:lnTo>
                        <a:lnTo>
                          <a:pt x="67688" y="1402"/>
                        </a:lnTo>
                        <a:lnTo>
                          <a:pt x="67542" y="1423"/>
                        </a:lnTo>
                        <a:lnTo>
                          <a:pt x="67604" y="1444"/>
                        </a:lnTo>
                        <a:lnTo>
                          <a:pt x="67521" y="1465"/>
                        </a:lnTo>
                        <a:lnTo>
                          <a:pt x="67395" y="1423"/>
                        </a:lnTo>
                        <a:lnTo>
                          <a:pt x="67019" y="1319"/>
                        </a:lnTo>
                        <a:lnTo>
                          <a:pt x="66851" y="1340"/>
                        </a:lnTo>
                        <a:lnTo>
                          <a:pt x="66788" y="1423"/>
                        </a:lnTo>
                        <a:lnTo>
                          <a:pt x="66705" y="1402"/>
                        </a:lnTo>
                        <a:lnTo>
                          <a:pt x="66663" y="1319"/>
                        </a:lnTo>
                        <a:lnTo>
                          <a:pt x="66558" y="1361"/>
                        </a:lnTo>
                        <a:lnTo>
                          <a:pt x="66349" y="1361"/>
                        </a:lnTo>
                        <a:lnTo>
                          <a:pt x="66244" y="1298"/>
                        </a:lnTo>
                        <a:lnTo>
                          <a:pt x="66161" y="1319"/>
                        </a:lnTo>
                        <a:lnTo>
                          <a:pt x="66014" y="1340"/>
                        </a:lnTo>
                        <a:lnTo>
                          <a:pt x="65951" y="1319"/>
                        </a:lnTo>
                        <a:lnTo>
                          <a:pt x="65847" y="1402"/>
                        </a:lnTo>
                        <a:lnTo>
                          <a:pt x="65826" y="1507"/>
                        </a:lnTo>
                        <a:lnTo>
                          <a:pt x="65763" y="1402"/>
                        </a:lnTo>
                        <a:lnTo>
                          <a:pt x="65303" y="1528"/>
                        </a:lnTo>
                        <a:lnTo>
                          <a:pt x="65303" y="1633"/>
                        </a:lnTo>
                        <a:lnTo>
                          <a:pt x="65198" y="1612"/>
                        </a:lnTo>
                        <a:lnTo>
                          <a:pt x="65135" y="1737"/>
                        </a:lnTo>
                        <a:lnTo>
                          <a:pt x="65094" y="1737"/>
                        </a:lnTo>
                        <a:lnTo>
                          <a:pt x="65031" y="1654"/>
                        </a:lnTo>
                        <a:lnTo>
                          <a:pt x="64884" y="1675"/>
                        </a:lnTo>
                        <a:lnTo>
                          <a:pt x="64884" y="1779"/>
                        </a:lnTo>
                        <a:lnTo>
                          <a:pt x="64801" y="1779"/>
                        </a:lnTo>
                        <a:lnTo>
                          <a:pt x="64696" y="1842"/>
                        </a:lnTo>
                        <a:lnTo>
                          <a:pt x="64529" y="1737"/>
                        </a:lnTo>
                        <a:lnTo>
                          <a:pt x="64403" y="1779"/>
                        </a:lnTo>
                        <a:lnTo>
                          <a:pt x="64403" y="1863"/>
                        </a:lnTo>
                        <a:lnTo>
                          <a:pt x="64152" y="1863"/>
                        </a:lnTo>
                        <a:lnTo>
                          <a:pt x="63838" y="1884"/>
                        </a:lnTo>
                        <a:lnTo>
                          <a:pt x="63754" y="1842"/>
                        </a:lnTo>
                        <a:lnTo>
                          <a:pt x="63482" y="1884"/>
                        </a:lnTo>
                        <a:lnTo>
                          <a:pt x="63462" y="1905"/>
                        </a:lnTo>
                        <a:lnTo>
                          <a:pt x="63629" y="2009"/>
                        </a:lnTo>
                        <a:lnTo>
                          <a:pt x="63692" y="2198"/>
                        </a:lnTo>
                        <a:lnTo>
                          <a:pt x="63775" y="2260"/>
                        </a:lnTo>
                        <a:lnTo>
                          <a:pt x="63796" y="2386"/>
                        </a:lnTo>
                        <a:lnTo>
                          <a:pt x="63880" y="2574"/>
                        </a:lnTo>
                        <a:lnTo>
                          <a:pt x="63838" y="2637"/>
                        </a:lnTo>
                        <a:lnTo>
                          <a:pt x="63838" y="2804"/>
                        </a:lnTo>
                        <a:lnTo>
                          <a:pt x="63880" y="2804"/>
                        </a:lnTo>
                        <a:lnTo>
                          <a:pt x="63985" y="2700"/>
                        </a:lnTo>
                        <a:lnTo>
                          <a:pt x="64194" y="2804"/>
                        </a:lnTo>
                        <a:lnTo>
                          <a:pt x="64257" y="2888"/>
                        </a:lnTo>
                        <a:lnTo>
                          <a:pt x="64319" y="2909"/>
                        </a:lnTo>
                        <a:lnTo>
                          <a:pt x="64529" y="3118"/>
                        </a:lnTo>
                        <a:lnTo>
                          <a:pt x="64570" y="3307"/>
                        </a:lnTo>
                        <a:lnTo>
                          <a:pt x="64717" y="3348"/>
                        </a:lnTo>
                        <a:lnTo>
                          <a:pt x="64822" y="3516"/>
                        </a:lnTo>
                        <a:lnTo>
                          <a:pt x="64822" y="3579"/>
                        </a:lnTo>
                        <a:lnTo>
                          <a:pt x="64842" y="3662"/>
                        </a:lnTo>
                        <a:lnTo>
                          <a:pt x="64801" y="3725"/>
                        </a:lnTo>
                        <a:lnTo>
                          <a:pt x="64884" y="3830"/>
                        </a:lnTo>
                        <a:lnTo>
                          <a:pt x="64822" y="3871"/>
                        </a:lnTo>
                        <a:lnTo>
                          <a:pt x="64738" y="3851"/>
                        </a:lnTo>
                        <a:lnTo>
                          <a:pt x="64612" y="3934"/>
                        </a:lnTo>
                        <a:lnTo>
                          <a:pt x="64633" y="4039"/>
                        </a:lnTo>
                        <a:lnTo>
                          <a:pt x="64508" y="4060"/>
                        </a:lnTo>
                        <a:lnTo>
                          <a:pt x="64403" y="4143"/>
                        </a:lnTo>
                        <a:lnTo>
                          <a:pt x="64215" y="4102"/>
                        </a:lnTo>
                        <a:lnTo>
                          <a:pt x="64152" y="4039"/>
                        </a:lnTo>
                        <a:lnTo>
                          <a:pt x="64152" y="3892"/>
                        </a:lnTo>
                        <a:lnTo>
                          <a:pt x="63964" y="3641"/>
                        </a:lnTo>
                        <a:lnTo>
                          <a:pt x="63880" y="3641"/>
                        </a:lnTo>
                        <a:lnTo>
                          <a:pt x="63838" y="3662"/>
                        </a:lnTo>
                        <a:lnTo>
                          <a:pt x="63566" y="3620"/>
                        </a:lnTo>
                        <a:lnTo>
                          <a:pt x="63378" y="3641"/>
                        </a:lnTo>
                        <a:lnTo>
                          <a:pt x="63315" y="3579"/>
                        </a:lnTo>
                        <a:lnTo>
                          <a:pt x="63148" y="3411"/>
                        </a:lnTo>
                        <a:lnTo>
                          <a:pt x="63148" y="3286"/>
                        </a:lnTo>
                        <a:lnTo>
                          <a:pt x="63043" y="3202"/>
                        </a:lnTo>
                        <a:lnTo>
                          <a:pt x="62897" y="3181"/>
                        </a:lnTo>
                        <a:lnTo>
                          <a:pt x="62855" y="3097"/>
                        </a:lnTo>
                        <a:lnTo>
                          <a:pt x="62813" y="2951"/>
                        </a:lnTo>
                        <a:lnTo>
                          <a:pt x="62625" y="2909"/>
                        </a:lnTo>
                        <a:lnTo>
                          <a:pt x="62583" y="2951"/>
                        </a:lnTo>
                        <a:lnTo>
                          <a:pt x="62583" y="3097"/>
                        </a:lnTo>
                        <a:lnTo>
                          <a:pt x="62583" y="3244"/>
                        </a:lnTo>
                        <a:lnTo>
                          <a:pt x="62604" y="3327"/>
                        </a:lnTo>
                        <a:lnTo>
                          <a:pt x="62478" y="3516"/>
                        </a:lnTo>
                        <a:lnTo>
                          <a:pt x="62415" y="3641"/>
                        </a:lnTo>
                        <a:lnTo>
                          <a:pt x="62332" y="3558"/>
                        </a:lnTo>
                        <a:lnTo>
                          <a:pt x="62311" y="3474"/>
                        </a:lnTo>
                        <a:lnTo>
                          <a:pt x="62269" y="3474"/>
                        </a:lnTo>
                        <a:lnTo>
                          <a:pt x="62164" y="3558"/>
                        </a:lnTo>
                        <a:lnTo>
                          <a:pt x="61913" y="3537"/>
                        </a:lnTo>
                        <a:lnTo>
                          <a:pt x="61704" y="3620"/>
                        </a:lnTo>
                        <a:lnTo>
                          <a:pt x="61641" y="3579"/>
                        </a:lnTo>
                        <a:lnTo>
                          <a:pt x="61474" y="3725"/>
                        </a:lnTo>
                        <a:lnTo>
                          <a:pt x="61327" y="3746"/>
                        </a:lnTo>
                        <a:lnTo>
                          <a:pt x="61223" y="3725"/>
                        </a:lnTo>
                        <a:lnTo>
                          <a:pt x="61118" y="3620"/>
                        </a:lnTo>
                        <a:lnTo>
                          <a:pt x="61034" y="3620"/>
                        </a:lnTo>
                        <a:lnTo>
                          <a:pt x="60972" y="3662"/>
                        </a:lnTo>
                        <a:lnTo>
                          <a:pt x="61013" y="3746"/>
                        </a:lnTo>
                        <a:lnTo>
                          <a:pt x="60804" y="3830"/>
                        </a:lnTo>
                        <a:lnTo>
                          <a:pt x="60700" y="3913"/>
                        </a:lnTo>
                        <a:lnTo>
                          <a:pt x="60449" y="3934"/>
                        </a:lnTo>
                        <a:lnTo>
                          <a:pt x="60323" y="4081"/>
                        </a:lnTo>
                        <a:lnTo>
                          <a:pt x="60323" y="4290"/>
                        </a:lnTo>
                        <a:lnTo>
                          <a:pt x="60323" y="4562"/>
                        </a:lnTo>
                        <a:lnTo>
                          <a:pt x="60532" y="4855"/>
                        </a:lnTo>
                        <a:lnTo>
                          <a:pt x="60553" y="5022"/>
                        </a:lnTo>
                        <a:lnTo>
                          <a:pt x="60407" y="4813"/>
                        </a:lnTo>
                        <a:lnTo>
                          <a:pt x="60281" y="4688"/>
                        </a:lnTo>
                        <a:lnTo>
                          <a:pt x="60177" y="4708"/>
                        </a:lnTo>
                        <a:lnTo>
                          <a:pt x="60030" y="4625"/>
                        </a:lnTo>
                        <a:lnTo>
                          <a:pt x="60072" y="4729"/>
                        </a:lnTo>
                        <a:lnTo>
                          <a:pt x="60177" y="4792"/>
                        </a:lnTo>
                        <a:lnTo>
                          <a:pt x="60218" y="4980"/>
                        </a:lnTo>
                        <a:lnTo>
                          <a:pt x="60218" y="5022"/>
                        </a:lnTo>
                        <a:lnTo>
                          <a:pt x="60072" y="4813"/>
                        </a:lnTo>
                        <a:lnTo>
                          <a:pt x="59967" y="4813"/>
                        </a:lnTo>
                        <a:lnTo>
                          <a:pt x="59925" y="4604"/>
                        </a:lnTo>
                        <a:lnTo>
                          <a:pt x="59758" y="4415"/>
                        </a:lnTo>
                        <a:lnTo>
                          <a:pt x="59674" y="4269"/>
                        </a:lnTo>
                        <a:lnTo>
                          <a:pt x="59570" y="4269"/>
                        </a:lnTo>
                        <a:lnTo>
                          <a:pt x="59612" y="4457"/>
                        </a:lnTo>
                        <a:lnTo>
                          <a:pt x="59591" y="4562"/>
                        </a:lnTo>
                        <a:lnTo>
                          <a:pt x="59549" y="4415"/>
                        </a:lnTo>
                        <a:lnTo>
                          <a:pt x="59402" y="4353"/>
                        </a:lnTo>
                        <a:lnTo>
                          <a:pt x="59256" y="4374"/>
                        </a:lnTo>
                        <a:lnTo>
                          <a:pt x="59256" y="4457"/>
                        </a:lnTo>
                        <a:lnTo>
                          <a:pt x="59172" y="4374"/>
                        </a:lnTo>
                        <a:lnTo>
                          <a:pt x="59026" y="4374"/>
                        </a:lnTo>
                        <a:lnTo>
                          <a:pt x="58879" y="4520"/>
                        </a:lnTo>
                        <a:lnTo>
                          <a:pt x="58754" y="4562"/>
                        </a:lnTo>
                        <a:lnTo>
                          <a:pt x="58837" y="4415"/>
                        </a:lnTo>
                        <a:lnTo>
                          <a:pt x="58837" y="4311"/>
                        </a:lnTo>
                        <a:lnTo>
                          <a:pt x="58712" y="4081"/>
                        </a:lnTo>
                        <a:lnTo>
                          <a:pt x="58712" y="3934"/>
                        </a:lnTo>
                        <a:lnTo>
                          <a:pt x="58649" y="3871"/>
                        </a:lnTo>
                        <a:lnTo>
                          <a:pt x="58649" y="3767"/>
                        </a:lnTo>
                        <a:lnTo>
                          <a:pt x="58544" y="3558"/>
                        </a:lnTo>
                        <a:lnTo>
                          <a:pt x="58335" y="3327"/>
                        </a:lnTo>
                        <a:lnTo>
                          <a:pt x="58105" y="3202"/>
                        </a:lnTo>
                        <a:lnTo>
                          <a:pt x="57875" y="2930"/>
                        </a:lnTo>
                        <a:lnTo>
                          <a:pt x="57310" y="2742"/>
                        </a:lnTo>
                        <a:lnTo>
                          <a:pt x="57038" y="2742"/>
                        </a:lnTo>
                        <a:lnTo>
                          <a:pt x="56892" y="2783"/>
                        </a:lnTo>
                        <a:lnTo>
                          <a:pt x="56661" y="2930"/>
                        </a:lnTo>
                        <a:lnTo>
                          <a:pt x="56661" y="2993"/>
                        </a:lnTo>
                        <a:lnTo>
                          <a:pt x="56536" y="2951"/>
                        </a:lnTo>
                        <a:lnTo>
                          <a:pt x="56327" y="3035"/>
                        </a:lnTo>
                        <a:lnTo>
                          <a:pt x="55887" y="3244"/>
                        </a:lnTo>
                        <a:lnTo>
                          <a:pt x="55720" y="3265"/>
                        </a:lnTo>
                        <a:lnTo>
                          <a:pt x="55531" y="3453"/>
                        </a:lnTo>
                        <a:lnTo>
                          <a:pt x="55427" y="3516"/>
                        </a:lnTo>
                        <a:lnTo>
                          <a:pt x="55197" y="3683"/>
                        </a:lnTo>
                        <a:lnTo>
                          <a:pt x="55071" y="3746"/>
                        </a:lnTo>
                        <a:lnTo>
                          <a:pt x="54946" y="3871"/>
                        </a:lnTo>
                        <a:lnTo>
                          <a:pt x="54757" y="3934"/>
                        </a:lnTo>
                        <a:lnTo>
                          <a:pt x="54590" y="3871"/>
                        </a:lnTo>
                        <a:lnTo>
                          <a:pt x="54360" y="3934"/>
                        </a:lnTo>
                        <a:lnTo>
                          <a:pt x="54213" y="3997"/>
                        </a:lnTo>
                        <a:lnTo>
                          <a:pt x="54339" y="3871"/>
                        </a:lnTo>
                        <a:lnTo>
                          <a:pt x="54527" y="3767"/>
                        </a:lnTo>
                        <a:lnTo>
                          <a:pt x="54548" y="3662"/>
                        </a:lnTo>
                        <a:lnTo>
                          <a:pt x="54381" y="3474"/>
                        </a:lnTo>
                        <a:lnTo>
                          <a:pt x="54109" y="3411"/>
                        </a:lnTo>
                        <a:lnTo>
                          <a:pt x="53837" y="3223"/>
                        </a:lnTo>
                        <a:lnTo>
                          <a:pt x="53753" y="3160"/>
                        </a:lnTo>
                        <a:lnTo>
                          <a:pt x="53711" y="3223"/>
                        </a:lnTo>
                        <a:lnTo>
                          <a:pt x="53607" y="3453"/>
                        </a:lnTo>
                        <a:lnTo>
                          <a:pt x="53607" y="3579"/>
                        </a:lnTo>
                        <a:lnTo>
                          <a:pt x="53544" y="3516"/>
                        </a:lnTo>
                        <a:lnTo>
                          <a:pt x="53502" y="3537"/>
                        </a:lnTo>
                        <a:lnTo>
                          <a:pt x="53439" y="3662"/>
                        </a:lnTo>
                        <a:lnTo>
                          <a:pt x="53376" y="3725"/>
                        </a:lnTo>
                        <a:lnTo>
                          <a:pt x="53335" y="3662"/>
                        </a:lnTo>
                        <a:lnTo>
                          <a:pt x="53397" y="3516"/>
                        </a:lnTo>
                        <a:lnTo>
                          <a:pt x="53439" y="3432"/>
                        </a:lnTo>
                        <a:lnTo>
                          <a:pt x="53397" y="3265"/>
                        </a:lnTo>
                        <a:lnTo>
                          <a:pt x="53272" y="3202"/>
                        </a:lnTo>
                        <a:lnTo>
                          <a:pt x="53125" y="3327"/>
                        </a:lnTo>
                        <a:lnTo>
                          <a:pt x="53167" y="3411"/>
                        </a:lnTo>
                        <a:lnTo>
                          <a:pt x="53083" y="3537"/>
                        </a:lnTo>
                        <a:lnTo>
                          <a:pt x="53000" y="3453"/>
                        </a:lnTo>
                        <a:lnTo>
                          <a:pt x="52979" y="3307"/>
                        </a:lnTo>
                        <a:lnTo>
                          <a:pt x="52916" y="3160"/>
                        </a:lnTo>
                        <a:lnTo>
                          <a:pt x="52874" y="3014"/>
                        </a:lnTo>
                        <a:lnTo>
                          <a:pt x="52770" y="3118"/>
                        </a:lnTo>
                        <a:lnTo>
                          <a:pt x="52560" y="3139"/>
                        </a:lnTo>
                        <a:lnTo>
                          <a:pt x="52246" y="3223"/>
                        </a:lnTo>
                        <a:lnTo>
                          <a:pt x="52163" y="3202"/>
                        </a:lnTo>
                        <a:lnTo>
                          <a:pt x="52267" y="3118"/>
                        </a:lnTo>
                        <a:lnTo>
                          <a:pt x="52246" y="3014"/>
                        </a:lnTo>
                        <a:lnTo>
                          <a:pt x="52246" y="2909"/>
                        </a:lnTo>
                        <a:lnTo>
                          <a:pt x="52226" y="2783"/>
                        </a:lnTo>
                        <a:lnTo>
                          <a:pt x="52246" y="2763"/>
                        </a:lnTo>
                        <a:lnTo>
                          <a:pt x="52456" y="2909"/>
                        </a:lnTo>
                        <a:lnTo>
                          <a:pt x="52560" y="2825"/>
                        </a:lnTo>
                        <a:lnTo>
                          <a:pt x="52581" y="2700"/>
                        </a:lnTo>
                        <a:lnTo>
                          <a:pt x="52393" y="2428"/>
                        </a:lnTo>
                        <a:lnTo>
                          <a:pt x="52016" y="2302"/>
                        </a:lnTo>
                        <a:lnTo>
                          <a:pt x="51702" y="2281"/>
                        </a:lnTo>
                        <a:lnTo>
                          <a:pt x="51347" y="2365"/>
                        </a:lnTo>
                        <a:lnTo>
                          <a:pt x="51033" y="2407"/>
                        </a:lnTo>
                        <a:lnTo>
                          <a:pt x="50824" y="2574"/>
                        </a:lnTo>
                        <a:lnTo>
                          <a:pt x="50886" y="3139"/>
                        </a:lnTo>
                        <a:lnTo>
                          <a:pt x="50866" y="3307"/>
                        </a:lnTo>
                        <a:lnTo>
                          <a:pt x="50907" y="3411"/>
                        </a:lnTo>
                        <a:lnTo>
                          <a:pt x="50803" y="3579"/>
                        </a:lnTo>
                        <a:lnTo>
                          <a:pt x="50803" y="3746"/>
                        </a:lnTo>
                        <a:lnTo>
                          <a:pt x="50656" y="3851"/>
                        </a:lnTo>
                        <a:lnTo>
                          <a:pt x="50552" y="3851"/>
                        </a:lnTo>
                        <a:lnTo>
                          <a:pt x="50489" y="3788"/>
                        </a:lnTo>
                        <a:lnTo>
                          <a:pt x="50489" y="3725"/>
                        </a:lnTo>
                        <a:lnTo>
                          <a:pt x="50363" y="3620"/>
                        </a:lnTo>
                        <a:lnTo>
                          <a:pt x="50447" y="3537"/>
                        </a:lnTo>
                        <a:lnTo>
                          <a:pt x="50510" y="3558"/>
                        </a:lnTo>
                        <a:lnTo>
                          <a:pt x="50594" y="3369"/>
                        </a:lnTo>
                        <a:lnTo>
                          <a:pt x="50552" y="3139"/>
                        </a:lnTo>
                        <a:lnTo>
                          <a:pt x="50405" y="3097"/>
                        </a:lnTo>
                        <a:lnTo>
                          <a:pt x="50342" y="2888"/>
                        </a:lnTo>
                        <a:lnTo>
                          <a:pt x="50405" y="2909"/>
                        </a:lnTo>
                        <a:lnTo>
                          <a:pt x="50510" y="2804"/>
                        </a:lnTo>
                        <a:lnTo>
                          <a:pt x="50510" y="2930"/>
                        </a:lnTo>
                        <a:lnTo>
                          <a:pt x="50614" y="3035"/>
                        </a:lnTo>
                        <a:lnTo>
                          <a:pt x="50698" y="3223"/>
                        </a:lnTo>
                        <a:lnTo>
                          <a:pt x="50719" y="3160"/>
                        </a:lnTo>
                        <a:lnTo>
                          <a:pt x="50698" y="2888"/>
                        </a:lnTo>
                        <a:lnTo>
                          <a:pt x="50656" y="2679"/>
                        </a:lnTo>
                        <a:lnTo>
                          <a:pt x="50259" y="2825"/>
                        </a:lnTo>
                        <a:lnTo>
                          <a:pt x="49945" y="3035"/>
                        </a:lnTo>
                        <a:lnTo>
                          <a:pt x="49945" y="3160"/>
                        </a:lnTo>
                        <a:lnTo>
                          <a:pt x="49757" y="3307"/>
                        </a:lnTo>
                        <a:lnTo>
                          <a:pt x="49652" y="3223"/>
                        </a:lnTo>
                        <a:lnTo>
                          <a:pt x="49673" y="3139"/>
                        </a:lnTo>
                        <a:lnTo>
                          <a:pt x="49777" y="3118"/>
                        </a:lnTo>
                        <a:lnTo>
                          <a:pt x="49673" y="2993"/>
                        </a:lnTo>
                        <a:lnTo>
                          <a:pt x="49757" y="2742"/>
                        </a:lnTo>
                        <a:lnTo>
                          <a:pt x="49882" y="2804"/>
                        </a:lnTo>
                        <a:lnTo>
                          <a:pt x="49945" y="2783"/>
                        </a:lnTo>
                        <a:lnTo>
                          <a:pt x="50070" y="2825"/>
                        </a:lnTo>
                        <a:lnTo>
                          <a:pt x="50468" y="2637"/>
                        </a:lnTo>
                        <a:lnTo>
                          <a:pt x="50614" y="2595"/>
                        </a:lnTo>
                        <a:lnTo>
                          <a:pt x="50342" y="2595"/>
                        </a:lnTo>
                        <a:lnTo>
                          <a:pt x="50175" y="2616"/>
                        </a:lnTo>
                        <a:lnTo>
                          <a:pt x="49945" y="2595"/>
                        </a:lnTo>
                        <a:lnTo>
                          <a:pt x="49443" y="2595"/>
                        </a:lnTo>
                        <a:lnTo>
                          <a:pt x="49338" y="2637"/>
                        </a:lnTo>
                        <a:lnTo>
                          <a:pt x="48669" y="2700"/>
                        </a:lnTo>
                        <a:lnTo>
                          <a:pt x="48271" y="2700"/>
                        </a:lnTo>
                        <a:lnTo>
                          <a:pt x="48041" y="2742"/>
                        </a:lnTo>
                        <a:lnTo>
                          <a:pt x="47769" y="2637"/>
                        </a:lnTo>
                        <a:lnTo>
                          <a:pt x="47539" y="2679"/>
                        </a:lnTo>
                        <a:lnTo>
                          <a:pt x="47371" y="2742"/>
                        </a:lnTo>
                        <a:lnTo>
                          <a:pt x="47518" y="2909"/>
                        </a:lnTo>
                        <a:lnTo>
                          <a:pt x="47685" y="2909"/>
                        </a:lnTo>
                        <a:lnTo>
                          <a:pt x="47790" y="2951"/>
                        </a:lnTo>
                        <a:lnTo>
                          <a:pt x="47894" y="2930"/>
                        </a:lnTo>
                        <a:lnTo>
                          <a:pt x="48041" y="3055"/>
                        </a:lnTo>
                        <a:lnTo>
                          <a:pt x="48041" y="3139"/>
                        </a:lnTo>
                        <a:lnTo>
                          <a:pt x="47832" y="3327"/>
                        </a:lnTo>
                        <a:lnTo>
                          <a:pt x="47685" y="3307"/>
                        </a:lnTo>
                        <a:lnTo>
                          <a:pt x="47518" y="3369"/>
                        </a:lnTo>
                        <a:lnTo>
                          <a:pt x="47476" y="3537"/>
                        </a:lnTo>
                        <a:lnTo>
                          <a:pt x="47434" y="3641"/>
                        </a:lnTo>
                        <a:lnTo>
                          <a:pt x="47560" y="3871"/>
                        </a:lnTo>
                        <a:lnTo>
                          <a:pt x="47769" y="3934"/>
                        </a:lnTo>
                        <a:lnTo>
                          <a:pt x="47790" y="3788"/>
                        </a:lnTo>
                        <a:lnTo>
                          <a:pt x="47936" y="3662"/>
                        </a:lnTo>
                        <a:lnTo>
                          <a:pt x="48145" y="3579"/>
                        </a:lnTo>
                        <a:lnTo>
                          <a:pt x="48104" y="3788"/>
                        </a:lnTo>
                        <a:lnTo>
                          <a:pt x="47894" y="3788"/>
                        </a:lnTo>
                        <a:lnTo>
                          <a:pt x="47999" y="3934"/>
                        </a:lnTo>
                        <a:lnTo>
                          <a:pt x="47978" y="3955"/>
                        </a:lnTo>
                        <a:lnTo>
                          <a:pt x="48041" y="4060"/>
                        </a:lnTo>
                        <a:lnTo>
                          <a:pt x="47894" y="4143"/>
                        </a:lnTo>
                        <a:lnTo>
                          <a:pt x="48041" y="4164"/>
                        </a:lnTo>
                        <a:lnTo>
                          <a:pt x="48166" y="4102"/>
                        </a:lnTo>
                        <a:lnTo>
                          <a:pt x="48208" y="4206"/>
                        </a:lnTo>
                        <a:lnTo>
                          <a:pt x="48187" y="4353"/>
                        </a:lnTo>
                        <a:lnTo>
                          <a:pt x="48313" y="4478"/>
                        </a:lnTo>
                        <a:lnTo>
                          <a:pt x="48459" y="4499"/>
                        </a:lnTo>
                        <a:lnTo>
                          <a:pt x="48627" y="4708"/>
                        </a:lnTo>
                        <a:lnTo>
                          <a:pt x="48606" y="4813"/>
                        </a:lnTo>
                        <a:lnTo>
                          <a:pt x="48522" y="4771"/>
                        </a:lnTo>
                        <a:lnTo>
                          <a:pt x="48397" y="4813"/>
                        </a:lnTo>
                        <a:lnTo>
                          <a:pt x="48459" y="4939"/>
                        </a:lnTo>
                        <a:lnTo>
                          <a:pt x="48376" y="5001"/>
                        </a:lnTo>
                        <a:lnTo>
                          <a:pt x="48313" y="4939"/>
                        </a:lnTo>
                        <a:lnTo>
                          <a:pt x="48250" y="4980"/>
                        </a:lnTo>
                        <a:lnTo>
                          <a:pt x="48187" y="4834"/>
                        </a:lnTo>
                        <a:lnTo>
                          <a:pt x="47999" y="4708"/>
                        </a:lnTo>
                        <a:lnTo>
                          <a:pt x="47936" y="4729"/>
                        </a:lnTo>
                        <a:lnTo>
                          <a:pt x="47978" y="4813"/>
                        </a:lnTo>
                        <a:lnTo>
                          <a:pt x="47873" y="4897"/>
                        </a:lnTo>
                        <a:lnTo>
                          <a:pt x="47790" y="4834"/>
                        </a:lnTo>
                        <a:lnTo>
                          <a:pt x="47727" y="4897"/>
                        </a:lnTo>
                        <a:lnTo>
                          <a:pt x="47769" y="5022"/>
                        </a:lnTo>
                        <a:lnTo>
                          <a:pt x="47790" y="5211"/>
                        </a:lnTo>
                        <a:lnTo>
                          <a:pt x="47936" y="5232"/>
                        </a:lnTo>
                        <a:lnTo>
                          <a:pt x="48083" y="5148"/>
                        </a:lnTo>
                        <a:lnTo>
                          <a:pt x="48187" y="5252"/>
                        </a:lnTo>
                        <a:lnTo>
                          <a:pt x="48104" y="5336"/>
                        </a:lnTo>
                        <a:lnTo>
                          <a:pt x="48250" y="5399"/>
                        </a:lnTo>
                        <a:lnTo>
                          <a:pt x="48145" y="5462"/>
                        </a:lnTo>
                        <a:lnTo>
                          <a:pt x="47978" y="5420"/>
                        </a:lnTo>
                        <a:lnTo>
                          <a:pt x="47978" y="5462"/>
                        </a:lnTo>
                        <a:lnTo>
                          <a:pt x="48145" y="5566"/>
                        </a:lnTo>
                        <a:lnTo>
                          <a:pt x="47873" y="5566"/>
                        </a:lnTo>
                        <a:lnTo>
                          <a:pt x="47832" y="5462"/>
                        </a:lnTo>
                        <a:lnTo>
                          <a:pt x="47643" y="5462"/>
                        </a:lnTo>
                        <a:lnTo>
                          <a:pt x="47560" y="5336"/>
                        </a:lnTo>
                        <a:lnTo>
                          <a:pt x="47434" y="5315"/>
                        </a:lnTo>
                        <a:lnTo>
                          <a:pt x="47308" y="5190"/>
                        </a:lnTo>
                        <a:lnTo>
                          <a:pt x="47120" y="5190"/>
                        </a:lnTo>
                        <a:lnTo>
                          <a:pt x="46995" y="5106"/>
                        </a:lnTo>
                        <a:lnTo>
                          <a:pt x="46890" y="5127"/>
                        </a:lnTo>
                        <a:lnTo>
                          <a:pt x="46827" y="5106"/>
                        </a:lnTo>
                        <a:lnTo>
                          <a:pt x="46430" y="5252"/>
                        </a:lnTo>
                        <a:lnTo>
                          <a:pt x="46409" y="5357"/>
                        </a:lnTo>
                        <a:lnTo>
                          <a:pt x="46367" y="5420"/>
                        </a:lnTo>
                        <a:lnTo>
                          <a:pt x="46430" y="5504"/>
                        </a:lnTo>
                        <a:lnTo>
                          <a:pt x="46409" y="5566"/>
                        </a:lnTo>
                        <a:lnTo>
                          <a:pt x="46492" y="5713"/>
                        </a:lnTo>
                        <a:lnTo>
                          <a:pt x="46472" y="5734"/>
                        </a:lnTo>
                        <a:lnTo>
                          <a:pt x="46367" y="5629"/>
                        </a:lnTo>
                        <a:lnTo>
                          <a:pt x="46283" y="5671"/>
                        </a:lnTo>
                        <a:lnTo>
                          <a:pt x="46179" y="5629"/>
                        </a:lnTo>
                        <a:lnTo>
                          <a:pt x="45739" y="5671"/>
                        </a:lnTo>
                        <a:lnTo>
                          <a:pt x="45530" y="5650"/>
                        </a:lnTo>
                        <a:lnTo>
                          <a:pt x="45384" y="5524"/>
                        </a:lnTo>
                        <a:lnTo>
                          <a:pt x="45258" y="5504"/>
                        </a:lnTo>
                        <a:lnTo>
                          <a:pt x="45132" y="5357"/>
                        </a:lnTo>
                        <a:lnTo>
                          <a:pt x="45049" y="5211"/>
                        </a:lnTo>
                        <a:lnTo>
                          <a:pt x="44944" y="5148"/>
                        </a:lnTo>
                        <a:lnTo>
                          <a:pt x="44944" y="5232"/>
                        </a:lnTo>
                        <a:lnTo>
                          <a:pt x="45028" y="5420"/>
                        </a:lnTo>
                        <a:lnTo>
                          <a:pt x="45049" y="5734"/>
                        </a:lnTo>
                        <a:lnTo>
                          <a:pt x="45216" y="6068"/>
                        </a:lnTo>
                        <a:lnTo>
                          <a:pt x="45342" y="6340"/>
                        </a:lnTo>
                        <a:lnTo>
                          <a:pt x="45446" y="6926"/>
                        </a:lnTo>
                        <a:lnTo>
                          <a:pt x="45425" y="7073"/>
                        </a:lnTo>
                        <a:lnTo>
                          <a:pt x="45342" y="7073"/>
                        </a:lnTo>
                        <a:lnTo>
                          <a:pt x="45258" y="6968"/>
                        </a:lnTo>
                        <a:lnTo>
                          <a:pt x="45237" y="6864"/>
                        </a:lnTo>
                        <a:lnTo>
                          <a:pt x="45132" y="6759"/>
                        </a:lnTo>
                        <a:lnTo>
                          <a:pt x="45070" y="6801"/>
                        </a:lnTo>
                        <a:lnTo>
                          <a:pt x="45132" y="6884"/>
                        </a:lnTo>
                        <a:lnTo>
                          <a:pt x="45112" y="6968"/>
                        </a:lnTo>
                        <a:lnTo>
                          <a:pt x="44923" y="6905"/>
                        </a:lnTo>
                        <a:lnTo>
                          <a:pt x="44756" y="6717"/>
                        </a:lnTo>
                        <a:lnTo>
                          <a:pt x="44505" y="6696"/>
                        </a:lnTo>
                        <a:lnTo>
                          <a:pt x="44379" y="6550"/>
                        </a:lnTo>
                        <a:lnTo>
                          <a:pt x="44275" y="6508"/>
                        </a:lnTo>
                        <a:lnTo>
                          <a:pt x="43898" y="6173"/>
                        </a:lnTo>
                        <a:lnTo>
                          <a:pt x="43877" y="6173"/>
                        </a:lnTo>
                        <a:lnTo>
                          <a:pt x="43793" y="6236"/>
                        </a:lnTo>
                        <a:lnTo>
                          <a:pt x="43689" y="6236"/>
                        </a:lnTo>
                        <a:lnTo>
                          <a:pt x="43647" y="6152"/>
                        </a:lnTo>
                        <a:lnTo>
                          <a:pt x="43877" y="5943"/>
                        </a:lnTo>
                        <a:lnTo>
                          <a:pt x="43982" y="5943"/>
                        </a:lnTo>
                        <a:lnTo>
                          <a:pt x="43898" y="5880"/>
                        </a:lnTo>
                        <a:lnTo>
                          <a:pt x="43772" y="5817"/>
                        </a:lnTo>
                        <a:lnTo>
                          <a:pt x="43647" y="5671"/>
                        </a:lnTo>
                        <a:lnTo>
                          <a:pt x="43626" y="5671"/>
                        </a:lnTo>
                        <a:lnTo>
                          <a:pt x="43647" y="5755"/>
                        </a:lnTo>
                        <a:lnTo>
                          <a:pt x="43751" y="5859"/>
                        </a:lnTo>
                        <a:lnTo>
                          <a:pt x="43751" y="5964"/>
                        </a:lnTo>
                        <a:lnTo>
                          <a:pt x="43626" y="6048"/>
                        </a:lnTo>
                        <a:lnTo>
                          <a:pt x="43417" y="5985"/>
                        </a:lnTo>
                        <a:lnTo>
                          <a:pt x="43207" y="5838"/>
                        </a:lnTo>
                        <a:lnTo>
                          <a:pt x="43145" y="5755"/>
                        </a:lnTo>
                        <a:lnTo>
                          <a:pt x="42935" y="5734"/>
                        </a:lnTo>
                        <a:lnTo>
                          <a:pt x="42894" y="5608"/>
                        </a:lnTo>
                        <a:lnTo>
                          <a:pt x="42789" y="5545"/>
                        </a:lnTo>
                        <a:lnTo>
                          <a:pt x="43040" y="5545"/>
                        </a:lnTo>
                        <a:lnTo>
                          <a:pt x="43270" y="5608"/>
                        </a:lnTo>
                        <a:lnTo>
                          <a:pt x="43375" y="5671"/>
                        </a:lnTo>
                        <a:lnTo>
                          <a:pt x="43521" y="5629"/>
                        </a:lnTo>
                        <a:lnTo>
                          <a:pt x="43626" y="5441"/>
                        </a:lnTo>
                        <a:lnTo>
                          <a:pt x="43626" y="5378"/>
                        </a:lnTo>
                        <a:lnTo>
                          <a:pt x="43542" y="5420"/>
                        </a:lnTo>
                        <a:lnTo>
                          <a:pt x="43521" y="5336"/>
                        </a:lnTo>
                        <a:lnTo>
                          <a:pt x="43417" y="5357"/>
                        </a:lnTo>
                        <a:lnTo>
                          <a:pt x="43459" y="5190"/>
                        </a:lnTo>
                        <a:lnTo>
                          <a:pt x="43333" y="5043"/>
                        </a:lnTo>
                        <a:lnTo>
                          <a:pt x="43249" y="5106"/>
                        </a:lnTo>
                        <a:lnTo>
                          <a:pt x="43228" y="5001"/>
                        </a:lnTo>
                        <a:lnTo>
                          <a:pt x="43145" y="4980"/>
                        </a:lnTo>
                        <a:lnTo>
                          <a:pt x="43061" y="5022"/>
                        </a:lnTo>
                        <a:lnTo>
                          <a:pt x="43019" y="5085"/>
                        </a:lnTo>
                        <a:lnTo>
                          <a:pt x="42831" y="5043"/>
                        </a:lnTo>
                        <a:lnTo>
                          <a:pt x="42810" y="4897"/>
                        </a:lnTo>
                        <a:lnTo>
                          <a:pt x="43019" y="4708"/>
                        </a:lnTo>
                        <a:lnTo>
                          <a:pt x="42998" y="4625"/>
                        </a:lnTo>
                        <a:lnTo>
                          <a:pt x="42894" y="4625"/>
                        </a:lnTo>
                        <a:lnTo>
                          <a:pt x="42726" y="4792"/>
                        </a:lnTo>
                        <a:lnTo>
                          <a:pt x="42705" y="4667"/>
                        </a:lnTo>
                        <a:lnTo>
                          <a:pt x="42768" y="4562"/>
                        </a:lnTo>
                        <a:lnTo>
                          <a:pt x="42726" y="4415"/>
                        </a:lnTo>
                        <a:lnTo>
                          <a:pt x="42663" y="4457"/>
                        </a:lnTo>
                        <a:lnTo>
                          <a:pt x="42622" y="4499"/>
                        </a:lnTo>
                        <a:lnTo>
                          <a:pt x="42601" y="4395"/>
                        </a:lnTo>
                        <a:lnTo>
                          <a:pt x="42496" y="4395"/>
                        </a:lnTo>
                        <a:lnTo>
                          <a:pt x="42454" y="4353"/>
                        </a:lnTo>
                        <a:lnTo>
                          <a:pt x="42391" y="4269"/>
                        </a:lnTo>
                        <a:lnTo>
                          <a:pt x="42433" y="4102"/>
                        </a:lnTo>
                        <a:lnTo>
                          <a:pt x="42391" y="4060"/>
                        </a:lnTo>
                        <a:lnTo>
                          <a:pt x="42308" y="4102"/>
                        </a:lnTo>
                        <a:lnTo>
                          <a:pt x="42224" y="4248"/>
                        </a:lnTo>
                        <a:lnTo>
                          <a:pt x="42203" y="4039"/>
                        </a:lnTo>
                        <a:lnTo>
                          <a:pt x="42099" y="3955"/>
                        </a:lnTo>
                        <a:lnTo>
                          <a:pt x="41994" y="4039"/>
                        </a:lnTo>
                        <a:lnTo>
                          <a:pt x="41910" y="4039"/>
                        </a:lnTo>
                        <a:lnTo>
                          <a:pt x="41868" y="3871"/>
                        </a:lnTo>
                        <a:lnTo>
                          <a:pt x="41764" y="3976"/>
                        </a:lnTo>
                        <a:lnTo>
                          <a:pt x="41701" y="3976"/>
                        </a:lnTo>
                        <a:lnTo>
                          <a:pt x="41680" y="4060"/>
                        </a:lnTo>
                        <a:lnTo>
                          <a:pt x="41659" y="3892"/>
                        </a:lnTo>
                        <a:lnTo>
                          <a:pt x="41659" y="3830"/>
                        </a:lnTo>
                        <a:lnTo>
                          <a:pt x="41492" y="3830"/>
                        </a:lnTo>
                        <a:lnTo>
                          <a:pt x="41408" y="3851"/>
                        </a:lnTo>
                        <a:lnTo>
                          <a:pt x="41366" y="3788"/>
                        </a:lnTo>
                        <a:lnTo>
                          <a:pt x="41199" y="3851"/>
                        </a:lnTo>
                        <a:lnTo>
                          <a:pt x="41094" y="3851"/>
                        </a:lnTo>
                        <a:lnTo>
                          <a:pt x="41073" y="3892"/>
                        </a:lnTo>
                        <a:lnTo>
                          <a:pt x="41136" y="3955"/>
                        </a:lnTo>
                        <a:lnTo>
                          <a:pt x="41178" y="4081"/>
                        </a:lnTo>
                        <a:lnTo>
                          <a:pt x="41115" y="4060"/>
                        </a:lnTo>
                        <a:lnTo>
                          <a:pt x="41052" y="4081"/>
                        </a:lnTo>
                        <a:lnTo>
                          <a:pt x="41052" y="4164"/>
                        </a:lnTo>
                        <a:lnTo>
                          <a:pt x="41031" y="4143"/>
                        </a:lnTo>
                        <a:lnTo>
                          <a:pt x="40885" y="4164"/>
                        </a:lnTo>
                        <a:lnTo>
                          <a:pt x="40843" y="4143"/>
                        </a:lnTo>
                        <a:lnTo>
                          <a:pt x="40885" y="4039"/>
                        </a:lnTo>
                        <a:lnTo>
                          <a:pt x="40969" y="3976"/>
                        </a:lnTo>
                        <a:lnTo>
                          <a:pt x="40927" y="3871"/>
                        </a:lnTo>
                        <a:lnTo>
                          <a:pt x="40822" y="3851"/>
                        </a:lnTo>
                        <a:lnTo>
                          <a:pt x="40822" y="3955"/>
                        </a:lnTo>
                        <a:lnTo>
                          <a:pt x="40738" y="3997"/>
                        </a:lnTo>
                        <a:lnTo>
                          <a:pt x="40655" y="3892"/>
                        </a:lnTo>
                        <a:lnTo>
                          <a:pt x="40550" y="3871"/>
                        </a:lnTo>
                        <a:lnTo>
                          <a:pt x="40446" y="3767"/>
                        </a:lnTo>
                        <a:lnTo>
                          <a:pt x="40425" y="3851"/>
                        </a:lnTo>
                        <a:lnTo>
                          <a:pt x="40341" y="3871"/>
                        </a:lnTo>
                        <a:lnTo>
                          <a:pt x="40194" y="3871"/>
                        </a:lnTo>
                        <a:lnTo>
                          <a:pt x="40132" y="3788"/>
                        </a:lnTo>
                        <a:lnTo>
                          <a:pt x="40111" y="3892"/>
                        </a:lnTo>
                        <a:lnTo>
                          <a:pt x="40027" y="3955"/>
                        </a:lnTo>
                        <a:lnTo>
                          <a:pt x="39902" y="3851"/>
                        </a:lnTo>
                        <a:lnTo>
                          <a:pt x="39818" y="3851"/>
                        </a:lnTo>
                        <a:lnTo>
                          <a:pt x="39860" y="3955"/>
                        </a:lnTo>
                        <a:lnTo>
                          <a:pt x="39881" y="3997"/>
                        </a:lnTo>
                        <a:lnTo>
                          <a:pt x="39755" y="4102"/>
                        </a:lnTo>
                        <a:lnTo>
                          <a:pt x="39692" y="4081"/>
                        </a:lnTo>
                        <a:lnTo>
                          <a:pt x="39671" y="3997"/>
                        </a:lnTo>
                        <a:lnTo>
                          <a:pt x="39609" y="4102"/>
                        </a:lnTo>
                        <a:lnTo>
                          <a:pt x="39630" y="4269"/>
                        </a:lnTo>
                        <a:lnTo>
                          <a:pt x="39713" y="4353"/>
                        </a:lnTo>
                        <a:lnTo>
                          <a:pt x="39734" y="4457"/>
                        </a:lnTo>
                        <a:lnTo>
                          <a:pt x="39797" y="4478"/>
                        </a:lnTo>
                        <a:lnTo>
                          <a:pt x="39818" y="4625"/>
                        </a:lnTo>
                        <a:lnTo>
                          <a:pt x="39964" y="4667"/>
                        </a:lnTo>
                        <a:lnTo>
                          <a:pt x="40006" y="4729"/>
                        </a:lnTo>
                        <a:lnTo>
                          <a:pt x="40006" y="4834"/>
                        </a:lnTo>
                        <a:lnTo>
                          <a:pt x="40111" y="4918"/>
                        </a:lnTo>
                        <a:lnTo>
                          <a:pt x="40132" y="5001"/>
                        </a:lnTo>
                        <a:lnTo>
                          <a:pt x="40069" y="5106"/>
                        </a:lnTo>
                        <a:lnTo>
                          <a:pt x="40006" y="5085"/>
                        </a:lnTo>
                        <a:lnTo>
                          <a:pt x="39985" y="5001"/>
                        </a:lnTo>
                        <a:lnTo>
                          <a:pt x="39818" y="5043"/>
                        </a:lnTo>
                        <a:lnTo>
                          <a:pt x="39713" y="5022"/>
                        </a:lnTo>
                        <a:lnTo>
                          <a:pt x="39609" y="5043"/>
                        </a:lnTo>
                        <a:lnTo>
                          <a:pt x="39671" y="5127"/>
                        </a:lnTo>
                        <a:lnTo>
                          <a:pt x="39588" y="5232"/>
                        </a:lnTo>
                        <a:lnTo>
                          <a:pt x="39462" y="5232"/>
                        </a:lnTo>
                        <a:lnTo>
                          <a:pt x="39378" y="5211"/>
                        </a:lnTo>
                        <a:lnTo>
                          <a:pt x="39127" y="5336"/>
                        </a:lnTo>
                        <a:lnTo>
                          <a:pt x="38751" y="5399"/>
                        </a:lnTo>
                        <a:lnTo>
                          <a:pt x="38625" y="5336"/>
                        </a:lnTo>
                        <a:lnTo>
                          <a:pt x="38437" y="5336"/>
                        </a:lnTo>
                        <a:lnTo>
                          <a:pt x="38416" y="5357"/>
                        </a:lnTo>
                        <a:lnTo>
                          <a:pt x="38311" y="5336"/>
                        </a:lnTo>
                        <a:lnTo>
                          <a:pt x="37788" y="5315"/>
                        </a:lnTo>
                        <a:lnTo>
                          <a:pt x="37621" y="5190"/>
                        </a:lnTo>
                        <a:lnTo>
                          <a:pt x="37579" y="4980"/>
                        </a:lnTo>
                        <a:lnTo>
                          <a:pt x="37663" y="4834"/>
                        </a:lnTo>
                        <a:lnTo>
                          <a:pt x="37705" y="4813"/>
                        </a:lnTo>
                        <a:lnTo>
                          <a:pt x="37705" y="4729"/>
                        </a:lnTo>
                        <a:lnTo>
                          <a:pt x="37558" y="4688"/>
                        </a:lnTo>
                        <a:lnTo>
                          <a:pt x="37370" y="4688"/>
                        </a:lnTo>
                        <a:lnTo>
                          <a:pt x="37035" y="4834"/>
                        </a:lnTo>
                        <a:lnTo>
                          <a:pt x="36554" y="4876"/>
                        </a:lnTo>
                        <a:lnTo>
                          <a:pt x="36156" y="4980"/>
                        </a:lnTo>
                        <a:lnTo>
                          <a:pt x="35926" y="5022"/>
                        </a:lnTo>
                        <a:lnTo>
                          <a:pt x="35884" y="5106"/>
                        </a:lnTo>
                        <a:lnTo>
                          <a:pt x="35801" y="5106"/>
                        </a:lnTo>
                        <a:lnTo>
                          <a:pt x="35738" y="5190"/>
                        </a:lnTo>
                        <a:lnTo>
                          <a:pt x="35612" y="5252"/>
                        </a:lnTo>
                        <a:lnTo>
                          <a:pt x="35466" y="5399"/>
                        </a:lnTo>
                        <a:lnTo>
                          <a:pt x="35529" y="5545"/>
                        </a:lnTo>
                        <a:lnTo>
                          <a:pt x="35612" y="5566"/>
                        </a:lnTo>
                        <a:lnTo>
                          <a:pt x="35717" y="5524"/>
                        </a:lnTo>
                        <a:lnTo>
                          <a:pt x="35780" y="5545"/>
                        </a:lnTo>
                        <a:lnTo>
                          <a:pt x="35717" y="5629"/>
                        </a:lnTo>
                        <a:lnTo>
                          <a:pt x="35654" y="5650"/>
                        </a:lnTo>
                        <a:lnTo>
                          <a:pt x="35549" y="5755"/>
                        </a:lnTo>
                        <a:lnTo>
                          <a:pt x="35549" y="5817"/>
                        </a:lnTo>
                        <a:lnTo>
                          <a:pt x="35508" y="5755"/>
                        </a:lnTo>
                        <a:lnTo>
                          <a:pt x="35487" y="5545"/>
                        </a:lnTo>
                        <a:lnTo>
                          <a:pt x="35319" y="5420"/>
                        </a:lnTo>
                        <a:lnTo>
                          <a:pt x="35298" y="5336"/>
                        </a:lnTo>
                        <a:lnTo>
                          <a:pt x="35319" y="5252"/>
                        </a:lnTo>
                        <a:lnTo>
                          <a:pt x="35194" y="5148"/>
                        </a:lnTo>
                        <a:lnTo>
                          <a:pt x="35110" y="5148"/>
                        </a:lnTo>
                        <a:lnTo>
                          <a:pt x="34880" y="4939"/>
                        </a:lnTo>
                        <a:lnTo>
                          <a:pt x="34817" y="4939"/>
                        </a:lnTo>
                        <a:lnTo>
                          <a:pt x="34817" y="5022"/>
                        </a:lnTo>
                        <a:lnTo>
                          <a:pt x="35005" y="5232"/>
                        </a:lnTo>
                        <a:lnTo>
                          <a:pt x="35026" y="5357"/>
                        </a:lnTo>
                        <a:lnTo>
                          <a:pt x="34922" y="5462"/>
                        </a:lnTo>
                        <a:lnTo>
                          <a:pt x="34733" y="5504"/>
                        </a:lnTo>
                        <a:lnTo>
                          <a:pt x="34650" y="5545"/>
                        </a:lnTo>
                        <a:lnTo>
                          <a:pt x="34482" y="5545"/>
                        </a:lnTo>
                        <a:lnTo>
                          <a:pt x="34168" y="5294"/>
                        </a:lnTo>
                        <a:lnTo>
                          <a:pt x="34168" y="5190"/>
                        </a:lnTo>
                        <a:lnTo>
                          <a:pt x="34231" y="5106"/>
                        </a:lnTo>
                        <a:lnTo>
                          <a:pt x="34210" y="5022"/>
                        </a:lnTo>
                        <a:lnTo>
                          <a:pt x="34043" y="5085"/>
                        </a:lnTo>
                        <a:lnTo>
                          <a:pt x="34043" y="5211"/>
                        </a:lnTo>
                        <a:lnTo>
                          <a:pt x="33959" y="5294"/>
                        </a:lnTo>
                        <a:lnTo>
                          <a:pt x="33750" y="5148"/>
                        </a:lnTo>
                        <a:lnTo>
                          <a:pt x="33604" y="5148"/>
                        </a:lnTo>
                        <a:lnTo>
                          <a:pt x="33499" y="5252"/>
                        </a:lnTo>
                        <a:lnTo>
                          <a:pt x="33520" y="5441"/>
                        </a:lnTo>
                        <a:lnTo>
                          <a:pt x="33436" y="5566"/>
                        </a:lnTo>
                        <a:lnTo>
                          <a:pt x="33520" y="5734"/>
                        </a:lnTo>
                        <a:lnTo>
                          <a:pt x="33645" y="5776"/>
                        </a:lnTo>
                        <a:lnTo>
                          <a:pt x="33813" y="5650"/>
                        </a:lnTo>
                        <a:lnTo>
                          <a:pt x="33834" y="5566"/>
                        </a:lnTo>
                        <a:lnTo>
                          <a:pt x="34043" y="5441"/>
                        </a:lnTo>
                        <a:lnTo>
                          <a:pt x="34106" y="5524"/>
                        </a:lnTo>
                        <a:lnTo>
                          <a:pt x="34064" y="5650"/>
                        </a:lnTo>
                        <a:lnTo>
                          <a:pt x="33855" y="5817"/>
                        </a:lnTo>
                        <a:lnTo>
                          <a:pt x="33938" y="5880"/>
                        </a:lnTo>
                        <a:lnTo>
                          <a:pt x="33855" y="6027"/>
                        </a:lnTo>
                        <a:lnTo>
                          <a:pt x="33729" y="6068"/>
                        </a:lnTo>
                        <a:lnTo>
                          <a:pt x="33604" y="5985"/>
                        </a:lnTo>
                        <a:lnTo>
                          <a:pt x="33604" y="6048"/>
                        </a:lnTo>
                        <a:lnTo>
                          <a:pt x="33645" y="6173"/>
                        </a:lnTo>
                        <a:lnTo>
                          <a:pt x="33583" y="6299"/>
                        </a:lnTo>
                        <a:lnTo>
                          <a:pt x="33394" y="6445"/>
                        </a:lnTo>
                        <a:lnTo>
                          <a:pt x="33436" y="6550"/>
                        </a:lnTo>
                        <a:lnTo>
                          <a:pt x="33394" y="6592"/>
                        </a:lnTo>
                        <a:lnTo>
                          <a:pt x="33311" y="6592"/>
                        </a:lnTo>
                        <a:lnTo>
                          <a:pt x="33164" y="6759"/>
                        </a:lnTo>
                        <a:lnTo>
                          <a:pt x="32955" y="6780"/>
                        </a:lnTo>
                        <a:lnTo>
                          <a:pt x="32746" y="6801"/>
                        </a:lnTo>
                        <a:lnTo>
                          <a:pt x="32683" y="6926"/>
                        </a:lnTo>
                        <a:lnTo>
                          <a:pt x="32746" y="7094"/>
                        </a:lnTo>
                        <a:lnTo>
                          <a:pt x="32913" y="7303"/>
                        </a:lnTo>
                        <a:lnTo>
                          <a:pt x="32997" y="7324"/>
                        </a:lnTo>
                        <a:lnTo>
                          <a:pt x="32913" y="7345"/>
                        </a:lnTo>
                        <a:lnTo>
                          <a:pt x="32767" y="7345"/>
                        </a:lnTo>
                        <a:lnTo>
                          <a:pt x="32746" y="7429"/>
                        </a:lnTo>
                        <a:lnTo>
                          <a:pt x="32767" y="7491"/>
                        </a:lnTo>
                        <a:lnTo>
                          <a:pt x="32704" y="7596"/>
                        </a:lnTo>
                        <a:lnTo>
                          <a:pt x="32599" y="7701"/>
                        </a:lnTo>
                        <a:lnTo>
                          <a:pt x="32495" y="7701"/>
                        </a:lnTo>
                        <a:lnTo>
                          <a:pt x="32474" y="7763"/>
                        </a:lnTo>
                        <a:lnTo>
                          <a:pt x="32495" y="7659"/>
                        </a:lnTo>
                        <a:lnTo>
                          <a:pt x="32599" y="7596"/>
                        </a:lnTo>
                        <a:lnTo>
                          <a:pt x="32683" y="7282"/>
                        </a:lnTo>
                        <a:lnTo>
                          <a:pt x="32599" y="7219"/>
                        </a:lnTo>
                        <a:lnTo>
                          <a:pt x="32599" y="7115"/>
                        </a:lnTo>
                        <a:lnTo>
                          <a:pt x="32662" y="7073"/>
                        </a:lnTo>
                        <a:lnTo>
                          <a:pt x="32662" y="6926"/>
                        </a:lnTo>
                        <a:lnTo>
                          <a:pt x="32599" y="6780"/>
                        </a:lnTo>
                        <a:lnTo>
                          <a:pt x="32662" y="6612"/>
                        </a:lnTo>
                        <a:lnTo>
                          <a:pt x="32767" y="6550"/>
                        </a:lnTo>
                        <a:lnTo>
                          <a:pt x="32808" y="6445"/>
                        </a:lnTo>
                        <a:lnTo>
                          <a:pt x="32767" y="6194"/>
                        </a:lnTo>
                        <a:lnTo>
                          <a:pt x="32746" y="6152"/>
                        </a:lnTo>
                        <a:lnTo>
                          <a:pt x="32788" y="6068"/>
                        </a:lnTo>
                        <a:lnTo>
                          <a:pt x="32871" y="6068"/>
                        </a:lnTo>
                        <a:lnTo>
                          <a:pt x="32913" y="6089"/>
                        </a:lnTo>
                        <a:lnTo>
                          <a:pt x="33080" y="6048"/>
                        </a:lnTo>
                        <a:lnTo>
                          <a:pt x="33185" y="5776"/>
                        </a:lnTo>
                        <a:lnTo>
                          <a:pt x="33164" y="5671"/>
                        </a:lnTo>
                        <a:lnTo>
                          <a:pt x="33101" y="5545"/>
                        </a:lnTo>
                        <a:lnTo>
                          <a:pt x="33185" y="5252"/>
                        </a:lnTo>
                        <a:lnTo>
                          <a:pt x="33269" y="5127"/>
                        </a:lnTo>
                        <a:lnTo>
                          <a:pt x="33373" y="4939"/>
                        </a:lnTo>
                        <a:lnTo>
                          <a:pt x="33311" y="4792"/>
                        </a:lnTo>
                        <a:lnTo>
                          <a:pt x="33290" y="4792"/>
                        </a:lnTo>
                        <a:lnTo>
                          <a:pt x="33206" y="4876"/>
                        </a:lnTo>
                        <a:lnTo>
                          <a:pt x="33122" y="4876"/>
                        </a:lnTo>
                        <a:lnTo>
                          <a:pt x="32997" y="4813"/>
                        </a:lnTo>
                        <a:lnTo>
                          <a:pt x="33122" y="4813"/>
                        </a:lnTo>
                        <a:lnTo>
                          <a:pt x="33269" y="4708"/>
                        </a:lnTo>
                        <a:lnTo>
                          <a:pt x="33373" y="4667"/>
                        </a:lnTo>
                        <a:lnTo>
                          <a:pt x="33415" y="4562"/>
                        </a:lnTo>
                        <a:lnTo>
                          <a:pt x="33394" y="4499"/>
                        </a:lnTo>
                        <a:lnTo>
                          <a:pt x="33436" y="4415"/>
                        </a:lnTo>
                        <a:lnTo>
                          <a:pt x="33520" y="4248"/>
                        </a:lnTo>
                        <a:lnTo>
                          <a:pt x="33499" y="4185"/>
                        </a:lnTo>
                        <a:lnTo>
                          <a:pt x="33541" y="4081"/>
                        </a:lnTo>
                        <a:lnTo>
                          <a:pt x="33708" y="3997"/>
                        </a:lnTo>
                        <a:lnTo>
                          <a:pt x="33708" y="3892"/>
                        </a:lnTo>
                        <a:lnTo>
                          <a:pt x="33624" y="3830"/>
                        </a:lnTo>
                        <a:lnTo>
                          <a:pt x="33624" y="3767"/>
                        </a:lnTo>
                        <a:lnTo>
                          <a:pt x="33708" y="3641"/>
                        </a:lnTo>
                        <a:lnTo>
                          <a:pt x="33687" y="3537"/>
                        </a:lnTo>
                        <a:lnTo>
                          <a:pt x="33729" y="3432"/>
                        </a:lnTo>
                        <a:lnTo>
                          <a:pt x="33792" y="3411"/>
                        </a:lnTo>
                        <a:lnTo>
                          <a:pt x="33855" y="3223"/>
                        </a:lnTo>
                        <a:lnTo>
                          <a:pt x="33855" y="3014"/>
                        </a:lnTo>
                        <a:lnTo>
                          <a:pt x="33813" y="2804"/>
                        </a:lnTo>
                        <a:lnTo>
                          <a:pt x="33708" y="2616"/>
                        </a:lnTo>
                        <a:lnTo>
                          <a:pt x="33729" y="2574"/>
                        </a:lnTo>
                        <a:lnTo>
                          <a:pt x="33708" y="2491"/>
                        </a:lnTo>
                        <a:lnTo>
                          <a:pt x="33645" y="2470"/>
                        </a:lnTo>
                        <a:lnTo>
                          <a:pt x="33604" y="2491"/>
                        </a:lnTo>
                        <a:lnTo>
                          <a:pt x="33520" y="2428"/>
                        </a:lnTo>
                        <a:lnTo>
                          <a:pt x="33478" y="2365"/>
                        </a:lnTo>
                        <a:lnTo>
                          <a:pt x="33436" y="2365"/>
                        </a:lnTo>
                        <a:lnTo>
                          <a:pt x="33394" y="2491"/>
                        </a:lnTo>
                        <a:lnTo>
                          <a:pt x="33332" y="2532"/>
                        </a:lnTo>
                        <a:lnTo>
                          <a:pt x="33290" y="2491"/>
                        </a:lnTo>
                        <a:lnTo>
                          <a:pt x="33206" y="2365"/>
                        </a:lnTo>
                        <a:lnTo>
                          <a:pt x="33227" y="2323"/>
                        </a:lnTo>
                        <a:lnTo>
                          <a:pt x="33185" y="2302"/>
                        </a:lnTo>
                        <a:lnTo>
                          <a:pt x="33018" y="2281"/>
                        </a:lnTo>
                        <a:lnTo>
                          <a:pt x="32955" y="2177"/>
                        </a:lnTo>
                        <a:lnTo>
                          <a:pt x="32976" y="2156"/>
                        </a:lnTo>
                        <a:lnTo>
                          <a:pt x="33122" y="2156"/>
                        </a:lnTo>
                        <a:lnTo>
                          <a:pt x="33332" y="2219"/>
                        </a:lnTo>
                        <a:lnTo>
                          <a:pt x="33415" y="2302"/>
                        </a:lnTo>
                        <a:lnTo>
                          <a:pt x="33478" y="2260"/>
                        </a:lnTo>
                        <a:lnTo>
                          <a:pt x="33520" y="2260"/>
                        </a:lnTo>
                        <a:lnTo>
                          <a:pt x="33583" y="2323"/>
                        </a:lnTo>
                        <a:lnTo>
                          <a:pt x="33604" y="2386"/>
                        </a:lnTo>
                        <a:lnTo>
                          <a:pt x="33645" y="2386"/>
                        </a:lnTo>
                        <a:lnTo>
                          <a:pt x="33645" y="2302"/>
                        </a:lnTo>
                        <a:lnTo>
                          <a:pt x="33541" y="2177"/>
                        </a:lnTo>
                        <a:lnTo>
                          <a:pt x="33541" y="2072"/>
                        </a:lnTo>
                        <a:lnTo>
                          <a:pt x="33478" y="1967"/>
                        </a:lnTo>
                        <a:lnTo>
                          <a:pt x="33394" y="1905"/>
                        </a:lnTo>
                        <a:lnTo>
                          <a:pt x="33332" y="1905"/>
                        </a:lnTo>
                        <a:lnTo>
                          <a:pt x="33290" y="1967"/>
                        </a:lnTo>
                        <a:lnTo>
                          <a:pt x="33206" y="1947"/>
                        </a:lnTo>
                        <a:lnTo>
                          <a:pt x="33185" y="1800"/>
                        </a:lnTo>
                        <a:lnTo>
                          <a:pt x="33018" y="1654"/>
                        </a:lnTo>
                        <a:lnTo>
                          <a:pt x="33018" y="1549"/>
                        </a:lnTo>
                        <a:lnTo>
                          <a:pt x="32955" y="1465"/>
                        </a:lnTo>
                        <a:lnTo>
                          <a:pt x="32892" y="1382"/>
                        </a:lnTo>
                        <a:lnTo>
                          <a:pt x="32808" y="1382"/>
                        </a:lnTo>
                        <a:lnTo>
                          <a:pt x="32704" y="1444"/>
                        </a:lnTo>
                        <a:lnTo>
                          <a:pt x="32704" y="1549"/>
                        </a:lnTo>
                        <a:lnTo>
                          <a:pt x="32808" y="1549"/>
                        </a:lnTo>
                        <a:lnTo>
                          <a:pt x="32892" y="1591"/>
                        </a:lnTo>
                        <a:lnTo>
                          <a:pt x="32871" y="1654"/>
                        </a:lnTo>
                        <a:lnTo>
                          <a:pt x="32788" y="1695"/>
                        </a:lnTo>
                        <a:lnTo>
                          <a:pt x="32788" y="1779"/>
                        </a:lnTo>
                        <a:lnTo>
                          <a:pt x="32746" y="1800"/>
                        </a:lnTo>
                        <a:lnTo>
                          <a:pt x="32536" y="1570"/>
                        </a:lnTo>
                        <a:lnTo>
                          <a:pt x="32536" y="1486"/>
                        </a:lnTo>
                        <a:lnTo>
                          <a:pt x="32474" y="1361"/>
                        </a:lnTo>
                        <a:lnTo>
                          <a:pt x="32369" y="1340"/>
                        </a:lnTo>
                        <a:lnTo>
                          <a:pt x="31930" y="1068"/>
                        </a:lnTo>
                        <a:lnTo>
                          <a:pt x="31825" y="1026"/>
                        </a:lnTo>
                        <a:lnTo>
                          <a:pt x="31804" y="1005"/>
                        </a:lnTo>
                        <a:lnTo>
                          <a:pt x="31532" y="1026"/>
                        </a:lnTo>
                        <a:lnTo>
                          <a:pt x="31511" y="921"/>
                        </a:lnTo>
                        <a:lnTo>
                          <a:pt x="31553" y="858"/>
                        </a:lnTo>
                        <a:lnTo>
                          <a:pt x="31532" y="796"/>
                        </a:lnTo>
                        <a:lnTo>
                          <a:pt x="31407" y="817"/>
                        </a:lnTo>
                        <a:lnTo>
                          <a:pt x="31344" y="754"/>
                        </a:lnTo>
                        <a:lnTo>
                          <a:pt x="31218" y="796"/>
                        </a:lnTo>
                        <a:lnTo>
                          <a:pt x="31135" y="858"/>
                        </a:lnTo>
                        <a:lnTo>
                          <a:pt x="31093" y="838"/>
                        </a:lnTo>
                        <a:lnTo>
                          <a:pt x="30988" y="942"/>
                        </a:lnTo>
                        <a:lnTo>
                          <a:pt x="30925" y="1047"/>
                        </a:lnTo>
                        <a:lnTo>
                          <a:pt x="30779" y="1047"/>
                        </a:lnTo>
                        <a:lnTo>
                          <a:pt x="30695" y="1026"/>
                        </a:lnTo>
                        <a:lnTo>
                          <a:pt x="30570" y="1172"/>
                        </a:lnTo>
                        <a:lnTo>
                          <a:pt x="30381" y="1235"/>
                        </a:lnTo>
                        <a:lnTo>
                          <a:pt x="30298" y="1256"/>
                        </a:lnTo>
                        <a:lnTo>
                          <a:pt x="30256" y="1214"/>
                        </a:lnTo>
                        <a:lnTo>
                          <a:pt x="30172" y="1214"/>
                        </a:lnTo>
                        <a:lnTo>
                          <a:pt x="30130" y="1256"/>
                        </a:lnTo>
                        <a:lnTo>
                          <a:pt x="30130" y="1361"/>
                        </a:lnTo>
                        <a:lnTo>
                          <a:pt x="30193" y="1382"/>
                        </a:lnTo>
                        <a:lnTo>
                          <a:pt x="30256" y="1382"/>
                        </a:lnTo>
                        <a:lnTo>
                          <a:pt x="30298" y="1549"/>
                        </a:lnTo>
                        <a:lnTo>
                          <a:pt x="30339" y="1758"/>
                        </a:lnTo>
                        <a:lnTo>
                          <a:pt x="30256" y="1905"/>
                        </a:lnTo>
                        <a:lnTo>
                          <a:pt x="30067" y="1905"/>
                        </a:lnTo>
                        <a:lnTo>
                          <a:pt x="29942" y="2051"/>
                        </a:lnTo>
                        <a:lnTo>
                          <a:pt x="29733" y="2093"/>
                        </a:lnTo>
                        <a:lnTo>
                          <a:pt x="29649" y="2072"/>
                        </a:lnTo>
                        <a:lnTo>
                          <a:pt x="29754" y="1988"/>
                        </a:lnTo>
                        <a:lnTo>
                          <a:pt x="29837" y="1967"/>
                        </a:lnTo>
                        <a:lnTo>
                          <a:pt x="29858" y="1842"/>
                        </a:lnTo>
                        <a:lnTo>
                          <a:pt x="29733" y="1591"/>
                        </a:lnTo>
                        <a:lnTo>
                          <a:pt x="29816" y="1444"/>
                        </a:lnTo>
                        <a:lnTo>
                          <a:pt x="29816" y="1340"/>
                        </a:lnTo>
                        <a:lnTo>
                          <a:pt x="29858" y="1256"/>
                        </a:lnTo>
                        <a:lnTo>
                          <a:pt x="29775" y="1068"/>
                        </a:lnTo>
                        <a:lnTo>
                          <a:pt x="29775" y="963"/>
                        </a:lnTo>
                        <a:lnTo>
                          <a:pt x="29628" y="817"/>
                        </a:lnTo>
                        <a:lnTo>
                          <a:pt x="29523" y="858"/>
                        </a:lnTo>
                        <a:lnTo>
                          <a:pt x="29440" y="817"/>
                        </a:lnTo>
                        <a:lnTo>
                          <a:pt x="29398" y="817"/>
                        </a:lnTo>
                        <a:lnTo>
                          <a:pt x="29356" y="942"/>
                        </a:lnTo>
                        <a:lnTo>
                          <a:pt x="29210" y="963"/>
                        </a:lnTo>
                        <a:lnTo>
                          <a:pt x="29147" y="921"/>
                        </a:lnTo>
                        <a:lnTo>
                          <a:pt x="29042" y="963"/>
                        </a:lnTo>
                        <a:lnTo>
                          <a:pt x="28938" y="1130"/>
                        </a:lnTo>
                        <a:lnTo>
                          <a:pt x="28707" y="1130"/>
                        </a:lnTo>
                        <a:lnTo>
                          <a:pt x="28707" y="1047"/>
                        </a:lnTo>
                        <a:lnTo>
                          <a:pt x="28791" y="921"/>
                        </a:lnTo>
                        <a:lnTo>
                          <a:pt x="28791" y="838"/>
                        </a:lnTo>
                        <a:lnTo>
                          <a:pt x="28707" y="817"/>
                        </a:lnTo>
                        <a:lnTo>
                          <a:pt x="28519" y="1110"/>
                        </a:lnTo>
                        <a:lnTo>
                          <a:pt x="28268" y="1214"/>
                        </a:lnTo>
                        <a:lnTo>
                          <a:pt x="28163" y="1172"/>
                        </a:lnTo>
                        <a:lnTo>
                          <a:pt x="28268" y="1026"/>
                        </a:lnTo>
                        <a:lnTo>
                          <a:pt x="28394" y="1005"/>
                        </a:lnTo>
                        <a:lnTo>
                          <a:pt x="28519" y="817"/>
                        </a:lnTo>
                        <a:lnTo>
                          <a:pt x="28498" y="691"/>
                        </a:lnTo>
                        <a:lnTo>
                          <a:pt x="28561" y="586"/>
                        </a:lnTo>
                        <a:lnTo>
                          <a:pt x="28561" y="524"/>
                        </a:lnTo>
                        <a:lnTo>
                          <a:pt x="28645" y="440"/>
                        </a:lnTo>
                        <a:lnTo>
                          <a:pt x="28645" y="398"/>
                        </a:lnTo>
                        <a:lnTo>
                          <a:pt x="28477" y="335"/>
                        </a:lnTo>
                        <a:lnTo>
                          <a:pt x="28414" y="294"/>
                        </a:lnTo>
                        <a:lnTo>
                          <a:pt x="28414" y="126"/>
                        </a:lnTo>
                        <a:lnTo>
                          <a:pt x="28373" y="105"/>
                        </a:lnTo>
                        <a:lnTo>
                          <a:pt x="28205" y="231"/>
                        </a:lnTo>
                        <a:lnTo>
                          <a:pt x="28059" y="210"/>
                        </a:lnTo>
                        <a:lnTo>
                          <a:pt x="27996" y="63"/>
                        </a:lnTo>
                        <a:lnTo>
                          <a:pt x="27891" y="63"/>
                        </a:lnTo>
                        <a:lnTo>
                          <a:pt x="27787" y="168"/>
                        </a:lnTo>
                        <a:lnTo>
                          <a:pt x="27661" y="1"/>
                        </a:lnTo>
                        <a:close/>
                      </a:path>
                    </a:pathLst>
                  </a:custGeom>
                  <a:solidFill>
                    <a:srgbClr val="46626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61" name="Google Shape;461;p35"/>
                  <p:cNvSpPr/>
                  <p:nvPr/>
                </p:nvSpPr>
                <p:spPr>
                  <a:xfrm>
                    <a:off x="5538025" y="2213300"/>
                    <a:ext cx="94175" cy="20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7" h="8350" extrusionOk="0">
                        <a:moveTo>
                          <a:pt x="251" y="1"/>
                        </a:moveTo>
                        <a:lnTo>
                          <a:pt x="209" y="63"/>
                        </a:lnTo>
                        <a:lnTo>
                          <a:pt x="251" y="105"/>
                        </a:lnTo>
                        <a:lnTo>
                          <a:pt x="251" y="189"/>
                        </a:lnTo>
                        <a:lnTo>
                          <a:pt x="188" y="210"/>
                        </a:lnTo>
                        <a:lnTo>
                          <a:pt x="105" y="168"/>
                        </a:lnTo>
                        <a:lnTo>
                          <a:pt x="0" y="168"/>
                        </a:lnTo>
                        <a:lnTo>
                          <a:pt x="168" y="314"/>
                        </a:lnTo>
                        <a:lnTo>
                          <a:pt x="356" y="461"/>
                        </a:lnTo>
                        <a:lnTo>
                          <a:pt x="419" y="524"/>
                        </a:lnTo>
                        <a:lnTo>
                          <a:pt x="398" y="670"/>
                        </a:lnTo>
                        <a:lnTo>
                          <a:pt x="460" y="607"/>
                        </a:lnTo>
                        <a:lnTo>
                          <a:pt x="502" y="607"/>
                        </a:lnTo>
                        <a:lnTo>
                          <a:pt x="565" y="691"/>
                        </a:lnTo>
                        <a:lnTo>
                          <a:pt x="502" y="733"/>
                        </a:lnTo>
                        <a:lnTo>
                          <a:pt x="419" y="775"/>
                        </a:lnTo>
                        <a:lnTo>
                          <a:pt x="460" y="838"/>
                        </a:lnTo>
                        <a:lnTo>
                          <a:pt x="523" y="838"/>
                        </a:lnTo>
                        <a:lnTo>
                          <a:pt x="565" y="984"/>
                        </a:lnTo>
                        <a:lnTo>
                          <a:pt x="481" y="1026"/>
                        </a:lnTo>
                        <a:lnTo>
                          <a:pt x="377" y="1005"/>
                        </a:lnTo>
                        <a:lnTo>
                          <a:pt x="314" y="900"/>
                        </a:lnTo>
                        <a:lnTo>
                          <a:pt x="251" y="984"/>
                        </a:lnTo>
                        <a:lnTo>
                          <a:pt x="168" y="1130"/>
                        </a:lnTo>
                        <a:lnTo>
                          <a:pt x="272" y="1235"/>
                        </a:lnTo>
                        <a:lnTo>
                          <a:pt x="314" y="1382"/>
                        </a:lnTo>
                        <a:lnTo>
                          <a:pt x="419" y="1528"/>
                        </a:lnTo>
                        <a:lnTo>
                          <a:pt x="523" y="1716"/>
                        </a:lnTo>
                        <a:lnTo>
                          <a:pt x="523" y="1946"/>
                        </a:lnTo>
                        <a:lnTo>
                          <a:pt x="586" y="1988"/>
                        </a:lnTo>
                        <a:lnTo>
                          <a:pt x="607" y="2177"/>
                        </a:lnTo>
                        <a:lnTo>
                          <a:pt x="691" y="2470"/>
                        </a:lnTo>
                        <a:lnTo>
                          <a:pt x="774" y="2658"/>
                        </a:lnTo>
                        <a:lnTo>
                          <a:pt x="900" y="2700"/>
                        </a:lnTo>
                        <a:lnTo>
                          <a:pt x="900" y="2762"/>
                        </a:lnTo>
                        <a:lnTo>
                          <a:pt x="837" y="2804"/>
                        </a:lnTo>
                        <a:lnTo>
                          <a:pt x="1130" y="3097"/>
                        </a:lnTo>
                        <a:lnTo>
                          <a:pt x="1235" y="3118"/>
                        </a:lnTo>
                        <a:lnTo>
                          <a:pt x="1360" y="3307"/>
                        </a:lnTo>
                        <a:lnTo>
                          <a:pt x="1402" y="3516"/>
                        </a:lnTo>
                        <a:lnTo>
                          <a:pt x="1402" y="3641"/>
                        </a:lnTo>
                        <a:lnTo>
                          <a:pt x="1465" y="3809"/>
                        </a:lnTo>
                        <a:lnTo>
                          <a:pt x="1465" y="3934"/>
                        </a:lnTo>
                        <a:lnTo>
                          <a:pt x="1569" y="3976"/>
                        </a:lnTo>
                        <a:lnTo>
                          <a:pt x="1674" y="4123"/>
                        </a:lnTo>
                        <a:lnTo>
                          <a:pt x="1653" y="4143"/>
                        </a:lnTo>
                        <a:lnTo>
                          <a:pt x="1653" y="4227"/>
                        </a:lnTo>
                        <a:lnTo>
                          <a:pt x="1779" y="4436"/>
                        </a:lnTo>
                        <a:lnTo>
                          <a:pt x="1821" y="4562"/>
                        </a:lnTo>
                        <a:lnTo>
                          <a:pt x="1883" y="4708"/>
                        </a:lnTo>
                        <a:lnTo>
                          <a:pt x="1883" y="4918"/>
                        </a:lnTo>
                        <a:lnTo>
                          <a:pt x="1946" y="5001"/>
                        </a:lnTo>
                        <a:lnTo>
                          <a:pt x="1925" y="5106"/>
                        </a:lnTo>
                        <a:lnTo>
                          <a:pt x="1946" y="5315"/>
                        </a:lnTo>
                        <a:lnTo>
                          <a:pt x="2051" y="5524"/>
                        </a:lnTo>
                        <a:lnTo>
                          <a:pt x="2030" y="5608"/>
                        </a:lnTo>
                        <a:lnTo>
                          <a:pt x="2030" y="5755"/>
                        </a:lnTo>
                        <a:lnTo>
                          <a:pt x="2155" y="5859"/>
                        </a:lnTo>
                        <a:lnTo>
                          <a:pt x="2365" y="6131"/>
                        </a:lnTo>
                        <a:lnTo>
                          <a:pt x="2365" y="6257"/>
                        </a:lnTo>
                        <a:lnTo>
                          <a:pt x="2448" y="6424"/>
                        </a:lnTo>
                        <a:lnTo>
                          <a:pt x="2406" y="6654"/>
                        </a:lnTo>
                        <a:lnTo>
                          <a:pt x="2448" y="6843"/>
                        </a:lnTo>
                        <a:lnTo>
                          <a:pt x="2553" y="7010"/>
                        </a:lnTo>
                        <a:lnTo>
                          <a:pt x="2574" y="7156"/>
                        </a:lnTo>
                        <a:lnTo>
                          <a:pt x="2720" y="7324"/>
                        </a:lnTo>
                        <a:lnTo>
                          <a:pt x="2762" y="7408"/>
                        </a:lnTo>
                        <a:lnTo>
                          <a:pt x="2699" y="7596"/>
                        </a:lnTo>
                        <a:lnTo>
                          <a:pt x="2699" y="7847"/>
                        </a:lnTo>
                        <a:lnTo>
                          <a:pt x="2762" y="7993"/>
                        </a:lnTo>
                        <a:lnTo>
                          <a:pt x="2867" y="8098"/>
                        </a:lnTo>
                        <a:lnTo>
                          <a:pt x="2929" y="8244"/>
                        </a:lnTo>
                        <a:lnTo>
                          <a:pt x="3097" y="8349"/>
                        </a:lnTo>
                        <a:lnTo>
                          <a:pt x="3097" y="8349"/>
                        </a:lnTo>
                        <a:lnTo>
                          <a:pt x="3076" y="8224"/>
                        </a:lnTo>
                        <a:lnTo>
                          <a:pt x="3097" y="8098"/>
                        </a:lnTo>
                        <a:lnTo>
                          <a:pt x="3034" y="7993"/>
                        </a:lnTo>
                        <a:lnTo>
                          <a:pt x="3013" y="7847"/>
                        </a:lnTo>
                        <a:lnTo>
                          <a:pt x="3034" y="7680"/>
                        </a:lnTo>
                        <a:lnTo>
                          <a:pt x="3139" y="7575"/>
                        </a:lnTo>
                        <a:lnTo>
                          <a:pt x="3201" y="7596"/>
                        </a:lnTo>
                        <a:lnTo>
                          <a:pt x="3201" y="7680"/>
                        </a:lnTo>
                        <a:lnTo>
                          <a:pt x="3243" y="7721"/>
                        </a:lnTo>
                        <a:lnTo>
                          <a:pt x="3494" y="7700"/>
                        </a:lnTo>
                        <a:lnTo>
                          <a:pt x="3515" y="7638"/>
                        </a:lnTo>
                        <a:lnTo>
                          <a:pt x="3557" y="7638"/>
                        </a:lnTo>
                        <a:lnTo>
                          <a:pt x="3599" y="7700"/>
                        </a:lnTo>
                        <a:lnTo>
                          <a:pt x="3557" y="7721"/>
                        </a:lnTo>
                        <a:lnTo>
                          <a:pt x="3557" y="7826"/>
                        </a:lnTo>
                        <a:lnTo>
                          <a:pt x="3704" y="7952"/>
                        </a:lnTo>
                        <a:lnTo>
                          <a:pt x="3725" y="8056"/>
                        </a:lnTo>
                        <a:lnTo>
                          <a:pt x="3766" y="8119"/>
                        </a:lnTo>
                        <a:lnTo>
                          <a:pt x="3766" y="8035"/>
                        </a:lnTo>
                        <a:lnTo>
                          <a:pt x="3745" y="7993"/>
                        </a:lnTo>
                        <a:lnTo>
                          <a:pt x="3766" y="7847"/>
                        </a:lnTo>
                        <a:lnTo>
                          <a:pt x="3766" y="7721"/>
                        </a:lnTo>
                        <a:lnTo>
                          <a:pt x="3662" y="7638"/>
                        </a:lnTo>
                        <a:lnTo>
                          <a:pt x="3641" y="7491"/>
                        </a:lnTo>
                        <a:lnTo>
                          <a:pt x="3599" y="7387"/>
                        </a:lnTo>
                        <a:lnTo>
                          <a:pt x="3515" y="7428"/>
                        </a:lnTo>
                        <a:lnTo>
                          <a:pt x="3432" y="7428"/>
                        </a:lnTo>
                        <a:lnTo>
                          <a:pt x="3285" y="7324"/>
                        </a:lnTo>
                        <a:lnTo>
                          <a:pt x="3243" y="7156"/>
                        </a:lnTo>
                        <a:lnTo>
                          <a:pt x="3181" y="7010"/>
                        </a:lnTo>
                        <a:lnTo>
                          <a:pt x="3034" y="6905"/>
                        </a:lnTo>
                        <a:lnTo>
                          <a:pt x="2929" y="6884"/>
                        </a:lnTo>
                        <a:lnTo>
                          <a:pt x="2867" y="6780"/>
                        </a:lnTo>
                        <a:lnTo>
                          <a:pt x="2804" y="6571"/>
                        </a:lnTo>
                        <a:lnTo>
                          <a:pt x="2720" y="6424"/>
                        </a:lnTo>
                        <a:lnTo>
                          <a:pt x="2678" y="6278"/>
                        </a:lnTo>
                        <a:lnTo>
                          <a:pt x="2678" y="6089"/>
                        </a:lnTo>
                        <a:lnTo>
                          <a:pt x="2657" y="5859"/>
                        </a:lnTo>
                        <a:lnTo>
                          <a:pt x="2595" y="5755"/>
                        </a:lnTo>
                        <a:lnTo>
                          <a:pt x="2616" y="5545"/>
                        </a:lnTo>
                        <a:lnTo>
                          <a:pt x="2595" y="5441"/>
                        </a:lnTo>
                        <a:lnTo>
                          <a:pt x="2511" y="5294"/>
                        </a:lnTo>
                        <a:lnTo>
                          <a:pt x="2574" y="5211"/>
                        </a:lnTo>
                        <a:lnTo>
                          <a:pt x="2595" y="5127"/>
                        </a:lnTo>
                        <a:lnTo>
                          <a:pt x="2595" y="5085"/>
                        </a:lnTo>
                        <a:lnTo>
                          <a:pt x="2657" y="5043"/>
                        </a:lnTo>
                        <a:lnTo>
                          <a:pt x="2720" y="5085"/>
                        </a:lnTo>
                        <a:lnTo>
                          <a:pt x="2867" y="5043"/>
                        </a:lnTo>
                        <a:lnTo>
                          <a:pt x="2992" y="5043"/>
                        </a:lnTo>
                        <a:lnTo>
                          <a:pt x="3118" y="5127"/>
                        </a:lnTo>
                        <a:lnTo>
                          <a:pt x="3201" y="5315"/>
                        </a:lnTo>
                        <a:lnTo>
                          <a:pt x="3306" y="5336"/>
                        </a:lnTo>
                        <a:lnTo>
                          <a:pt x="3411" y="5420"/>
                        </a:lnTo>
                        <a:lnTo>
                          <a:pt x="3515" y="5566"/>
                        </a:lnTo>
                        <a:lnTo>
                          <a:pt x="3599" y="5608"/>
                        </a:lnTo>
                        <a:lnTo>
                          <a:pt x="3536" y="5483"/>
                        </a:lnTo>
                        <a:lnTo>
                          <a:pt x="3411" y="5315"/>
                        </a:lnTo>
                        <a:lnTo>
                          <a:pt x="3243" y="5211"/>
                        </a:lnTo>
                        <a:lnTo>
                          <a:pt x="3139" y="5022"/>
                        </a:lnTo>
                        <a:lnTo>
                          <a:pt x="3034" y="4897"/>
                        </a:lnTo>
                        <a:lnTo>
                          <a:pt x="3034" y="4813"/>
                        </a:lnTo>
                        <a:lnTo>
                          <a:pt x="2992" y="4771"/>
                        </a:lnTo>
                        <a:lnTo>
                          <a:pt x="2888" y="4562"/>
                        </a:lnTo>
                        <a:lnTo>
                          <a:pt x="2825" y="4436"/>
                        </a:lnTo>
                        <a:lnTo>
                          <a:pt x="2762" y="4395"/>
                        </a:lnTo>
                        <a:lnTo>
                          <a:pt x="2720" y="4269"/>
                        </a:lnTo>
                        <a:lnTo>
                          <a:pt x="2574" y="4060"/>
                        </a:lnTo>
                        <a:lnTo>
                          <a:pt x="2406" y="3809"/>
                        </a:lnTo>
                        <a:lnTo>
                          <a:pt x="2365" y="3641"/>
                        </a:lnTo>
                        <a:lnTo>
                          <a:pt x="2155" y="3390"/>
                        </a:lnTo>
                        <a:lnTo>
                          <a:pt x="2072" y="3181"/>
                        </a:lnTo>
                        <a:lnTo>
                          <a:pt x="1967" y="3118"/>
                        </a:lnTo>
                        <a:lnTo>
                          <a:pt x="1967" y="3014"/>
                        </a:lnTo>
                        <a:lnTo>
                          <a:pt x="1925" y="2888"/>
                        </a:lnTo>
                        <a:lnTo>
                          <a:pt x="1841" y="2867"/>
                        </a:lnTo>
                        <a:lnTo>
                          <a:pt x="1841" y="2909"/>
                        </a:lnTo>
                        <a:lnTo>
                          <a:pt x="1758" y="2909"/>
                        </a:lnTo>
                        <a:lnTo>
                          <a:pt x="1737" y="2867"/>
                        </a:lnTo>
                        <a:lnTo>
                          <a:pt x="1758" y="2762"/>
                        </a:lnTo>
                        <a:lnTo>
                          <a:pt x="1737" y="2679"/>
                        </a:lnTo>
                        <a:lnTo>
                          <a:pt x="1632" y="2616"/>
                        </a:lnTo>
                        <a:lnTo>
                          <a:pt x="1528" y="2490"/>
                        </a:lnTo>
                        <a:lnTo>
                          <a:pt x="1465" y="2344"/>
                        </a:lnTo>
                        <a:lnTo>
                          <a:pt x="1402" y="2260"/>
                        </a:lnTo>
                        <a:lnTo>
                          <a:pt x="1402" y="2135"/>
                        </a:lnTo>
                        <a:lnTo>
                          <a:pt x="1423" y="2030"/>
                        </a:lnTo>
                        <a:lnTo>
                          <a:pt x="1444" y="2051"/>
                        </a:lnTo>
                        <a:lnTo>
                          <a:pt x="1423" y="1884"/>
                        </a:lnTo>
                        <a:lnTo>
                          <a:pt x="1402" y="1716"/>
                        </a:lnTo>
                        <a:lnTo>
                          <a:pt x="1360" y="1570"/>
                        </a:lnTo>
                        <a:lnTo>
                          <a:pt x="1235" y="1528"/>
                        </a:lnTo>
                        <a:lnTo>
                          <a:pt x="1109" y="1382"/>
                        </a:lnTo>
                        <a:lnTo>
                          <a:pt x="1109" y="1319"/>
                        </a:lnTo>
                        <a:lnTo>
                          <a:pt x="1046" y="1256"/>
                        </a:lnTo>
                        <a:lnTo>
                          <a:pt x="1046" y="1193"/>
                        </a:lnTo>
                        <a:lnTo>
                          <a:pt x="1109" y="1193"/>
                        </a:lnTo>
                        <a:lnTo>
                          <a:pt x="1214" y="1298"/>
                        </a:lnTo>
                        <a:lnTo>
                          <a:pt x="1318" y="1444"/>
                        </a:lnTo>
                        <a:lnTo>
                          <a:pt x="1318" y="1444"/>
                        </a:lnTo>
                        <a:lnTo>
                          <a:pt x="1256" y="1298"/>
                        </a:lnTo>
                        <a:lnTo>
                          <a:pt x="1130" y="1110"/>
                        </a:lnTo>
                        <a:lnTo>
                          <a:pt x="1005" y="942"/>
                        </a:lnTo>
                        <a:lnTo>
                          <a:pt x="942" y="942"/>
                        </a:lnTo>
                        <a:lnTo>
                          <a:pt x="921" y="858"/>
                        </a:lnTo>
                        <a:lnTo>
                          <a:pt x="691" y="670"/>
                        </a:lnTo>
                        <a:lnTo>
                          <a:pt x="607" y="566"/>
                        </a:lnTo>
                        <a:lnTo>
                          <a:pt x="607" y="335"/>
                        </a:lnTo>
                        <a:lnTo>
                          <a:pt x="523" y="273"/>
                        </a:lnTo>
                        <a:lnTo>
                          <a:pt x="377" y="210"/>
                        </a:lnTo>
                        <a:lnTo>
                          <a:pt x="293" y="63"/>
                        </a:lnTo>
                        <a:lnTo>
                          <a:pt x="251" y="1"/>
                        </a:lnTo>
                        <a:close/>
                      </a:path>
                    </a:pathLst>
                  </a:custGeom>
                  <a:solidFill>
                    <a:srgbClr val="46626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462" name="Google Shape;462;p35"/>
              <p:cNvGrpSpPr/>
              <p:nvPr/>
            </p:nvGrpSpPr>
            <p:grpSpPr>
              <a:xfrm>
                <a:off x="3960625" y="2587825"/>
                <a:ext cx="94050" cy="104125"/>
                <a:chOff x="3960625" y="2587825"/>
                <a:chExt cx="94050" cy="104125"/>
              </a:xfrm>
            </p:grpSpPr>
            <p:sp>
              <p:nvSpPr>
                <p:cNvPr id="463" name="Google Shape;463;p35"/>
                <p:cNvSpPr/>
                <p:nvPr/>
              </p:nvSpPr>
              <p:spPr>
                <a:xfrm>
                  <a:off x="3960625" y="2587825"/>
                  <a:ext cx="94050" cy="5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2" h="2048" extrusionOk="0">
                      <a:moveTo>
                        <a:pt x="190" y="2048"/>
                      </a:moveTo>
                      <a:lnTo>
                        <a:pt x="0" y="1762"/>
                      </a:lnTo>
                      <a:lnTo>
                        <a:pt x="309" y="1048"/>
                      </a:lnTo>
                      <a:lnTo>
                        <a:pt x="3762" y="0"/>
                      </a:lnTo>
                      <a:lnTo>
                        <a:pt x="3714" y="1072"/>
                      </a:lnTo>
                      <a:lnTo>
                        <a:pt x="2929" y="1143"/>
                      </a:lnTo>
                      <a:lnTo>
                        <a:pt x="2167" y="100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sp>
              <p:nvSpPr>
                <p:cNvPr id="464" name="Google Shape;464;p35"/>
                <p:cNvSpPr/>
                <p:nvPr/>
              </p:nvSpPr>
              <p:spPr>
                <a:xfrm>
                  <a:off x="3963000" y="2596725"/>
                  <a:ext cx="86850" cy="9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4" h="3809" extrusionOk="0">
                      <a:moveTo>
                        <a:pt x="1549" y="2009"/>
                      </a:moveTo>
                      <a:lnTo>
                        <a:pt x="1632" y="2030"/>
                      </a:lnTo>
                      <a:lnTo>
                        <a:pt x="1695" y="2093"/>
                      </a:lnTo>
                      <a:lnTo>
                        <a:pt x="1674" y="2135"/>
                      </a:lnTo>
                      <a:lnTo>
                        <a:pt x="1674" y="2189"/>
                      </a:lnTo>
                      <a:lnTo>
                        <a:pt x="1674" y="2189"/>
                      </a:lnTo>
                      <a:cubicBezTo>
                        <a:pt x="1645" y="2167"/>
                        <a:pt x="1613" y="2146"/>
                        <a:pt x="1569" y="2135"/>
                      </a:cubicBezTo>
                      <a:cubicBezTo>
                        <a:pt x="1549" y="2114"/>
                        <a:pt x="1528" y="2114"/>
                        <a:pt x="1486" y="2114"/>
                      </a:cubicBezTo>
                      <a:lnTo>
                        <a:pt x="1549" y="2072"/>
                      </a:lnTo>
                      <a:lnTo>
                        <a:pt x="1549" y="2009"/>
                      </a:lnTo>
                      <a:close/>
                      <a:moveTo>
                        <a:pt x="3327" y="1"/>
                      </a:moveTo>
                      <a:lnTo>
                        <a:pt x="3201" y="105"/>
                      </a:lnTo>
                      <a:lnTo>
                        <a:pt x="3201" y="231"/>
                      </a:lnTo>
                      <a:lnTo>
                        <a:pt x="3243" y="335"/>
                      </a:lnTo>
                      <a:lnTo>
                        <a:pt x="3160" y="377"/>
                      </a:lnTo>
                      <a:lnTo>
                        <a:pt x="2929" y="356"/>
                      </a:lnTo>
                      <a:lnTo>
                        <a:pt x="2825" y="419"/>
                      </a:lnTo>
                      <a:lnTo>
                        <a:pt x="2720" y="356"/>
                      </a:lnTo>
                      <a:lnTo>
                        <a:pt x="2616" y="356"/>
                      </a:lnTo>
                      <a:lnTo>
                        <a:pt x="2532" y="419"/>
                      </a:lnTo>
                      <a:lnTo>
                        <a:pt x="2427" y="419"/>
                      </a:lnTo>
                      <a:lnTo>
                        <a:pt x="2406" y="314"/>
                      </a:lnTo>
                      <a:lnTo>
                        <a:pt x="2260" y="314"/>
                      </a:lnTo>
                      <a:lnTo>
                        <a:pt x="2113" y="273"/>
                      </a:lnTo>
                      <a:lnTo>
                        <a:pt x="2009" y="377"/>
                      </a:lnTo>
                      <a:lnTo>
                        <a:pt x="1862" y="419"/>
                      </a:lnTo>
                      <a:lnTo>
                        <a:pt x="1674" y="419"/>
                      </a:lnTo>
                      <a:lnTo>
                        <a:pt x="1632" y="377"/>
                      </a:lnTo>
                      <a:lnTo>
                        <a:pt x="1549" y="440"/>
                      </a:lnTo>
                      <a:lnTo>
                        <a:pt x="1444" y="440"/>
                      </a:lnTo>
                      <a:lnTo>
                        <a:pt x="1318" y="524"/>
                      </a:lnTo>
                      <a:lnTo>
                        <a:pt x="1025" y="524"/>
                      </a:lnTo>
                      <a:lnTo>
                        <a:pt x="900" y="586"/>
                      </a:lnTo>
                      <a:lnTo>
                        <a:pt x="900" y="649"/>
                      </a:lnTo>
                      <a:lnTo>
                        <a:pt x="732" y="691"/>
                      </a:lnTo>
                      <a:lnTo>
                        <a:pt x="502" y="838"/>
                      </a:lnTo>
                      <a:lnTo>
                        <a:pt x="481" y="984"/>
                      </a:lnTo>
                      <a:lnTo>
                        <a:pt x="398" y="1151"/>
                      </a:lnTo>
                      <a:lnTo>
                        <a:pt x="168" y="1214"/>
                      </a:lnTo>
                      <a:lnTo>
                        <a:pt x="168" y="1361"/>
                      </a:lnTo>
                      <a:lnTo>
                        <a:pt x="84" y="1507"/>
                      </a:lnTo>
                      <a:lnTo>
                        <a:pt x="0" y="1570"/>
                      </a:lnTo>
                      <a:lnTo>
                        <a:pt x="0" y="1716"/>
                      </a:lnTo>
                      <a:lnTo>
                        <a:pt x="209" y="1884"/>
                      </a:lnTo>
                      <a:lnTo>
                        <a:pt x="335" y="2072"/>
                      </a:lnTo>
                      <a:lnTo>
                        <a:pt x="398" y="2093"/>
                      </a:lnTo>
                      <a:lnTo>
                        <a:pt x="398" y="2135"/>
                      </a:lnTo>
                      <a:lnTo>
                        <a:pt x="544" y="2365"/>
                      </a:lnTo>
                      <a:lnTo>
                        <a:pt x="586" y="2532"/>
                      </a:lnTo>
                      <a:lnTo>
                        <a:pt x="649" y="2553"/>
                      </a:lnTo>
                      <a:lnTo>
                        <a:pt x="753" y="2449"/>
                      </a:lnTo>
                      <a:lnTo>
                        <a:pt x="837" y="2553"/>
                      </a:lnTo>
                      <a:lnTo>
                        <a:pt x="963" y="2595"/>
                      </a:lnTo>
                      <a:lnTo>
                        <a:pt x="1025" y="2511"/>
                      </a:lnTo>
                      <a:lnTo>
                        <a:pt x="1130" y="2511"/>
                      </a:lnTo>
                      <a:lnTo>
                        <a:pt x="1277" y="2595"/>
                      </a:lnTo>
                      <a:lnTo>
                        <a:pt x="1360" y="2532"/>
                      </a:lnTo>
                      <a:lnTo>
                        <a:pt x="1381" y="2616"/>
                      </a:lnTo>
                      <a:lnTo>
                        <a:pt x="1465" y="2616"/>
                      </a:lnTo>
                      <a:lnTo>
                        <a:pt x="1528" y="2658"/>
                      </a:lnTo>
                      <a:lnTo>
                        <a:pt x="1653" y="2700"/>
                      </a:lnTo>
                      <a:lnTo>
                        <a:pt x="1569" y="2742"/>
                      </a:lnTo>
                      <a:lnTo>
                        <a:pt x="1486" y="2825"/>
                      </a:lnTo>
                      <a:lnTo>
                        <a:pt x="1423" y="2762"/>
                      </a:lnTo>
                      <a:lnTo>
                        <a:pt x="1318" y="2742"/>
                      </a:lnTo>
                      <a:lnTo>
                        <a:pt x="1067" y="2595"/>
                      </a:lnTo>
                      <a:lnTo>
                        <a:pt x="963" y="2616"/>
                      </a:lnTo>
                      <a:lnTo>
                        <a:pt x="858" y="2658"/>
                      </a:lnTo>
                      <a:lnTo>
                        <a:pt x="753" y="2616"/>
                      </a:lnTo>
                      <a:lnTo>
                        <a:pt x="691" y="2721"/>
                      </a:lnTo>
                      <a:lnTo>
                        <a:pt x="628" y="2742"/>
                      </a:lnTo>
                      <a:lnTo>
                        <a:pt x="607" y="2846"/>
                      </a:lnTo>
                      <a:lnTo>
                        <a:pt x="732" y="2972"/>
                      </a:lnTo>
                      <a:lnTo>
                        <a:pt x="858" y="3035"/>
                      </a:lnTo>
                      <a:lnTo>
                        <a:pt x="1004" y="3139"/>
                      </a:lnTo>
                      <a:lnTo>
                        <a:pt x="1004" y="3223"/>
                      </a:lnTo>
                      <a:lnTo>
                        <a:pt x="942" y="3265"/>
                      </a:lnTo>
                      <a:lnTo>
                        <a:pt x="942" y="3369"/>
                      </a:lnTo>
                      <a:lnTo>
                        <a:pt x="1046" y="3495"/>
                      </a:lnTo>
                      <a:lnTo>
                        <a:pt x="1130" y="3579"/>
                      </a:lnTo>
                      <a:lnTo>
                        <a:pt x="1151" y="3495"/>
                      </a:lnTo>
                      <a:lnTo>
                        <a:pt x="1130" y="3453"/>
                      </a:lnTo>
                      <a:lnTo>
                        <a:pt x="1172" y="3348"/>
                      </a:lnTo>
                      <a:lnTo>
                        <a:pt x="1214" y="3474"/>
                      </a:lnTo>
                      <a:lnTo>
                        <a:pt x="1360" y="3537"/>
                      </a:lnTo>
                      <a:lnTo>
                        <a:pt x="1381" y="3599"/>
                      </a:lnTo>
                      <a:lnTo>
                        <a:pt x="1360" y="3704"/>
                      </a:lnTo>
                      <a:lnTo>
                        <a:pt x="1423" y="3788"/>
                      </a:lnTo>
                      <a:lnTo>
                        <a:pt x="1423" y="3746"/>
                      </a:lnTo>
                      <a:lnTo>
                        <a:pt x="1465" y="3599"/>
                      </a:lnTo>
                      <a:lnTo>
                        <a:pt x="1569" y="3599"/>
                      </a:lnTo>
                      <a:lnTo>
                        <a:pt x="1632" y="3704"/>
                      </a:lnTo>
                      <a:lnTo>
                        <a:pt x="1800" y="3809"/>
                      </a:lnTo>
                      <a:lnTo>
                        <a:pt x="1800" y="3809"/>
                      </a:lnTo>
                      <a:lnTo>
                        <a:pt x="1737" y="3704"/>
                      </a:lnTo>
                      <a:lnTo>
                        <a:pt x="1758" y="3641"/>
                      </a:lnTo>
                      <a:lnTo>
                        <a:pt x="1695" y="3537"/>
                      </a:lnTo>
                      <a:lnTo>
                        <a:pt x="1632" y="3348"/>
                      </a:lnTo>
                      <a:lnTo>
                        <a:pt x="1549" y="3244"/>
                      </a:lnTo>
                      <a:lnTo>
                        <a:pt x="1549" y="3181"/>
                      </a:lnTo>
                      <a:lnTo>
                        <a:pt x="1632" y="3181"/>
                      </a:lnTo>
                      <a:lnTo>
                        <a:pt x="1758" y="3265"/>
                      </a:lnTo>
                      <a:lnTo>
                        <a:pt x="1737" y="3327"/>
                      </a:lnTo>
                      <a:lnTo>
                        <a:pt x="1758" y="3369"/>
                      </a:lnTo>
                      <a:lnTo>
                        <a:pt x="1841" y="3286"/>
                      </a:lnTo>
                      <a:lnTo>
                        <a:pt x="1967" y="3348"/>
                      </a:lnTo>
                      <a:lnTo>
                        <a:pt x="1967" y="3286"/>
                      </a:lnTo>
                      <a:lnTo>
                        <a:pt x="1904" y="3244"/>
                      </a:lnTo>
                      <a:lnTo>
                        <a:pt x="1904" y="3181"/>
                      </a:lnTo>
                      <a:lnTo>
                        <a:pt x="1862" y="3181"/>
                      </a:lnTo>
                      <a:lnTo>
                        <a:pt x="1758" y="3139"/>
                      </a:lnTo>
                      <a:lnTo>
                        <a:pt x="1758" y="3076"/>
                      </a:lnTo>
                      <a:lnTo>
                        <a:pt x="1653" y="3014"/>
                      </a:lnTo>
                      <a:lnTo>
                        <a:pt x="1758" y="2951"/>
                      </a:lnTo>
                      <a:lnTo>
                        <a:pt x="1862" y="2951"/>
                      </a:lnTo>
                      <a:lnTo>
                        <a:pt x="1904" y="2909"/>
                      </a:lnTo>
                      <a:lnTo>
                        <a:pt x="2072" y="3014"/>
                      </a:lnTo>
                      <a:lnTo>
                        <a:pt x="2093" y="3055"/>
                      </a:lnTo>
                      <a:lnTo>
                        <a:pt x="2197" y="3076"/>
                      </a:lnTo>
                      <a:lnTo>
                        <a:pt x="2218" y="3035"/>
                      </a:lnTo>
                      <a:lnTo>
                        <a:pt x="2113" y="2909"/>
                      </a:lnTo>
                      <a:lnTo>
                        <a:pt x="2155" y="2762"/>
                      </a:lnTo>
                      <a:lnTo>
                        <a:pt x="2093" y="2700"/>
                      </a:lnTo>
                      <a:lnTo>
                        <a:pt x="1841" y="2532"/>
                      </a:lnTo>
                      <a:lnTo>
                        <a:pt x="1758" y="2511"/>
                      </a:lnTo>
                      <a:lnTo>
                        <a:pt x="1737" y="2490"/>
                      </a:lnTo>
                      <a:cubicBezTo>
                        <a:pt x="1758" y="2490"/>
                        <a:pt x="1779" y="2449"/>
                        <a:pt x="1800" y="2407"/>
                      </a:cubicBezTo>
                      <a:lnTo>
                        <a:pt x="1862" y="2449"/>
                      </a:lnTo>
                      <a:lnTo>
                        <a:pt x="1946" y="2490"/>
                      </a:lnTo>
                      <a:lnTo>
                        <a:pt x="1988" y="2553"/>
                      </a:lnTo>
                      <a:lnTo>
                        <a:pt x="2093" y="2616"/>
                      </a:lnTo>
                      <a:lnTo>
                        <a:pt x="2176" y="2616"/>
                      </a:lnTo>
                      <a:lnTo>
                        <a:pt x="2197" y="2658"/>
                      </a:lnTo>
                      <a:lnTo>
                        <a:pt x="2281" y="2762"/>
                      </a:lnTo>
                      <a:lnTo>
                        <a:pt x="2323" y="2825"/>
                      </a:lnTo>
                      <a:lnTo>
                        <a:pt x="2323" y="2867"/>
                      </a:lnTo>
                      <a:lnTo>
                        <a:pt x="2365" y="2930"/>
                      </a:lnTo>
                      <a:lnTo>
                        <a:pt x="2427" y="2972"/>
                      </a:lnTo>
                      <a:lnTo>
                        <a:pt x="2490" y="2951"/>
                      </a:lnTo>
                      <a:lnTo>
                        <a:pt x="2532" y="2972"/>
                      </a:lnTo>
                      <a:lnTo>
                        <a:pt x="2595" y="2867"/>
                      </a:lnTo>
                      <a:lnTo>
                        <a:pt x="2490" y="2867"/>
                      </a:lnTo>
                      <a:lnTo>
                        <a:pt x="2469" y="2888"/>
                      </a:lnTo>
                      <a:lnTo>
                        <a:pt x="2385" y="2825"/>
                      </a:lnTo>
                      <a:lnTo>
                        <a:pt x="2385" y="2742"/>
                      </a:lnTo>
                      <a:lnTo>
                        <a:pt x="2365" y="2679"/>
                      </a:lnTo>
                      <a:lnTo>
                        <a:pt x="2365" y="2637"/>
                      </a:lnTo>
                      <a:lnTo>
                        <a:pt x="2302" y="2553"/>
                      </a:lnTo>
                      <a:lnTo>
                        <a:pt x="2176" y="2428"/>
                      </a:lnTo>
                      <a:lnTo>
                        <a:pt x="2176" y="2449"/>
                      </a:lnTo>
                      <a:lnTo>
                        <a:pt x="2093" y="2449"/>
                      </a:lnTo>
                      <a:lnTo>
                        <a:pt x="2093" y="2428"/>
                      </a:lnTo>
                      <a:lnTo>
                        <a:pt x="1988" y="2365"/>
                      </a:lnTo>
                      <a:lnTo>
                        <a:pt x="1883" y="2344"/>
                      </a:lnTo>
                      <a:lnTo>
                        <a:pt x="1800" y="2239"/>
                      </a:lnTo>
                      <a:lnTo>
                        <a:pt x="1758" y="2239"/>
                      </a:lnTo>
                      <a:cubicBezTo>
                        <a:pt x="1730" y="2230"/>
                        <a:pt x="1706" y="2212"/>
                        <a:pt x="1680" y="2193"/>
                      </a:cubicBezTo>
                      <a:lnTo>
                        <a:pt x="1680" y="2193"/>
                      </a:lnTo>
                      <a:lnTo>
                        <a:pt x="1737" y="2156"/>
                      </a:lnTo>
                      <a:lnTo>
                        <a:pt x="1758" y="2030"/>
                      </a:lnTo>
                      <a:lnTo>
                        <a:pt x="1674" y="1946"/>
                      </a:lnTo>
                      <a:lnTo>
                        <a:pt x="1486" y="1737"/>
                      </a:lnTo>
                      <a:lnTo>
                        <a:pt x="1423" y="1695"/>
                      </a:lnTo>
                      <a:lnTo>
                        <a:pt x="1381" y="1612"/>
                      </a:lnTo>
                      <a:lnTo>
                        <a:pt x="1256" y="1507"/>
                      </a:lnTo>
                      <a:lnTo>
                        <a:pt x="1318" y="1465"/>
                      </a:lnTo>
                      <a:lnTo>
                        <a:pt x="1277" y="1235"/>
                      </a:lnTo>
                      <a:lnTo>
                        <a:pt x="1360" y="1130"/>
                      </a:lnTo>
                      <a:lnTo>
                        <a:pt x="1486" y="1089"/>
                      </a:lnTo>
                      <a:lnTo>
                        <a:pt x="1528" y="1193"/>
                      </a:lnTo>
                      <a:lnTo>
                        <a:pt x="1465" y="1193"/>
                      </a:lnTo>
                      <a:lnTo>
                        <a:pt x="1465" y="1256"/>
                      </a:lnTo>
                      <a:lnTo>
                        <a:pt x="1653" y="1319"/>
                      </a:lnTo>
                      <a:lnTo>
                        <a:pt x="1674" y="1465"/>
                      </a:lnTo>
                      <a:lnTo>
                        <a:pt x="1779" y="1570"/>
                      </a:lnTo>
                      <a:lnTo>
                        <a:pt x="1904" y="1570"/>
                      </a:lnTo>
                      <a:lnTo>
                        <a:pt x="1841" y="1507"/>
                      </a:lnTo>
                      <a:lnTo>
                        <a:pt x="1779" y="1423"/>
                      </a:lnTo>
                      <a:lnTo>
                        <a:pt x="1800" y="1361"/>
                      </a:lnTo>
                      <a:lnTo>
                        <a:pt x="1946" y="1402"/>
                      </a:lnTo>
                      <a:lnTo>
                        <a:pt x="2009" y="1528"/>
                      </a:lnTo>
                      <a:lnTo>
                        <a:pt x="2093" y="1570"/>
                      </a:lnTo>
                      <a:lnTo>
                        <a:pt x="2155" y="1486"/>
                      </a:lnTo>
                      <a:lnTo>
                        <a:pt x="2072" y="1423"/>
                      </a:lnTo>
                      <a:lnTo>
                        <a:pt x="1988" y="1402"/>
                      </a:lnTo>
                      <a:lnTo>
                        <a:pt x="1988" y="1361"/>
                      </a:lnTo>
                      <a:lnTo>
                        <a:pt x="2197" y="1361"/>
                      </a:lnTo>
                      <a:lnTo>
                        <a:pt x="2281" y="1423"/>
                      </a:lnTo>
                      <a:lnTo>
                        <a:pt x="2302" y="1402"/>
                      </a:lnTo>
                      <a:lnTo>
                        <a:pt x="2176" y="1298"/>
                      </a:lnTo>
                      <a:lnTo>
                        <a:pt x="2051" y="1277"/>
                      </a:lnTo>
                      <a:lnTo>
                        <a:pt x="1946" y="1151"/>
                      </a:lnTo>
                      <a:lnTo>
                        <a:pt x="1988" y="1068"/>
                      </a:lnTo>
                      <a:lnTo>
                        <a:pt x="2093" y="1089"/>
                      </a:lnTo>
                      <a:lnTo>
                        <a:pt x="2176" y="1047"/>
                      </a:lnTo>
                      <a:lnTo>
                        <a:pt x="2218" y="879"/>
                      </a:lnTo>
                      <a:lnTo>
                        <a:pt x="2302" y="858"/>
                      </a:lnTo>
                      <a:lnTo>
                        <a:pt x="2427" y="963"/>
                      </a:lnTo>
                      <a:lnTo>
                        <a:pt x="2532" y="963"/>
                      </a:lnTo>
                      <a:lnTo>
                        <a:pt x="2637" y="858"/>
                      </a:lnTo>
                      <a:lnTo>
                        <a:pt x="2637" y="796"/>
                      </a:lnTo>
                      <a:lnTo>
                        <a:pt x="2699" y="796"/>
                      </a:lnTo>
                      <a:lnTo>
                        <a:pt x="2783" y="879"/>
                      </a:lnTo>
                      <a:lnTo>
                        <a:pt x="3013" y="879"/>
                      </a:lnTo>
                      <a:lnTo>
                        <a:pt x="3201" y="942"/>
                      </a:lnTo>
                      <a:lnTo>
                        <a:pt x="3327" y="900"/>
                      </a:lnTo>
                      <a:lnTo>
                        <a:pt x="3348" y="566"/>
                      </a:lnTo>
                      <a:lnTo>
                        <a:pt x="3327" y="440"/>
                      </a:lnTo>
                      <a:lnTo>
                        <a:pt x="3473" y="335"/>
                      </a:lnTo>
                      <a:lnTo>
                        <a:pt x="3473" y="210"/>
                      </a:lnTo>
                      <a:lnTo>
                        <a:pt x="3369" y="147"/>
                      </a:lnTo>
                      <a:lnTo>
                        <a:pt x="3411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465" name="Google Shape;465;p35"/>
              <p:cNvGrpSpPr/>
              <p:nvPr/>
            </p:nvGrpSpPr>
            <p:grpSpPr>
              <a:xfrm>
                <a:off x="3765350" y="2500900"/>
                <a:ext cx="173600" cy="187925"/>
                <a:chOff x="3765350" y="2500900"/>
                <a:chExt cx="173600" cy="187925"/>
              </a:xfrm>
            </p:grpSpPr>
            <p:sp>
              <p:nvSpPr>
                <p:cNvPr id="466" name="Google Shape;466;p35"/>
                <p:cNvSpPr/>
                <p:nvPr/>
              </p:nvSpPr>
              <p:spPr>
                <a:xfrm>
                  <a:off x="3765350" y="2500900"/>
                  <a:ext cx="108950" cy="6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8" h="2572" extrusionOk="0">
                      <a:moveTo>
                        <a:pt x="1286" y="596"/>
                      </a:moveTo>
                      <a:lnTo>
                        <a:pt x="0" y="1072"/>
                      </a:lnTo>
                      <a:lnTo>
                        <a:pt x="429" y="2239"/>
                      </a:lnTo>
                      <a:lnTo>
                        <a:pt x="857" y="2572"/>
                      </a:lnTo>
                      <a:lnTo>
                        <a:pt x="2191" y="1215"/>
                      </a:lnTo>
                      <a:lnTo>
                        <a:pt x="4024" y="1072"/>
                      </a:lnTo>
                      <a:lnTo>
                        <a:pt x="4358" y="429"/>
                      </a:lnTo>
                      <a:lnTo>
                        <a:pt x="3120" y="0"/>
                      </a:lnTo>
                      <a:lnTo>
                        <a:pt x="2477" y="358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sp>
              <p:nvSpPr>
                <p:cNvPr id="467" name="Google Shape;467;p35"/>
                <p:cNvSpPr/>
                <p:nvPr/>
              </p:nvSpPr>
              <p:spPr>
                <a:xfrm>
                  <a:off x="3797175" y="2609800"/>
                  <a:ext cx="2625" cy="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48" extrusionOk="0">
                      <a:moveTo>
                        <a:pt x="42" y="1"/>
                      </a:moveTo>
                      <a:lnTo>
                        <a:pt x="21" y="43"/>
                      </a:lnTo>
                      <a:lnTo>
                        <a:pt x="0" y="84"/>
                      </a:lnTo>
                      <a:lnTo>
                        <a:pt x="0" y="147"/>
                      </a:lnTo>
                      <a:lnTo>
                        <a:pt x="21" y="147"/>
                      </a:lnTo>
                      <a:lnTo>
                        <a:pt x="42" y="105"/>
                      </a:lnTo>
                      <a:lnTo>
                        <a:pt x="105" y="22"/>
                      </a:lnTo>
                      <a:lnTo>
                        <a:pt x="42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8" name="Google Shape;468;p35"/>
                <p:cNvSpPr/>
                <p:nvPr/>
              </p:nvSpPr>
              <p:spPr>
                <a:xfrm>
                  <a:off x="3796125" y="2610325"/>
                  <a:ext cx="225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1675" extrusionOk="0">
                      <a:moveTo>
                        <a:pt x="565" y="1"/>
                      </a:moveTo>
                      <a:lnTo>
                        <a:pt x="461" y="22"/>
                      </a:lnTo>
                      <a:lnTo>
                        <a:pt x="252" y="273"/>
                      </a:lnTo>
                      <a:lnTo>
                        <a:pt x="168" y="273"/>
                      </a:lnTo>
                      <a:lnTo>
                        <a:pt x="42" y="189"/>
                      </a:lnTo>
                      <a:lnTo>
                        <a:pt x="42" y="314"/>
                      </a:lnTo>
                      <a:lnTo>
                        <a:pt x="1" y="398"/>
                      </a:lnTo>
                      <a:lnTo>
                        <a:pt x="105" y="503"/>
                      </a:lnTo>
                      <a:lnTo>
                        <a:pt x="105" y="586"/>
                      </a:lnTo>
                      <a:lnTo>
                        <a:pt x="189" y="649"/>
                      </a:lnTo>
                      <a:lnTo>
                        <a:pt x="189" y="796"/>
                      </a:lnTo>
                      <a:lnTo>
                        <a:pt x="105" y="858"/>
                      </a:lnTo>
                      <a:lnTo>
                        <a:pt x="147" y="942"/>
                      </a:lnTo>
                      <a:lnTo>
                        <a:pt x="273" y="942"/>
                      </a:lnTo>
                      <a:lnTo>
                        <a:pt x="273" y="1005"/>
                      </a:lnTo>
                      <a:lnTo>
                        <a:pt x="189" y="1068"/>
                      </a:lnTo>
                      <a:lnTo>
                        <a:pt x="147" y="1277"/>
                      </a:lnTo>
                      <a:lnTo>
                        <a:pt x="189" y="1361"/>
                      </a:lnTo>
                      <a:lnTo>
                        <a:pt x="252" y="1591"/>
                      </a:lnTo>
                      <a:lnTo>
                        <a:pt x="314" y="1674"/>
                      </a:lnTo>
                      <a:lnTo>
                        <a:pt x="377" y="1654"/>
                      </a:lnTo>
                      <a:lnTo>
                        <a:pt x="419" y="1674"/>
                      </a:lnTo>
                      <a:lnTo>
                        <a:pt x="503" y="1654"/>
                      </a:lnTo>
                      <a:lnTo>
                        <a:pt x="524" y="1528"/>
                      </a:lnTo>
                      <a:lnTo>
                        <a:pt x="565" y="1444"/>
                      </a:lnTo>
                      <a:lnTo>
                        <a:pt x="670" y="1444"/>
                      </a:lnTo>
                      <a:lnTo>
                        <a:pt x="733" y="1528"/>
                      </a:lnTo>
                      <a:lnTo>
                        <a:pt x="796" y="1528"/>
                      </a:lnTo>
                      <a:lnTo>
                        <a:pt x="837" y="1444"/>
                      </a:lnTo>
                      <a:lnTo>
                        <a:pt x="837" y="1214"/>
                      </a:lnTo>
                      <a:lnTo>
                        <a:pt x="879" y="1151"/>
                      </a:lnTo>
                      <a:lnTo>
                        <a:pt x="837" y="921"/>
                      </a:lnTo>
                      <a:lnTo>
                        <a:pt x="900" y="712"/>
                      </a:lnTo>
                      <a:lnTo>
                        <a:pt x="733" y="586"/>
                      </a:lnTo>
                      <a:lnTo>
                        <a:pt x="879" y="503"/>
                      </a:lnTo>
                      <a:lnTo>
                        <a:pt x="879" y="419"/>
                      </a:lnTo>
                      <a:lnTo>
                        <a:pt x="837" y="294"/>
                      </a:lnTo>
                      <a:lnTo>
                        <a:pt x="775" y="189"/>
                      </a:lnTo>
                      <a:lnTo>
                        <a:pt x="691" y="63"/>
                      </a:lnTo>
                      <a:lnTo>
                        <a:pt x="670" y="84"/>
                      </a:lnTo>
                      <a:lnTo>
                        <a:pt x="565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9" name="Google Shape;469;p35"/>
                <p:cNvSpPr/>
                <p:nvPr/>
              </p:nvSpPr>
              <p:spPr>
                <a:xfrm>
                  <a:off x="3821225" y="2579475"/>
                  <a:ext cx="6300" cy="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68" extrusionOk="0">
                      <a:moveTo>
                        <a:pt x="189" y="0"/>
                      </a:moveTo>
                      <a:lnTo>
                        <a:pt x="147" y="42"/>
                      </a:lnTo>
                      <a:lnTo>
                        <a:pt x="43" y="84"/>
                      </a:lnTo>
                      <a:lnTo>
                        <a:pt x="1" y="147"/>
                      </a:lnTo>
                      <a:lnTo>
                        <a:pt x="43" y="167"/>
                      </a:lnTo>
                      <a:lnTo>
                        <a:pt x="189" y="147"/>
                      </a:lnTo>
                      <a:lnTo>
                        <a:pt x="252" y="147"/>
                      </a:lnTo>
                      <a:lnTo>
                        <a:pt x="252" y="63"/>
                      </a:lnTo>
                      <a:lnTo>
                        <a:pt x="189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0" name="Google Shape;470;p35"/>
                <p:cNvSpPr/>
                <p:nvPr/>
              </p:nvSpPr>
              <p:spPr>
                <a:xfrm>
                  <a:off x="3833800" y="2589400"/>
                  <a:ext cx="1575" cy="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64" extrusionOk="0">
                      <a:moveTo>
                        <a:pt x="42" y="1"/>
                      </a:moveTo>
                      <a:lnTo>
                        <a:pt x="0" y="22"/>
                      </a:lnTo>
                      <a:lnTo>
                        <a:pt x="63" y="63"/>
                      </a:lnTo>
                      <a:lnTo>
                        <a:pt x="42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1" name="Google Shape;471;p35"/>
                <p:cNvSpPr/>
                <p:nvPr/>
              </p:nvSpPr>
              <p:spPr>
                <a:xfrm>
                  <a:off x="3774675" y="2506225"/>
                  <a:ext cx="164275" cy="18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1" h="7304" extrusionOk="0">
                      <a:moveTo>
                        <a:pt x="2595" y="1"/>
                      </a:moveTo>
                      <a:lnTo>
                        <a:pt x="2302" y="189"/>
                      </a:lnTo>
                      <a:lnTo>
                        <a:pt x="2114" y="105"/>
                      </a:lnTo>
                      <a:lnTo>
                        <a:pt x="2009" y="252"/>
                      </a:lnTo>
                      <a:lnTo>
                        <a:pt x="2072" y="419"/>
                      </a:lnTo>
                      <a:lnTo>
                        <a:pt x="1842" y="482"/>
                      </a:lnTo>
                      <a:lnTo>
                        <a:pt x="1800" y="691"/>
                      </a:lnTo>
                      <a:lnTo>
                        <a:pt x="1695" y="608"/>
                      </a:lnTo>
                      <a:lnTo>
                        <a:pt x="1591" y="608"/>
                      </a:lnTo>
                      <a:lnTo>
                        <a:pt x="1340" y="524"/>
                      </a:lnTo>
                      <a:lnTo>
                        <a:pt x="1340" y="691"/>
                      </a:lnTo>
                      <a:lnTo>
                        <a:pt x="1235" y="901"/>
                      </a:lnTo>
                      <a:lnTo>
                        <a:pt x="1172" y="796"/>
                      </a:lnTo>
                      <a:lnTo>
                        <a:pt x="1005" y="712"/>
                      </a:lnTo>
                      <a:lnTo>
                        <a:pt x="1026" y="587"/>
                      </a:lnTo>
                      <a:lnTo>
                        <a:pt x="900" y="503"/>
                      </a:lnTo>
                      <a:lnTo>
                        <a:pt x="691" y="880"/>
                      </a:lnTo>
                      <a:lnTo>
                        <a:pt x="524" y="796"/>
                      </a:lnTo>
                      <a:lnTo>
                        <a:pt x="294" y="942"/>
                      </a:lnTo>
                      <a:lnTo>
                        <a:pt x="168" y="901"/>
                      </a:lnTo>
                      <a:lnTo>
                        <a:pt x="105" y="942"/>
                      </a:lnTo>
                      <a:lnTo>
                        <a:pt x="126" y="1089"/>
                      </a:lnTo>
                      <a:lnTo>
                        <a:pt x="231" y="1193"/>
                      </a:lnTo>
                      <a:lnTo>
                        <a:pt x="210" y="1361"/>
                      </a:lnTo>
                      <a:lnTo>
                        <a:pt x="84" y="1403"/>
                      </a:lnTo>
                      <a:lnTo>
                        <a:pt x="1" y="1465"/>
                      </a:lnTo>
                      <a:lnTo>
                        <a:pt x="126" y="1633"/>
                      </a:lnTo>
                      <a:lnTo>
                        <a:pt x="168" y="1926"/>
                      </a:lnTo>
                      <a:lnTo>
                        <a:pt x="335" y="2051"/>
                      </a:lnTo>
                      <a:lnTo>
                        <a:pt x="524" y="2051"/>
                      </a:lnTo>
                      <a:lnTo>
                        <a:pt x="440" y="2240"/>
                      </a:lnTo>
                      <a:lnTo>
                        <a:pt x="503" y="2365"/>
                      </a:lnTo>
                      <a:lnTo>
                        <a:pt x="796" y="2302"/>
                      </a:lnTo>
                      <a:lnTo>
                        <a:pt x="900" y="2177"/>
                      </a:lnTo>
                      <a:lnTo>
                        <a:pt x="900" y="2072"/>
                      </a:lnTo>
                      <a:lnTo>
                        <a:pt x="1172" y="1926"/>
                      </a:lnTo>
                      <a:lnTo>
                        <a:pt x="1570" y="2030"/>
                      </a:lnTo>
                      <a:lnTo>
                        <a:pt x="1675" y="2093"/>
                      </a:lnTo>
                      <a:lnTo>
                        <a:pt x="1842" y="2156"/>
                      </a:lnTo>
                      <a:lnTo>
                        <a:pt x="1884" y="2261"/>
                      </a:lnTo>
                      <a:lnTo>
                        <a:pt x="1905" y="2302"/>
                      </a:lnTo>
                      <a:lnTo>
                        <a:pt x="1967" y="2386"/>
                      </a:lnTo>
                      <a:lnTo>
                        <a:pt x="2072" y="2574"/>
                      </a:lnTo>
                      <a:lnTo>
                        <a:pt x="2072" y="2679"/>
                      </a:lnTo>
                      <a:lnTo>
                        <a:pt x="2156" y="2721"/>
                      </a:lnTo>
                      <a:lnTo>
                        <a:pt x="2156" y="2888"/>
                      </a:lnTo>
                      <a:lnTo>
                        <a:pt x="2281" y="2930"/>
                      </a:lnTo>
                      <a:lnTo>
                        <a:pt x="2365" y="3035"/>
                      </a:lnTo>
                      <a:lnTo>
                        <a:pt x="2511" y="3202"/>
                      </a:lnTo>
                      <a:lnTo>
                        <a:pt x="2532" y="3307"/>
                      </a:lnTo>
                      <a:lnTo>
                        <a:pt x="2700" y="3307"/>
                      </a:lnTo>
                      <a:lnTo>
                        <a:pt x="2804" y="3432"/>
                      </a:lnTo>
                      <a:lnTo>
                        <a:pt x="2825" y="3537"/>
                      </a:lnTo>
                      <a:lnTo>
                        <a:pt x="2909" y="3558"/>
                      </a:lnTo>
                      <a:lnTo>
                        <a:pt x="3139" y="3851"/>
                      </a:lnTo>
                      <a:lnTo>
                        <a:pt x="3369" y="4018"/>
                      </a:lnTo>
                      <a:lnTo>
                        <a:pt x="3474" y="4039"/>
                      </a:lnTo>
                      <a:lnTo>
                        <a:pt x="3579" y="4081"/>
                      </a:lnTo>
                      <a:lnTo>
                        <a:pt x="3620" y="4186"/>
                      </a:lnTo>
                      <a:lnTo>
                        <a:pt x="3725" y="4186"/>
                      </a:lnTo>
                      <a:lnTo>
                        <a:pt x="3788" y="4123"/>
                      </a:lnTo>
                      <a:lnTo>
                        <a:pt x="3934" y="4165"/>
                      </a:lnTo>
                      <a:lnTo>
                        <a:pt x="4039" y="4165"/>
                      </a:lnTo>
                      <a:lnTo>
                        <a:pt x="4164" y="4395"/>
                      </a:lnTo>
                      <a:lnTo>
                        <a:pt x="4248" y="4458"/>
                      </a:lnTo>
                      <a:lnTo>
                        <a:pt x="4290" y="4416"/>
                      </a:lnTo>
                      <a:lnTo>
                        <a:pt x="4395" y="4458"/>
                      </a:lnTo>
                      <a:lnTo>
                        <a:pt x="4395" y="4520"/>
                      </a:lnTo>
                      <a:lnTo>
                        <a:pt x="4604" y="4520"/>
                      </a:lnTo>
                      <a:lnTo>
                        <a:pt x="4688" y="4625"/>
                      </a:lnTo>
                      <a:lnTo>
                        <a:pt x="4688" y="4730"/>
                      </a:lnTo>
                      <a:lnTo>
                        <a:pt x="4646" y="4792"/>
                      </a:lnTo>
                      <a:lnTo>
                        <a:pt x="4708" y="4834"/>
                      </a:lnTo>
                      <a:lnTo>
                        <a:pt x="4834" y="4834"/>
                      </a:lnTo>
                      <a:lnTo>
                        <a:pt x="4897" y="4939"/>
                      </a:lnTo>
                      <a:lnTo>
                        <a:pt x="5043" y="4981"/>
                      </a:lnTo>
                      <a:lnTo>
                        <a:pt x="5106" y="4939"/>
                      </a:lnTo>
                      <a:lnTo>
                        <a:pt x="5169" y="5002"/>
                      </a:lnTo>
                      <a:lnTo>
                        <a:pt x="5232" y="5190"/>
                      </a:lnTo>
                      <a:lnTo>
                        <a:pt x="5252" y="5357"/>
                      </a:lnTo>
                      <a:lnTo>
                        <a:pt x="5315" y="5441"/>
                      </a:lnTo>
                      <a:lnTo>
                        <a:pt x="5357" y="5650"/>
                      </a:lnTo>
                      <a:lnTo>
                        <a:pt x="5420" y="5755"/>
                      </a:lnTo>
                      <a:lnTo>
                        <a:pt x="5420" y="5859"/>
                      </a:lnTo>
                      <a:lnTo>
                        <a:pt x="5357" y="5943"/>
                      </a:lnTo>
                      <a:lnTo>
                        <a:pt x="5315" y="5943"/>
                      </a:lnTo>
                      <a:lnTo>
                        <a:pt x="5273" y="5964"/>
                      </a:lnTo>
                      <a:lnTo>
                        <a:pt x="5315" y="6069"/>
                      </a:lnTo>
                      <a:lnTo>
                        <a:pt x="5273" y="6173"/>
                      </a:lnTo>
                      <a:lnTo>
                        <a:pt x="5211" y="6257"/>
                      </a:lnTo>
                      <a:lnTo>
                        <a:pt x="5127" y="6278"/>
                      </a:lnTo>
                      <a:lnTo>
                        <a:pt x="5106" y="6341"/>
                      </a:lnTo>
                      <a:lnTo>
                        <a:pt x="5106" y="6362"/>
                      </a:lnTo>
                      <a:lnTo>
                        <a:pt x="5211" y="6466"/>
                      </a:lnTo>
                      <a:lnTo>
                        <a:pt x="5357" y="6445"/>
                      </a:lnTo>
                      <a:lnTo>
                        <a:pt x="5441" y="6341"/>
                      </a:lnTo>
                      <a:lnTo>
                        <a:pt x="5462" y="6194"/>
                      </a:lnTo>
                      <a:lnTo>
                        <a:pt x="5629" y="6069"/>
                      </a:lnTo>
                      <a:lnTo>
                        <a:pt x="5650" y="5818"/>
                      </a:lnTo>
                      <a:lnTo>
                        <a:pt x="5755" y="5713"/>
                      </a:lnTo>
                      <a:lnTo>
                        <a:pt x="5859" y="5671"/>
                      </a:lnTo>
                      <a:lnTo>
                        <a:pt x="5880" y="5608"/>
                      </a:lnTo>
                      <a:lnTo>
                        <a:pt x="5859" y="5546"/>
                      </a:lnTo>
                      <a:lnTo>
                        <a:pt x="5880" y="5399"/>
                      </a:lnTo>
                      <a:lnTo>
                        <a:pt x="5859" y="5336"/>
                      </a:lnTo>
                      <a:lnTo>
                        <a:pt x="5692" y="5190"/>
                      </a:lnTo>
                      <a:lnTo>
                        <a:pt x="5587" y="5190"/>
                      </a:lnTo>
                      <a:lnTo>
                        <a:pt x="5566" y="5127"/>
                      </a:lnTo>
                      <a:lnTo>
                        <a:pt x="5566" y="5043"/>
                      </a:lnTo>
                      <a:lnTo>
                        <a:pt x="5650" y="5002"/>
                      </a:lnTo>
                      <a:lnTo>
                        <a:pt x="5671" y="4918"/>
                      </a:lnTo>
                      <a:lnTo>
                        <a:pt x="5671" y="4834"/>
                      </a:lnTo>
                      <a:lnTo>
                        <a:pt x="5734" y="4771"/>
                      </a:lnTo>
                      <a:lnTo>
                        <a:pt x="5776" y="4625"/>
                      </a:lnTo>
                      <a:lnTo>
                        <a:pt x="5838" y="4604"/>
                      </a:lnTo>
                      <a:lnTo>
                        <a:pt x="5901" y="4604"/>
                      </a:lnTo>
                      <a:lnTo>
                        <a:pt x="6006" y="4667"/>
                      </a:lnTo>
                      <a:lnTo>
                        <a:pt x="6048" y="4709"/>
                      </a:lnTo>
                      <a:lnTo>
                        <a:pt x="6215" y="4709"/>
                      </a:lnTo>
                      <a:lnTo>
                        <a:pt x="6278" y="4730"/>
                      </a:lnTo>
                      <a:lnTo>
                        <a:pt x="6257" y="4813"/>
                      </a:lnTo>
                      <a:lnTo>
                        <a:pt x="6299" y="4918"/>
                      </a:lnTo>
                      <a:lnTo>
                        <a:pt x="6382" y="5022"/>
                      </a:lnTo>
                      <a:lnTo>
                        <a:pt x="6487" y="5085"/>
                      </a:lnTo>
                      <a:lnTo>
                        <a:pt x="6487" y="5043"/>
                      </a:lnTo>
                      <a:lnTo>
                        <a:pt x="6508" y="5022"/>
                      </a:lnTo>
                      <a:lnTo>
                        <a:pt x="6487" y="5002"/>
                      </a:lnTo>
                      <a:lnTo>
                        <a:pt x="6550" y="4918"/>
                      </a:lnTo>
                      <a:lnTo>
                        <a:pt x="6571" y="4771"/>
                      </a:lnTo>
                      <a:lnTo>
                        <a:pt x="6508" y="4688"/>
                      </a:lnTo>
                      <a:lnTo>
                        <a:pt x="6403" y="4604"/>
                      </a:lnTo>
                      <a:lnTo>
                        <a:pt x="6236" y="4562"/>
                      </a:lnTo>
                      <a:lnTo>
                        <a:pt x="6131" y="4416"/>
                      </a:lnTo>
                      <a:lnTo>
                        <a:pt x="5943" y="4290"/>
                      </a:lnTo>
                      <a:lnTo>
                        <a:pt x="5504" y="4060"/>
                      </a:lnTo>
                      <a:lnTo>
                        <a:pt x="5294" y="4018"/>
                      </a:lnTo>
                      <a:lnTo>
                        <a:pt x="5148" y="4018"/>
                      </a:lnTo>
                      <a:lnTo>
                        <a:pt x="5106" y="3914"/>
                      </a:lnTo>
                      <a:lnTo>
                        <a:pt x="5106" y="3851"/>
                      </a:lnTo>
                      <a:lnTo>
                        <a:pt x="5232" y="3746"/>
                      </a:lnTo>
                      <a:lnTo>
                        <a:pt x="5252" y="3662"/>
                      </a:lnTo>
                      <a:lnTo>
                        <a:pt x="5148" y="3621"/>
                      </a:lnTo>
                      <a:lnTo>
                        <a:pt x="5022" y="3642"/>
                      </a:lnTo>
                      <a:lnTo>
                        <a:pt x="4918" y="3621"/>
                      </a:lnTo>
                      <a:lnTo>
                        <a:pt x="4708" y="3621"/>
                      </a:lnTo>
                      <a:lnTo>
                        <a:pt x="4625" y="3558"/>
                      </a:lnTo>
                      <a:lnTo>
                        <a:pt x="4520" y="3537"/>
                      </a:lnTo>
                      <a:lnTo>
                        <a:pt x="4457" y="3453"/>
                      </a:lnTo>
                      <a:lnTo>
                        <a:pt x="4290" y="3328"/>
                      </a:lnTo>
                      <a:lnTo>
                        <a:pt x="4206" y="3202"/>
                      </a:lnTo>
                      <a:lnTo>
                        <a:pt x="4102" y="3097"/>
                      </a:lnTo>
                      <a:lnTo>
                        <a:pt x="4039" y="2993"/>
                      </a:lnTo>
                      <a:lnTo>
                        <a:pt x="4039" y="2867"/>
                      </a:lnTo>
                      <a:lnTo>
                        <a:pt x="3976" y="2825"/>
                      </a:lnTo>
                      <a:lnTo>
                        <a:pt x="3976" y="2721"/>
                      </a:lnTo>
                      <a:lnTo>
                        <a:pt x="3620" y="2365"/>
                      </a:lnTo>
                      <a:lnTo>
                        <a:pt x="3537" y="2261"/>
                      </a:lnTo>
                      <a:lnTo>
                        <a:pt x="3411" y="2177"/>
                      </a:lnTo>
                      <a:lnTo>
                        <a:pt x="3139" y="2051"/>
                      </a:lnTo>
                      <a:lnTo>
                        <a:pt x="3097" y="1968"/>
                      </a:lnTo>
                      <a:lnTo>
                        <a:pt x="3056" y="1821"/>
                      </a:lnTo>
                      <a:lnTo>
                        <a:pt x="3014" y="1654"/>
                      </a:lnTo>
                      <a:lnTo>
                        <a:pt x="3056" y="1612"/>
                      </a:lnTo>
                      <a:lnTo>
                        <a:pt x="3139" y="1465"/>
                      </a:lnTo>
                      <a:lnTo>
                        <a:pt x="3056" y="1361"/>
                      </a:lnTo>
                      <a:lnTo>
                        <a:pt x="3014" y="1235"/>
                      </a:lnTo>
                      <a:lnTo>
                        <a:pt x="3056" y="1152"/>
                      </a:lnTo>
                      <a:lnTo>
                        <a:pt x="3202" y="1131"/>
                      </a:lnTo>
                      <a:lnTo>
                        <a:pt x="3307" y="1026"/>
                      </a:lnTo>
                      <a:lnTo>
                        <a:pt x="3432" y="1026"/>
                      </a:lnTo>
                      <a:lnTo>
                        <a:pt x="3516" y="942"/>
                      </a:lnTo>
                      <a:lnTo>
                        <a:pt x="3579" y="901"/>
                      </a:lnTo>
                      <a:lnTo>
                        <a:pt x="3725" y="921"/>
                      </a:lnTo>
                      <a:lnTo>
                        <a:pt x="3683" y="712"/>
                      </a:lnTo>
                      <a:lnTo>
                        <a:pt x="3725" y="691"/>
                      </a:lnTo>
                      <a:lnTo>
                        <a:pt x="3662" y="587"/>
                      </a:lnTo>
                      <a:lnTo>
                        <a:pt x="3788" y="398"/>
                      </a:lnTo>
                      <a:lnTo>
                        <a:pt x="3725" y="315"/>
                      </a:lnTo>
                      <a:lnTo>
                        <a:pt x="3537" y="356"/>
                      </a:lnTo>
                      <a:lnTo>
                        <a:pt x="3202" y="273"/>
                      </a:lnTo>
                      <a:lnTo>
                        <a:pt x="2909" y="105"/>
                      </a:lnTo>
                      <a:lnTo>
                        <a:pt x="2930" y="1"/>
                      </a:lnTo>
                      <a:lnTo>
                        <a:pt x="2721" y="43"/>
                      </a:lnTo>
                      <a:lnTo>
                        <a:pt x="2595" y="1"/>
                      </a:lnTo>
                      <a:close/>
                      <a:moveTo>
                        <a:pt x="4960" y="6236"/>
                      </a:moveTo>
                      <a:lnTo>
                        <a:pt x="4813" y="6362"/>
                      </a:lnTo>
                      <a:lnTo>
                        <a:pt x="4750" y="6362"/>
                      </a:lnTo>
                      <a:lnTo>
                        <a:pt x="4625" y="6278"/>
                      </a:lnTo>
                      <a:lnTo>
                        <a:pt x="4499" y="6403"/>
                      </a:lnTo>
                      <a:lnTo>
                        <a:pt x="4227" y="6382"/>
                      </a:lnTo>
                      <a:lnTo>
                        <a:pt x="4018" y="6445"/>
                      </a:lnTo>
                      <a:lnTo>
                        <a:pt x="3872" y="6403"/>
                      </a:lnTo>
                      <a:lnTo>
                        <a:pt x="3767" y="6341"/>
                      </a:lnTo>
                      <a:lnTo>
                        <a:pt x="3641" y="6341"/>
                      </a:lnTo>
                      <a:lnTo>
                        <a:pt x="3558" y="6382"/>
                      </a:lnTo>
                      <a:lnTo>
                        <a:pt x="3495" y="6341"/>
                      </a:lnTo>
                      <a:lnTo>
                        <a:pt x="3369" y="6382"/>
                      </a:lnTo>
                      <a:lnTo>
                        <a:pt x="3348" y="6571"/>
                      </a:lnTo>
                      <a:lnTo>
                        <a:pt x="3474" y="6675"/>
                      </a:lnTo>
                      <a:lnTo>
                        <a:pt x="3600" y="6655"/>
                      </a:lnTo>
                      <a:lnTo>
                        <a:pt x="3809" y="6801"/>
                      </a:lnTo>
                      <a:lnTo>
                        <a:pt x="3955" y="6822"/>
                      </a:lnTo>
                      <a:lnTo>
                        <a:pt x="4060" y="6927"/>
                      </a:lnTo>
                      <a:lnTo>
                        <a:pt x="4311" y="7031"/>
                      </a:lnTo>
                      <a:lnTo>
                        <a:pt x="4374" y="7010"/>
                      </a:lnTo>
                      <a:lnTo>
                        <a:pt x="4478" y="7094"/>
                      </a:lnTo>
                      <a:lnTo>
                        <a:pt x="4499" y="7199"/>
                      </a:lnTo>
                      <a:lnTo>
                        <a:pt x="4750" y="7303"/>
                      </a:lnTo>
                      <a:lnTo>
                        <a:pt x="4855" y="7282"/>
                      </a:lnTo>
                      <a:lnTo>
                        <a:pt x="4855" y="7136"/>
                      </a:lnTo>
                      <a:lnTo>
                        <a:pt x="4918" y="7073"/>
                      </a:lnTo>
                      <a:lnTo>
                        <a:pt x="4918" y="6927"/>
                      </a:lnTo>
                      <a:lnTo>
                        <a:pt x="4813" y="6801"/>
                      </a:lnTo>
                      <a:lnTo>
                        <a:pt x="4918" y="6508"/>
                      </a:lnTo>
                      <a:lnTo>
                        <a:pt x="5022" y="6403"/>
                      </a:lnTo>
                      <a:lnTo>
                        <a:pt x="5022" y="6362"/>
                      </a:lnTo>
                      <a:lnTo>
                        <a:pt x="5043" y="6362"/>
                      </a:lnTo>
                      <a:lnTo>
                        <a:pt x="5043" y="6341"/>
                      </a:lnTo>
                      <a:lnTo>
                        <a:pt x="4960" y="6236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472" name="Google Shape;472;p35"/>
              <p:cNvGrpSpPr/>
              <p:nvPr/>
            </p:nvGrpSpPr>
            <p:grpSpPr>
              <a:xfrm>
                <a:off x="3750475" y="2481850"/>
                <a:ext cx="85125" cy="51800"/>
                <a:chOff x="3750475" y="2481850"/>
                <a:chExt cx="85125" cy="51800"/>
              </a:xfrm>
            </p:grpSpPr>
            <p:sp>
              <p:nvSpPr>
                <p:cNvPr id="473" name="Google Shape;473;p35"/>
                <p:cNvSpPr/>
                <p:nvPr/>
              </p:nvSpPr>
              <p:spPr>
                <a:xfrm>
                  <a:off x="3762125" y="2492625"/>
                  <a:ext cx="64900" cy="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6" h="1466" extrusionOk="0">
                      <a:moveTo>
                        <a:pt x="1507" y="1"/>
                      </a:moveTo>
                      <a:lnTo>
                        <a:pt x="1361" y="64"/>
                      </a:lnTo>
                      <a:lnTo>
                        <a:pt x="1402" y="105"/>
                      </a:lnTo>
                      <a:lnTo>
                        <a:pt x="1340" y="189"/>
                      </a:lnTo>
                      <a:lnTo>
                        <a:pt x="1214" y="126"/>
                      </a:lnTo>
                      <a:lnTo>
                        <a:pt x="1109" y="189"/>
                      </a:lnTo>
                      <a:lnTo>
                        <a:pt x="1005" y="168"/>
                      </a:lnTo>
                      <a:lnTo>
                        <a:pt x="817" y="210"/>
                      </a:lnTo>
                      <a:lnTo>
                        <a:pt x="712" y="210"/>
                      </a:lnTo>
                      <a:lnTo>
                        <a:pt x="691" y="126"/>
                      </a:lnTo>
                      <a:lnTo>
                        <a:pt x="565" y="126"/>
                      </a:lnTo>
                      <a:lnTo>
                        <a:pt x="482" y="231"/>
                      </a:lnTo>
                      <a:lnTo>
                        <a:pt x="607" y="294"/>
                      </a:lnTo>
                      <a:lnTo>
                        <a:pt x="607" y="398"/>
                      </a:lnTo>
                      <a:lnTo>
                        <a:pt x="503" y="440"/>
                      </a:lnTo>
                      <a:lnTo>
                        <a:pt x="398" y="608"/>
                      </a:lnTo>
                      <a:lnTo>
                        <a:pt x="314" y="628"/>
                      </a:lnTo>
                      <a:lnTo>
                        <a:pt x="168" y="859"/>
                      </a:lnTo>
                      <a:lnTo>
                        <a:pt x="147" y="1047"/>
                      </a:lnTo>
                      <a:lnTo>
                        <a:pt x="147" y="1152"/>
                      </a:lnTo>
                      <a:lnTo>
                        <a:pt x="84" y="1152"/>
                      </a:lnTo>
                      <a:lnTo>
                        <a:pt x="0" y="1173"/>
                      </a:lnTo>
                      <a:lnTo>
                        <a:pt x="42" y="1277"/>
                      </a:lnTo>
                      <a:lnTo>
                        <a:pt x="147" y="1277"/>
                      </a:lnTo>
                      <a:lnTo>
                        <a:pt x="293" y="1235"/>
                      </a:lnTo>
                      <a:lnTo>
                        <a:pt x="252" y="1068"/>
                      </a:lnTo>
                      <a:lnTo>
                        <a:pt x="314" y="1026"/>
                      </a:lnTo>
                      <a:lnTo>
                        <a:pt x="482" y="1026"/>
                      </a:lnTo>
                      <a:lnTo>
                        <a:pt x="524" y="1131"/>
                      </a:lnTo>
                      <a:lnTo>
                        <a:pt x="586" y="1277"/>
                      </a:lnTo>
                      <a:lnTo>
                        <a:pt x="670" y="1340"/>
                      </a:lnTo>
                      <a:lnTo>
                        <a:pt x="670" y="1424"/>
                      </a:lnTo>
                      <a:lnTo>
                        <a:pt x="796" y="1465"/>
                      </a:lnTo>
                      <a:lnTo>
                        <a:pt x="1026" y="1319"/>
                      </a:lnTo>
                      <a:lnTo>
                        <a:pt x="1151" y="1361"/>
                      </a:lnTo>
                      <a:lnTo>
                        <a:pt x="1361" y="1026"/>
                      </a:lnTo>
                      <a:lnTo>
                        <a:pt x="1507" y="1110"/>
                      </a:lnTo>
                      <a:lnTo>
                        <a:pt x="1507" y="1235"/>
                      </a:lnTo>
                      <a:lnTo>
                        <a:pt x="1674" y="1319"/>
                      </a:lnTo>
                      <a:lnTo>
                        <a:pt x="1737" y="1445"/>
                      </a:lnTo>
                      <a:lnTo>
                        <a:pt x="1842" y="1235"/>
                      </a:lnTo>
                      <a:lnTo>
                        <a:pt x="1842" y="1068"/>
                      </a:lnTo>
                      <a:lnTo>
                        <a:pt x="2093" y="1131"/>
                      </a:lnTo>
                      <a:lnTo>
                        <a:pt x="2197" y="1131"/>
                      </a:lnTo>
                      <a:lnTo>
                        <a:pt x="2302" y="1214"/>
                      </a:lnTo>
                      <a:lnTo>
                        <a:pt x="2302" y="1005"/>
                      </a:lnTo>
                      <a:lnTo>
                        <a:pt x="2553" y="942"/>
                      </a:lnTo>
                      <a:lnTo>
                        <a:pt x="2490" y="754"/>
                      </a:lnTo>
                      <a:lnTo>
                        <a:pt x="2595" y="628"/>
                      </a:lnTo>
                      <a:lnTo>
                        <a:pt x="2553" y="524"/>
                      </a:lnTo>
                      <a:lnTo>
                        <a:pt x="2469" y="524"/>
                      </a:lnTo>
                      <a:lnTo>
                        <a:pt x="2365" y="628"/>
                      </a:lnTo>
                      <a:lnTo>
                        <a:pt x="2260" y="503"/>
                      </a:lnTo>
                      <a:lnTo>
                        <a:pt x="2177" y="524"/>
                      </a:lnTo>
                      <a:lnTo>
                        <a:pt x="2030" y="524"/>
                      </a:lnTo>
                      <a:lnTo>
                        <a:pt x="1988" y="440"/>
                      </a:lnTo>
                      <a:lnTo>
                        <a:pt x="2030" y="398"/>
                      </a:lnTo>
                      <a:lnTo>
                        <a:pt x="2030" y="294"/>
                      </a:lnTo>
                      <a:lnTo>
                        <a:pt x="1884" y="210"/>
                      </a:lnTo>
                      <a:lnTo>
                        <a:pt x="1737" y="84"/>
                      </a:lnTo>
                      <a:lnTo>
                        <a:pt x="1653" y="84"/>
                      </a:lnTo>
                      <a:lnTo>
                        <a:pt x="1612" y="126"/>
                      </a:lnTo>
                      <a:lnTo>
                        <a:pt x="1528" y="105"/>
                      </a:lnTo>
                      <a:lnTo>
                        <a:pt x="1507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4" name="Google Shape;474;p35"/>
                <p:cNvSpPr/>
                <p:nvPr/>
              </p:nvSpPr>
              <p:spPr>
                <a:xfrm>
                  <a:off x="3750475" y="2481850"/>
                  <a:ext cx="851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5" h="2072" extrusionOk="0">
                      <a:moveTo>
                        <a:pt x="1095" y="286"/>
                      </a:moveTo>
                      <a:lnTo>
                        <a:pt x="0" y="1667"/>
                      </a:lnTo>
                      <a:lnTo>
                        <a:pt x="547" y="2072"/>
                      </a:lnTo>
                      <a:lnTo>
                        <a:pt x="1214" y="1858"/>
                      </a:lnTo>
                      <a:lnTo>
                        <a:pt x="1881" y="1262"/>
                      </a:lnTo>
                      <a:lnTo>
                        <a:pt x="2976" y="1286"/>
                      </a:lnTo>
                      <a:lnTo>
                        <a:pt x="3405" y="786"/>
                      </a:lnTo>
                      <a:lnTo>
                        <a:pt x="2167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</p:grpSp>
          <p:grpSp>
            <p:nvGrpSpPr>
              <p:cNvPr id="475" name="Google Shape;475;p35"/>
              <p:cNvGrpSpPr/>
              <p:nvPr/>
            </p:nvGrpSpPr>
            <p:grpSpPr>
              <a:xfrm>
                <a:off x="3627175" y="2432450"/>
                <a:ext cx="172100" cy="169075"/>
                <a:chOff x="3627175" y="2432450"/>
                <a:chExt cx="172100" cy="169075"/>
              </a:xfrm>
            </p:grpSpPr>
            <p:sp>
              <p:nvSpPr>
                <p:cNvPr id="476" name="Google Shape;476;p35"/>
                <p:cNvSpPr/>
                <p:nvPr/>
              </p:nvSpPr>
              <p:spPr>
                <a:xfrm>
                  <a:off x="3627175" y="2433000"/>
                  <a:ext cx="164800" cy="15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2" h="6278" extrusionOk="0">
                      <a:moveTo>
                        <a:pt x="3829" y="0"/>
                      </a:moveTo>
                      <a:lnTo>
                        <a:pt x="3808" y="42"/>
                      </a:lnTo>
                      <a:lnTo>
                        <a:pt x="3599" y="105"/>
                      </a:lnTo>
                      <a:lnTo>
                        <a:pt x="3578" y="63"/>
                      </a:lnTo>
                      <a:lnTo>
                        <a:pt x="3390" y="168"/>
                      </a:lnTo>
                      <a:lnTo>
                        <a:pt x="3369" y="272"/>
                      </a:lnTo>
                      <a:lnTo>
                        <a:pt x="3390" y="398"/>
                      </a:lnTo>
                      <a:lnTo>
                        <a:pt x="3348" y="607"/>
                      </a:lnTo>
                      <a:lnTo>
                        <a:pt x="3181" y="796"/>
                      </a:lnTo>
                      <a:lnTo>
                        <a:pt x="3181" y="837"/>
                      </a:lnTo>
                      <a:lnTo>
                        <a:pt x="2992" y="900"/>
                      </a:lnTo>
                      <a:lnTo>
                        <a:pt x="2888" y="900"/>
                      </a:lnTo>
                      <a:lnTo>
                        <a:pt x="2783" y="879"/>
                      </a:lnTo>
                      <a:lnTo>
                        <a:pt x="2574" y="1005"/>
                      </a:lnTo>
                      <a:lnTo>
                        <a:pt x="2532" y="1089"/>
                      </a:lnTo>
                      <a:lnTo>
                        <a:pt x="2574" y="1151"/>
                      </a:lnTo>
                      <a:lnTo>
                        <a:pt x="2658" y="1193"/>
                      </a:lnTo>
                      <a:lnTo>
                        <a:pt x="2532" y="1298"/>
                      </a:lnTo>
                      <a:lnTo>
                        <a:pt x="2365" y="1319"/>
                      </a:lnTo>
                      <a:lnTo>
                        <a:pt x="2134" y="1298"/>
                      </a:lnTo>
                      <a:lnTo>
                        <a:pt x="2030" y="1235"/>
                      </a:lnTo>
                      <a:lnTo>
                        <a:pt x="1946" y="1298"/>
                      </a:lnTo>
                      <a:lnTo>
                        <a:pt x="1925" y="1214"/>
                      </a:lnTo>
                      <a:lnTo>
                        <a:pt x="1841" y="1151"/>
                      </a:lnTo>
                      <a:lnTo>
                        <a:pt x="1883" y="1047"/>
                      </a:lnTo>
                      <a:lnTo>
                        <a:pt x="1800" y="1026"/>
                      </a:lnTo>
                      <a:lnTo>
                        <a:pt x="1695" y="1047"/>
                      </a:lnTo>
                      <a:lnTo>
                        <a:pt x="1569" y="1047"/>
                      </a:lnTo>
                      <a:lnTo>
                        <a:pt x="1507" y="1026"/>
                      </a:lnTo>
                      <a:lnTo>
                        <a:pt x="1528" y="1151"/>
                      </a:lnTo>
                      <a:lnTo>
                        <a:pt x="1507" y="1214"/>
                      </a:lnTo>
                      <a:lnTo>
                        <a:pt x="1716" y="1402"/>
                      </a:lnTo>
                      <a:lnTo>
                        <a:pt x="1674" y="1444"/>
                      </a:lnTo>
                      <a:lnTo>
                        <a:pt x="1695" y="1528"/>
                      </a:lnTo>
                      <a:lnTo>
                        <a:pt x="1695" y="1633"/>
                      </a:lnTo>
                      <a:lnTo>
                        <a:pt x="1737" y="1716"/>
                      </a:lnTo>
                      <a:lnTo>
                        <a:pt x="1737" y="1821"/>
                      </a:lnTo>
                      <a:lnTo>
                        <a:pt x="1569" y="1779"/>
                      </a:lnTo>
                      <a:lnTo>
                        <a:pt x="1465" y="1821"/>
                      </a:lnTo>
                      <a:lnTo>
                        <a:pt x="1381" y="1779"/>
                      </a:lnTo>
                      <a:lnTo>
                        <a:pt x="1277" y="1821"/>
                      </a:lnTo>
                      <a:lnTo>
                        <a:pt x="1256" y="1758"/>
                      </a:lnTo>
                      <a:lnTo>
                        <a:pt x="1109" y="1863"/>
                      </a:lnTo>
                      <a:lnTo>
                        <a:pt x="963" y="1653"/>
                      </a:lnTo>
                      <a:lnTo>
                        <a:pt x="858" y="1633"/>
                      </a:lnTo>
                      <a:lnTo>
                        <a:pt x="733" y="1653"/>
                      </a:lnTo>
                      <a:lnTo>
                        <a:pt x="628" y="1758"/>
                      </a:lnTo>
                      <a:lnTo>
                        <a:pt x="565" y="1737"/>
                      </a:lnTo>
                      <a:lnTo>
                        <a:pt x="481" y="1779"/>
                      </a:lnTo>
                      <a:lnTo>
                        <a:pt x="440" y="1758"/>
                      </a:lnTo>
                      <a:lnTo>
                        <a:pt x="335" y="1758"/>
                      </a:lnTo>
                      <a:lnTo>
                        <a:pt x="251" y="1842"/>
                      </a:lnTo>
                      <a:lnTo>
                        <a:pt x="63" y="1863"/>
                      </a:lnTo>
                      <a:lnTo>
                        <a:pt x="0" y="1946"/>
                      </a:lnTo>
                      <a:lnTo>
                        <a:pt x="42" y="2030"/>
                      </a:lnTo>
                      <a:lnTo>
                        <a:pt x="147" y="1988"/>
                      </a:lnTo>
                      <a:lnTo>
                        <a:pt x="251" y="2030"/>
                      </a:lnTo>
                      <a:lnTo>
                        <a:pt x="272" y="2051"/>
                      </a:lnTo>
                      <a:lnTo>
                        <a:pt x="272" y="2051"/>
                      </a:lnTo>
                      <a:lnTo>
                        <a:pt x="147" y="2030"/>
                      </a:lnTo>
                      <a:lnTo>
                        <a:pt x="105" y="2051"/>
                      </a:lnTo>
                      <a:lnTo>
                        <a:pt x="126" y="2156"/>
                      </a:lnTo>
                      <a:lnTo>
                        <a:pt x="168" y="2072"/>
                      </a:lnTo>
                      <a:lnTo>
                        <a:pt x="230" y="2093"/>
                      </a:lnTo>
                      <a:lnTo>
                        <a:pt x="251" y="2177"/>
                      </a:lnTo>
                      <a:lnTo>
                        <a:pt x="209" y="2197"/>
                      </a:lnTo>
                      <a:lnTo>
                        <a:pt x="105" y="2239"/>
                      </a:lnTo>
                      <a:lnTo>
                        <a:pt x="105" y="2260"/>
                      </a:lnTo>
                      <a:lnTo>
                        <a:pt x="209" y="2260"/>
                      </a:lnTo>
                      <a:lnTo>
                        <a:pt x="230" y="2386"/>
                      </a:lnTo>
                      <a:lnTo>
                        <a:pt x="230" y="2469"/>
                      </a:lnTo>
                      <a:lnTo>
                        <a:pt x="335" y="2386"/>
                      </a:lnTo>
                      <a:lnTo>
                        <a:pt x="481" y="2386"/>
                      </a:lnTo>
                      <a:lnTo>
                        <a:pt x="670" y="2469"/>
                      </a:lnTo>
                      <a:lnTo>
                        <a:pt x="733" y="2511"/>
                      </a:lnTo>
                      <a:lnTo>
                        <a:pt x="774" y="2511"/>
                      </a:lnTo>
                      <a:lnTo>
                        <a:pt x="900" y="2595"/>
                      </a:lnTo>
                      <a:lnTo>
                        <a:pt x="1005" y="2511"/>
                      </a:lnTo>
                      <a:lnTo>
                        <a:pt x="1067" y="2553"/>
                      </a:lnTo>
                      <a:lnTo>
                        <a:pt x="1046" y="2595"/>
                      </a:lnTo>
                      <a:lnTo>
                        <a:pt x="1067" y="2658"/>
                      </a:lnTo>
                      <a:lnTo>
                        <a:pt x="1172" y="2595"/>
                      </a:lnTo>
                      <a:lnTo>
                        <a:pt x="1214" y="2658"/>
                      </a:lnTo>
                      <a:lnTo>
                        <a:pt x="1172" y="2762"/>
                      </a:lnTo>
                      <a:lnTo>
                        <a:pt x="1214" y="2825"/>
                      </a:lnTo>
                      <a:lnTo>
                        <a:pt x="1297" y="2825"/>
                      </a:lnTo>
                      <a:lnTo>
                        <a:pt x="1402" y="2783"/>
                      </a:lnTo>
                      <a:lnTo>
                        <a:pt x="1528" y="2783"/>
                      </a:lnTo>
                      <a:lnTo>
                        <a:pt x="1611" y="2888"/>
                      </a:lnTo>
                      <a:lnTo>
                        <a:pt x="1507" y="2825"/>
                      </a:lnTo>
                      <a:lnTo>
                        <a:pt x="1402" y="2825"/>
                      </a:lnTo>
                      <a:lnTo>
                        <a:pt x="1360" y="2930"/>
                      </a:lnTo>
                      <a:lnTo>
                        <a:pt x="1402" y="2972"/>
                      </a:lnTo>
                      <a:lnTo>
                        <a:pt x="1423" y="3076"/>
                      </a:lnTo>
                      <a:lnTo>
                        <a:pt x="1381" y="3181"/>
                      </a:lnTo>
                      <a:lnTo>
                        <a:pt x="1402" y="3244"/>
                      </a:lnTo>
                      <a:lnTo>
                        <a:pt x="1486" y="3244"/>
                      </a:lnTo>
                      <a:lnTo>
                        <a:pt x="1632" y="3432"/>
                      </a:lnTo>
                      <a:lnTo>
                        <a:pt x="1779" y="3453"/>
                      </a:lnTo>
                      <a:lnTo>
                        <a:pt x="1904" y="3537"/>
                      </a:lnTo>
                      <a:lnTo>
                        <a:pt x="1904" y="3641"/>
                      </a:lnTo>
                      <a:lnTo>
                        <a:pt x="1946" y="3725"/>
                      </a:lnTo>
                      <a:lnTo>
                        <a:pt x="1904" y="3830"/>
                      </a:lnTo>
                      <a:lnTo>
                        <a:pt x="1883" y="3850"/>
                      </a:lnTo>
                      <a:lnTo>
                        <a:pt x="1841" y="3934"/>
                      </a:lnTo>
                      <a:lnTo>
                        <a:pt x="1946" y="3955"/>
                      </a:lnTo>
                      <a:lnTo>
                        <a:pt x="2134" y="4081"/>
                      </a:lnTo>
                      <a:lnTo>
                        <a:pt x="2260" y="4436"/>
                      </a:lnTo>
                      <a:lnTo>
                        <a:pt x="2260" y="4436"/>
                      </a:lnTo>
                      <a:lnTo>
                        <a:pt x="2113" y="4269"/>
                      </a:lnTo>
                      <a:lnTo>
                        <a:pt x="2093" y="4143"/>
                      </a:lnTo>
                      <a:lnTo>
                        <a:pt x="1946" y="4081"/>
                      </a:lnTo>
                      <a:lnTo>
                        <a:pt x="1904" y="4122"/>
                      </a:lnTo>
                      <a:lnTo>
                        <a:pt x="1841" y="4394"/>
                      </a:lnTo>
                      <a:lnTo>
                        <a:pt x="1841" y="4604"/>
                      </a:lnTo>
                      <a:lnTo>
                        <a:pt x="1946" y="4687"/>
                      </a:lnTo>
                      <a:lnTo>
                        <a:pt x="1883" y="4750"/>
                      </a:lnTo>
                      <a:lnTo>
                        <a:pt x="1841" y="5127"/>
                      </a:lnTo>
                      <a:lnTo>
                        <a:pt x="1737" y="5482"/>
                      </a:lnTo>
                      <a:lnTo>
                        <a:pt x="1590" y="5545"/>
                      </a:lnTo>
                      <a:lnTo>
                        <a:pt x="1695" y="5608"/>
                      </a:lnTo>
                      <a:lnTo>
                        <a:pt x="1716" y="5629"/>
                      </a:lnTo>
                      <a:lnTo>
                        <a:pt x="1779" y="5629"/>
                      </a:lnTo>
                      <a:lnTo>
                        <a:pt x="1800" y="5754"/>
                      </a:lnTo>
                      <a:lnTo>
                        <a:pt x="1800" y="5859"/>
                      </a:lnTo>
                      <a:lnTo>
                        <a:pt x="1946" y="5838"/>
                      </a:lnTo>
                      <a:lnTo>
                        <a:pt x="2197" y="5922"/>
                      </a:lnTo>
                      <a:lnTo>
                        <a:pt x="2302" y="6047"/>
                      </a:lnTo>
                      <a:lnTo>
                        <a:pt x="2406" y="6006"/>
                      </a:lnTo>
                      <a:lnTo>
                        <a:pt x="2532" y="6131"/>
                      </a:lnTo>
                      <a:lnTo>
                        <a:pt x="2678" y="6131"/>
                      </a:lnTo>
                      <a:lnTo>
                        <a:pt x="2762" y="6152"/>
                      </a:lnTo>
                      <a:lnTo>
                        <a:pt x="2867" y="6047"/>
                      </a:lnTo>
                      <a:lnTo>
                        <a:pt x="3139" y="6047"/>
                      </a:lnTo>
                      <a:lnTo>
                        <a:pt x="3243" y="6110"/>
                      </a:lnTo>
                      <a:lnTo>
                        <a:pt x="3390" y="6068"/>
                      </a:lnTo>
                      <a:lnTo>
                        <a:pt x="3557" y="6173"/>
                      </a:lnTo>
                      <a:lnTo>
                        <a:pt x="3829" y="6152"/>
                      </a:lnTo>
                      <a:lnTo>
                        <a:pt x="4018" y="6257"/>
                      </a:lnTo>
                      <a:lnTo>
                        <a:pt x="4101" y="6278"/>
                      </a:lnTo>
                      <a:lnTo>
                        <a:pt x="4101" y="6236"/>
                      </a:lnTo>
                      <a:lnTo>
                        <a:pt x="4038" y="6068"/>
                      </a:lnTo>
                      <a:lnTo>
                        <a:pt x="4101" y="5859"/>
                      </a:lnTo>
                      <a:lnTo>
                        <a:pt x="4101" y="5796"/>
                      </a:lnTo>
                      <a:lnTo>
                        <a:pt x="4227" y="5650"/>
                      </a:lnTo>
                      <a:lnTo>
                        <a:pt x="4436" y="5441"/>
                      </a:lnTo>
                      <a:lnTo>
                        <a:pt x="4499" y="5441"/>
                      </a:lnTo>
                      <a:lnTo>
                        <a:pt x="4562" y="5503"/>
                      </a:lnTo>
                      <a:lnTo>
                        <a:pt x="4708" y="5503"/>
                      </a:lnTo>
                      <a:lnTo>
                        <a:pt x="4834" y="5587"/>
                      </a:lnTo>
                      <a:lnTo>
                        <a:pt x="4938" y="5587"/>
                      </a:lnTo>
                      <a:lnTo>
                        <a:pt x="5022" y="5524"/>
                      </a:lnTo>
                      <a:lnTo>
                        <a:pt x="5085" y="5503"/>
                      </a:lnTo>
                      <a:lnTo>
                        <a:pt x="5461" y="5734"/>
                      </a:lnTo>
                      <a:lnTo>
                        <a:pt x="5545" y="5817"/>
                      </a:lnTo>
                      <a:lnTo>
                        <a:pt x="5796" y="5817"/>
                      </a:lnTo>
                      <a:lnTo>
                        <a:pt x="5901" y="5734"/>
                      </a:lnTo>
                      <a:lnTo>
                        <a:pt x="5880" y="5692"/>
                      </a:lnTo>
                      <a:lnTo>
                        <a:pt x="5984" y="5545"/>
                      </a:lnTo>
                      <a:lnTo>
                        <a:pt x="6340" y="5294"/>
                      </a:lnTo>
                      <a:lnTo>
                        <a:pt x="6382" y="5273"/>
                      </a:lnTo>
                      <a:lnTo>
                        <a:pt x="6319" y="5169"/>
                      </a:lnTo>
                      <a:lnTo>
                        <a:pt x="6403" y="4980"/>
                      </a:lnTo>
                      <a:lnTo>
                        <a:pt x="6235" y="4980"/>
                      </a:lnTo>
                      <a:lnTo>
                        <a:pt x="6068" y="4855"/>
                      </a:lnTo>
                      <a:lnTo>
                        <a:pt x="6026" y="4562"/>
                      </a:lnTo>
                      <a:lnTo>
                        <a:pt x="5880" y="4394"/>
                      </a:lnTo>
                      <a:lnTo>
                        <a:pt x="5963" y="4332"/>
                      </a:lnTo>
                      <a:lnTo>
                        <a:pt x="6089" y="4290"/>
                      </a:lnTo>
                      <a:lnTo>
                        <a:pt x="6131" y="4122"/>
                      </a:lnTo>
                      <a:lnTo>
                        <a:pt x="6026" y="4018"/>
                      </a:lnTo>
                      <a:lnTo>
                        <a:pt x="6005" y="3850"/>
                      </a:lnTo>
                      <a:lnTo>
                        <a:pt x="6068" y="3809"/>
                      </a:lnTo>
                      <a:lnTo>
                        <a:pt x="6068" y="3725"/>
                      </a:lnTo>
                      <a:lnTo>
                        <a:pt x="5984" y="3662"/>
                      </a:lnTo>
                      <a:lnTo>
                        <a:pt x="5922" y="3516"/>
                      </a:lnTo>
                      <a:lnTo>
                        <a:pt x="5880" y="3411"/>
                      </a:lnTo>
                      <a:lnTo>
                        <a:pt x="5712" y="3411"/>
                      </a:lnTo>
                      <a:lnTo>
                        <a:pt x="5650" y="3453"/>
                      </a:lnTo>
                      <a:lnTo>
                        <a:pt x="5691" y="3620"/>
                      </a:lnTo>
                      <a:lnTo>
                        <a:pt x="5545" y="3662"/>
                      </a:lnTo>
                      <a:lnTo>
                        <a:pt x="5440" y="3662"/>
                      </a:lnTo>
                      <a:lnTo>
                        <a:pt x="5398" y="3558"/>
                      </a:lnTo>
                      <a:lnTo>
                        <a:pt x="5482" y="3537"/>
                      </a:lnTo>
                      <a:lnTo>
                        <a:pt x="5545" y="3537"/>
                      </a:lnTo>
                      <a:lnTo>
                        <a:pt x="5545" y="3432"/>
                      </a:lnTo>
                      <a:lnTo>
                        <a:pt x="5566" y="3244"/>
                      </a:lnTo>
                      <a:lnTo>
                        <a:pt x="5712" y="3013"/>
                      </a:lnTo>
                      <a:lnTo>
                        <a:pt x="5796" y="2993"/>
                      </a:lnTo>
                      <a:lnTo>
                        <a:pt x="5901" y="2825"/>
                      </a:lnTo>
                      <a:lnTo>
                        <a:pt x="6005" y="2783"/>
                      </a:lnTo>
                      <a:lnTo>
                        <a:pt x="6005" y="2679"/>
                      </a:lnTo>
                      <a:lnTo>
                        <a:pt x="5880" y="2616"/>
                      </a:lnTo>
                      <a:lnTo>
                        <a:pt x="5963" y="2511"/>
                      </a:lnTo>
                      <a:lnTo>
                        <a:pt x="6089" y="2511"/>
                      </a:lnTo>
                      <a:lnTo>
                        <a:pt x="6110" y="2595"/>
                      </a:lnTo>
                      <a:lnTo>
                        <a:pt x="6215" y="2595"/>
                      </a:lnTo>
                      <a:lnTo>
                        <a:pt x="6403" y="2553"/>
                      </a:lnTo>
                      <a:lnTo>
                        <a:pt x="6340" y="2449"/>
                      </a:lnTo>
                      <a:lnTo>
                        <a:pt x="6235" y="2365"/>
                      </a:lnTo>
                      <a:lnTo>
                        <a:pt x="6235" y="2197"/>
                      </a:lnTo>
                      <a:lnTo>
                        <a:pt x="6298" y="2030"/>
                      </a:lnTo>
                      <a:lnTo>
                        <a:pt x="6382" y="1946"/>
                      </a:lnTo>
                      <a:lnTo>
                        <a:pt x="6382" y="1842"/>
                      </a:lnTo>
                      <a:lnTo>
                        <a:pt x="6445" y="1674"/>
                      </a:lnTo>
                      <a:lnTo>
                        <a:pt x="6591" y="1549"/>
                      </a:lnTo>
                      <a:lnTo>
                        <a:pt x="6445" y="1465"/>
                      </a:lnTo>
                      <a:lnTo>
                        <a:pt x="6340" y="1465"/>
                      </a:lnTo>
                      <a:lnTo>
                        <a:pt x="6215" y="1402"/>
                      </a:lnTo>
                      <a:lnTo>
                        <a:pt x="6110" y="1444"/>
                      </a:lnTo>
                      <a:lnTo>
                        <a:pt x="6026" y="1402"/>
                      </a:lnTo>
                      <a:lnTo>
                        <a:pt x="5922" y="1402"/>
                      </a:lnTo>
                      <a:lnTo>
                        <a:pt x="5859" y="1444"/>
                      </a:lnTo>
                      <a:lnTo>
                        <a:pt x="5754" y="1361"/>
                      </a:lnTo>
                      <a:lnTo>
                        <a:pt x="5754" y="1298"/>
                      </a:lnTo>
                      <a:lnTo>
                        <a:pt x="5650" y="1214"/>
                      </a:lnTo>
                      <a:lnTo>
                        <a:pt x="5566" y="1235"/>
                      </a:lnTo>
                      <a:lnTo>
                        <a:pt x="5398" y="1193"/>
                      </a:lnTo>
                      <a:lnTo>
                        <a:pt x="5357" y="1089"/>
                      </a:lnTo>
                      <a:lnTo>
                        <a:pt x="5252" y="1089"/>
                      </a:lnTo>
                      <a:lnTo>
                        <a:pt x="5189" y="1130"/>
                      </a:lnTo>
                      <a:lnTo>
                        <a:pt x="5085" y="1047"/>
                      </a:lnTo>
                      <a:lnTo>
                        <a:pt x="4980" y="1026"/>
                      </a:lnTo>
                      <a:lnTo>
                        <a:pt x="4854" y="879"/>
                      </a:lnTo>
                      <a:lnTo>
                        <a:pt x="4771" y="837"/>
                      </a:lnTo>
                      <a:lnTo>
                        <a:pt x="4729" y="796"/>
                      </a:lnTo>
                      <a:lnTo>
                        <a:pt x="4645" y="796"/>
                      </a:lnTo>
                      <a:lnTo>
                        <a:pt x="4603" y="837"/>
                      </a:lnTo>
                      <a:lnTo>
                        <a:pt x="4457" y="775"/>
                      </a:lnTo>
                      <a:lnTo>
                        <a:pt x="4457" y="607"/>
                      </a:lnTo>
                      <a:lnTo>
                        <a:pt x="4394" y="586"/>
                      </a:lnTo>
                      <a:lnTo>
                        <a:pt x="4310" y="524"/>
                      </a:lnTo>
                      <a:lnTo>
                        <a:pt x="4227" y="524"/>
                      </a:lnTo>
                      <a:lnTo>
                        <a:pt x="4080" y="398"/>
                      </a:lnTo>
                      <a:lnTo>
                        <a:pt x="4038" y="293"/>
                      </a:lnTo>
                      <a:lnTo>
                        <a:pt x="3913" y="252"/>
                      </a:lnTo>
                      <a:lnTo>
                        <a:pt x="3892" y="63"/>
                      </a:lnTo>
                      <a:lnTo>
                        <a:pt x="3829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7" name="Google Shape;477;p35"/>
                <p:cNvSpPr/>
                <p:nvPr/>
              </p:nvSpPr>
              <p:spPr>
                <a:xfrm>
                  <a:off x="3658200" y="2557475"/>
                  <a:ext cx="70850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4" h="1762" extrusionOk="0">
                      <a:moveTo>
                        <a:pt x="571" y="595"/>
                      </a:moveTo>
                      <a:lnTo>
                        <a:pt x="0" y="1119"/>
                      </a:lnTo>
                      <a:lnTo>
                        <a:pt x="1833" y="1762"/>
                      </a:lnTo>
                      <a:lnTo>
                        <a:pt x="2714" y="1476"/>
                      </a:lnTo>
                      <a:lnTo>
                        <a:pt x="2834" y="1071"/>
                      </a:lnTo>
                      <a:lnTo>
                        <a:pt x="1833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sp>
              <p:nvSpPr>
                <p:cNvPr id="478" name="Google Shape;478;p35"/>
                <p:cNvSpPr/>
                <p:nvPr/>
              </p:nvSpPr>
              <p:spPr>
                <a:xfrm>
                  <a:off x="3719525" y="2432450"/>
                  <a:ext cx="79750" cy="89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0" h="3596" extrusionOk="0">
                      <a:moveTo>
                        <a:pt x="0" y="167"/>
                      </a:moveTo>
                      <a:lnTo>
                        <a:pt x="261" y="0"/>
                      </a:lnTo>
                      <a:lnTo>
                        <a:pt x="1619" y="1095"/>
                      </a:lnTo>
                      <a:lnTo>
                        <a:pt x="2381" y="1286"/>
                      </a:lnTo>
                      <a:lnTo>
                        <a:pt x="3190" y="1429"/>
                      </a:lnTo>
                      <a:lnTo>
                        <a:pt x="2809" y="2595"/>
                      </a:lnTo>
                      <a:lnTo>
                        <a:pt x="2071" y="2429"/>
                      </a:lnTo>
                      <a:lnTo>
                        <a:pt x="1524" y="3596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</p:grpSp>
          <p:grpSp>
            <p:nvGrpSpPr>
              <p:cNvPr id="479" name="Google Shape;479;p35"/>
              <p:cNvGrpSpPr/>
              <p:nvPr/>
            </p:nvGrpSpPr>
            <p:grpSpPr>
              <a:xfrm>
                <a:off x="3561536" y="2585450"/>
                <a:ext cx="61539" cy="99045"/>
                <a:chOff x="3561536" y="2585450"/>
                <a:chExt cx="61539" cy="99045"/>
              </a:xfrm>
            </p:grpSpPr>
            <p:sp>
              <p:nvSpPr>
                <p:cNvPr id="480" name="Google Shape;480;p35"/>
                <p:cNvSpPr/>
                <p:nvPr/>
              </p:nvSpPr>
              <p:spPr>
                <a:xfrm rot="192277">
                  <a:off x="3564002" y="2593849"/>
                  <a:ext cx="44498" cy="89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3579" extrusionOk="0">
                      <a:moveTo>
                        <a:pt x="628" y="1"/>
                      </a:moveTo>
                      <a:lnTo>
                        <a:pt x="356" y="22"/>
                      </a:lnTo>
                      <a:lnTo>
                        <a:pt x="377" y="147"/>
                      </a:lnTo>
                      <a:lnTo>
                        <a:pt x="461" y="357"/>
                      </a:lnTo>
                      <a:lnTo>
                        <a:pt x="440" y="712"/>
                      </a:lnTo>
                      <a:lnTo>
                        <a:pt x="440" y="775"/>
                      </a:lnTo>
                      <a:lnTo>
                        <a:pt x="419" y="943"/>
                      </a:lnTo>
                      <a:lnTo>
                        <a:pt x="482" y="1026"/>
                      </a:lnTo>
                      <a:lnTo>
                        <a:pt x="440" y="1131"/>
                      </a:lnTo>
                      <a:lnTo>
                        <a:pt x="356" y="1256"/>
                      </a:lnTo>
                      <a:lnTo>
                        <a:pt x="356" y="1445"/>
                      </a:lnTo>
                      <a:lnTo>
                        <a:pt x="231" y="1654"/>
                      </a:lnTo>
                      <a:lnTo>
                        <a:pt x="231" y="1759"/>
                      </a:lnTo>
                      <a:lnTo>
                        <a:pt x="64" y="1968"/>
                      </a:lnTo>
                      <a:lnTo>
                        <a:pt x="1" y="2303"/>
                      </a:lnTo>
                      <a:lnTo>
                        <a:pt x="1" y="2386"/>
                      </a:lnTo>
                      <a:lnTo>
                        <a:pt x="105" y="2386"/>
                      </a:lnTo>
                      <a:lnTo>
                        <a:pt x="168" y="2303"/>
                      </a:lnTo>
                      <a:lnTo>
                        <a:pt x="273" y="2219"/>
                      </a:lnTo>
                      <a:lnTo>
                        <a:pt x="252" y="2303"/>
                      </a:lnTo>
                      <a:lnTo>
                        <a:pt x="315" y="2344"/>
                      </a:lnTo>
                      <a:lnTo>
                        <a:pt x="126" y="2428"/>
                      </a:lnTo>
                      <a:lnTo>
                        <a:pt x="126" y="2554"/>
                      </a:lnTo>
                      <a:lnTo>
                        <a:pt x="168" y="2616"/>
                      </a:lnTo>
                      <a:lnTo>
                        <a:pt x="252" y="2533"/>
                      </a:lnTo>
                      <a:lnTo>
                        <a:pt x="419" y="2533"/>
                      </a:lnTo>
                      <a:lnTo>
                        <a:pt x="336" y="2616"/>
                      </a:lnTo>
                      <a:lnTo>
                        <a:pt x="377" y="2763"/>
                      </a:lnTo>
                      <a:lnTo>
                        <a:pt x="336" y="2909"/>
                      </a:lnTo>
                      <a:lnTo>
                        <a:pt x="336" y="3223"/>
                      </a:lnTo>
                      <a:lnTo>
                        <a:pt x="273" y="3432"/>
                      </a:lnTo>
                      <a:lnTo>
                        <a:pt x="231" y="3495"/>
                      </a:lnTo>
                      <a:lnTo>
                        <a:pt x="273" y="3537"/>
                      </a:lnTo>
                      <a:lnTo>
                        <a:pt x="440" y="3432"/>
                      </a:lnTo>
                      <a:lnTo>
                        <a:pt x="691" y="3495"/>
                      </a:lnTo>
                      <a:lnTo>
                        <a:pt x="796" y="3579"/>
                      </a:lnTo>
                      <a:lnTo>
                        <a:pt x="963" y="3474"/>
                      </a:lnTo>
                      <a:lnTo>
                        <a:pt x="1110" y="3474"/>
                      </a:lnTo>
                      <a:lnTo>
                        <a:pt x="1152" y="3432"/>
                      </a:lnTo>
                      <a:lnTo>
                        <a:pt x="1152" y="3286"/>
                      </a:lnTo>
                      <a:lnTo>
                        <a:pt x="1068" y="3160"/>
                      </a:lnTo>
                      <a:lnTo>
                        <a:pt x="1193" y="2909"/>
                      </a:lnTo>
                      <a:lnTo>
                        <a:pt x="1319" y="2805"/>
                      </a:lnTo>
                      <a:lnTo>
                        <a:pt x="1361" y="2658"/>
                      </a:lnTo>
                      <a:lnTo>
                        <a:pt x="1214" y="2658"/>
                      </a:lnTo>
                      <a:lnTo>
                        <a:pt x="1152" y="2512"/>
                      </a:lnTo>
                      <a:lnTo>
                        <a:pt x="1319" y="2323"/>
                      </a:lnTo>
                      <a:lnTo>
                        <a:pt x="1319" y="2093"/>
                      </a:lnTo>
                      <a:lnTo>
                        <a:pt x="1193" y="2010"/>
                      </a:lnTo>
                      <a:lnTo>
                        <a:pt x="1047" y="1717"/>
                      </a:lnTo>
                      <a:lnTo>
                        <a:pt x="1172" y="1696"/>
                      </a:lnTo>
                      <a:lnTo>
                        <a:pt x="1277" y="1696"/>
                      </a:lnTo>
                      <a:lnTo>
                        <a:pt x="1424" y="1487"/>
                      </a:lnTo>
                      <a:lnTo>
                        <a:pt x="1319" y="1382"/>
                      </a:lnTo>
                      <a:lnTo>
                        <a:pt x="1465" y="1277"/>
                      </a:lnTo>
                      <a:lnTo>
                        <a:pt x="1465" y="922"/>
                      </a:lnTo>
                      <a:lnTo>
                        <a:pt x="1424" y="754"/>
                      </a:lnTo>
                      <a:lnTo>
                        <a:pt x="1675" y="545"/>
                      </a:lnTo>
                      <a:lnTo>
                        <a:pt x="1737" y="545"/>
                      </a:lnTo>
                      <a:lnTo>
                        <a:pt x="1779" y="440"/>
                      </a:lnTo>
                      <a:lnTo>
                        <a:pt x="1675" y="252"/>
                      </a:lnTo>
                      <a:lnTo>
                        <a:pt x="1633" y="127"/>
                      </a:lnTo>
                      <a:lnTo>
                        <a:pt x="1382" y="85"/>
                      </a:lnTo>
                      <a:lnTo>
                        <a:pt x="1277" y="210"/>
                      </a:lnTo>
                      <a:lnTo>
                        <a:pt x="942" y="127"/>
                      </a:lnTo>
                      <a:lnTo>
                        <a:pt x="754" y="231"/>
                      </a:lnTo>
                      <a:lnTo>
                        <a:pt x="691" y="147"/>
                      </a:lnTo>
                      <a:lnTo>
                        <a:pt x="733" y="22"/>
                      </a:lnTo>
                      <a:lnTo>
                        <a:pt x="628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81" name="Google Shape;481;p35"/>
                <p:cNvSpPr/>
                <p:nvPr/>
              </p:nvSpPr>
              <p:spPr>
                <a:xfrm>
                  <a:off x="3580800" y="2585450"/>
                  <a:ext cx="42275" cy="9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1" h="3738" extrusionOk="0">
                      <a:moveTo>
                        <a:pt x="453" y="0"/>
                      </a:moveTo>
                      <a:lnTo>
                        <a:pt x="0" y="547"/>
                      </a:lnTo>
                      <a:lnTo>
                        <a:pt x="0" y="3429"/>
                      </a:lnTo>
                      <a:lnTo>
                        <a:pt x="429" y="3738"/>
                      </a:lnTo>
                      <a:lnTo>
                        <a:pt x="1691" y="2714"/>
                      </a:lnTo>
                      <a:lnTo>
                        <a:pt x="1691" y="50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</p:grpSp>
          <p:grpSp>
            <p:nvGrpSpPr>
              <p:cNvPr id="482" name="Google Shape;482;p35"/>
              <p:cNvGrpSpPr/>
              <p:nvPr/>
            </p:nvGrpSpPr>
            <p:grpSpPr>
              <a:xfrm>
                <a:off x="3906325" y="1984500"/>
                <a:ext cx="156075" cy="262825"/>
                <a:chOff x="3906325" y="1984500"/>
                <a:chExt cx="156075" cy="262825"/>
              </a:xfrm>
            </p:grpSpPr>
            <p:sp>
              <p:nvSpPr>
                <p:cNvPr id="483" name="Google Shape;483;p35"/>
                <p:cNvSpPr/>
                <p:nvPr/>
              </p:nvSpPr>
              <p:spPr>
                <a:xfrm>
                  <a:off x="3906325" y="1984500"/>
                  <a:ext cx="100825" cy="1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3" h="4968" extrusionOk="0">
                      <a:moveTo>
                        <a:pt x="2901" y="4968"/>
                      </a:moveTo>
                      <a:lnTo>
                        <a:pt x="1524" y="4673"/>
                      </a:lnTo>
                      <a:lnTo>
                        <a:pt x="0" y="1771"/>
                      </a:lnTo>
                      <a:lnTo>
                        <a:pt x="737" y="886"/>
                      </a:lnTo>
                      <a:lnTo>
                        <a:pt x="2508" y="1181"/>
                      </a:lnTo>
                      <a:lnTo>
                        <a:pt x="2655" y="345"/>
                      </a:lnTo>
                      <a:lnTo>
                        <a:pt x="3442" y="0"/>
                      </a:lnTo>
                      <a:lnTo>
                        <a:pt x="4033" y="443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sp>
              <p:nvSpPr>
                <p:cNvPr id="484" name="Google Shape;484;p35"/>
                <p:cNvSpPr/>
                <p:nvPr/>
              </p:nvSpPr>
              <p:spPr>
                <a:xfrm>
                  <a:off x="3919575" y="1989950"/>
                  <a:ext cx="142825" cy="25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3" h="10295" extrusionOk="0">
                      <a:moveTo>
                        <a:pt x="2867" y="0"/>
                      </a:moveTo>
                      <a:lnTo>
                        <a:pt x="2762" y="105"/>
                      </a:lnTo>
                      <a:lnTo>
                        <a:pt x="2762" y="147"/>
                      </a:lnTo>
                      <a:lnTo>
                        <a:pt x="2679" y="189"/>
                      </a:lnTo>
                      <a:lnTo>
                        <a:pt x="2532" y="147"/>
                      </a:lnTo>
                      <a:lnTo>
                        <a:pt x="2386" y="209"/>
                      </a:lnTo>
                      <a:lnTo>
                        <a:pt x="2386" y="293"/>
                      </a:lnTo>
                      <a:lnTo>
                        <a:pt x="2323" y="419"/>
                      </a:lnTo>
                      <a:lnTo>
                        <a:pt x="2239" y="461"/>
                      </a:lnTo>
                      <a:lnTo>
                        <a:pt x="2281" y="544"/>
                      </a:lnTo>
                      <a:lnTo>
                        <a:pt x="2260" y="628"/>
                      </a:lnTo>
                      <a:lnTo>
                        <a:pt x="2239" y="921"/>
                      </a:lnTo>
                      <a:lnTo>
                        <a:pt x="2281" y="1088"/>
                      </a:lnTo>
                      <a:lnTo>
                        <a:pt x="2344" y="1193"/>
                      </a:lnTo>
                      <a:lnTo>
                        <a:pt x="2281" y="1277"/>
                      </a:lnTo>
                      <a:lnTo>
                        <a:pt x="2177" y="1360"/>
                      </a:lnTo>
                      <a:lnTo>
                        <a:pt x="2072" y="1360"/>
                      </a:lnTo>
                      <a:lnTo>
                        <a:pt x="1967" y="1444"/>
                      </a:lnTo>
                      <a:lnTo>
                        <a:pt x="1905" y="1486"/>
                      </a:lnTo>
                      <a:lnTo>
                        <a:pt x="1821" y="1611"/>
                      </a:lnTo>
                      <a:lnTo>
                        <a:pt x="1674" y="1590"/>
                      </a:lnTo>
                      <a:lnTo>
                        <a:pt x="1507" y="1465"/>
                      </a:lnTo>
                      <a:lnTo>
                        <a:pt x="1381" y="1465"/>
                      </a:lnTo>
                      <a:lnTo>
                        <a:pt x="1298" y="1549"/>
                      </a:lnTo>
                      <a:lnTo>
                        <a:pt x="1151" y="1674"/>
                      </a:lnTo>
                      <a:lnTo>
                        <a:pt x="900" y="1674"/>
                      </a:lnTo>
                      <a:lnTo>
                        <a:pt x="733" y="1590"/>
                      </a:lnTo>
                      <a:lnTo>
                        <a:pt x="670" y="1465"/>
                      </a:lnTo>
                      <a:lnTo>
                        <a:pt x="607" y="1339"/>
                      </a:lnTo>
                      <a:lnTo>
                        <a:pt x="377" y="1130"/>
                      </a:lnTo>
                      <a:lnTo>
                        <a:pt x="293" y="984"/>
                      </a:lnTo>
                      <a:lnTo>
                        <a:pt x="189" y="963"/>
                      </a:lnTo>
                      <a:lnTo>
                        <a:pt x="105" y="1046"/>
                      </a:lnTo>
                      <a:lnTo>
                        <a:pt x="84" y="1151"/>
                      </a:lnTo>
                      <a:lnTo>
                        <a:pt x="105" y="1214"/>
                      </a:lnTo>
                      <a:lnTo>
                        <a:pt x="84" y="1256"/>
                      </a:lnTo>
                      <a:lnTo>
                        <a:pt x="42" y="1214"/>
                      </a:lnTo>
                      <a:lnTo>
                        <a:pt x="1" y="1256"/>
                      </a:lnTo>
                      <a:lnTo>
                        <a:pt x="105" y="1360"/>
                      </a:lnTo>
                      <a:lnTo>
                        <a:pt x="273" y="1423"/>
                      </a:lnTo>
                      <a:lnTo>
                        <a:pt x="482" y="1674"/>
                      </a:lnTo>
                      <a:lnTo>
                        <a:pt x="628" y="1779"/>
                      </a:lnTo>
                      <a:lnTo>
                        <a:pt x="879" y="1800"/>
                      </a:lnTo>
                      <a:lnTo>
                        <a:pt x="942" y="1841"/>
                      </a:lnTo>
                      <a:lnTo>
                        <a:pt x="1026" y="1883"/>
                      </a:lnTo>
                      <a:lnTo>
                        <a:pt x="1130" y="2009"/>
                      </a:lnTo>
                      <a:lnTo>
                        <a:pt x="1193" y="2113"/>
                      </a:lnTo>
                      <a:lnTo>
                        <a:pt x="1298" y="2113"/>
                      </a:lnTo>
                      <a:lnTo>
                        <a:pt x="1402" y="2239"/>
                      </a:lnTo>
                      <a:lnTo>
                        <a:pt x="1465" y="2239"/>
                      </a:lnTo>
                      <a:lnTo>
                        <a:pt x="1528" y="2323"/>
                      </a:lnTo>
                      <a:lnTo>
                        <a:pt x="1465" y="2427"/>
                      </a:lnTo>
                      <a:lnTo>
                        <a:pt x="1507" y="2574"/>
                      </a:lnTo>
                      <a:lnTo>
                        <a:pt x="1444" y="2720"/>
                      </a:lnTo>
                      <a:lnTo>
                        <a:pt x="1444" y="2825"/>
                      </a:lnTo>
                      <a:lnTo>
                        <a:pt x="1612" y="2825"/>
                      </a:lnTo>
                      <a:lnTo>
                        <a:pt x="1633" y="2950"/>
                      </a:lnTo>
                      <a:lnTo>
                        <a:pt x="1591" y="3034"/>
                      </a:lnTo>
                      <a:lnTo>
                        <a:pt x="1612" y="3181"/>
                      </a:lnTo>
                      <a:lnTo>
                        <a:pt x="1653" y="3285"/>
                      </a:lnTo>
                      <a:lnTo>
                        <a:pt x="1695" y="3494"/>
                      </a:lnTo>
                      <a:lnTo>
                        <a:pt x="1653" y="3599"/>
                      </a:lnTo>
                      <a:lnTo>
                        <a:pt x="1695" y="3683"/>
                      </a:lnTo>
                      <a:lnTo>
                        <a:pt x="1695" y="3913"/>
                      </a:lnTo>
                      <a:lnTo>
                        <a:pt x="1653" y="3997"/>
                      </a:lnTo>
                      <a:lnTo>
                        <a:pt x="1716" y="4143"/>
                      </a:lnTo>
                      <a:lnTo>
                        <a:pt x="1821" y="4185"/>
                      </a:lnTo>
                      <a:lnTo>
                        <a:pt x="1925" y="4394"/>
                      </a:lnTo>
                      <a:lnTo>
                        <a:pt x="1967" y="4478"/>
                      </a:lnTo>
                      <a:lnTo>
                        <a:pt x="1967" y="4603"/>
                      </a:lnTo>
                      <a:lnTo>
                        <a:pt x="1988" y="4645"/>
                      </a:lnTo>
                      <a:lnTo>
                        <a:pt x="2093" y="4645"/>
                      </a:lnTo>
                      <a:lnTo>
                        <a:pt x="2197" y="4750"/>
                      </a:lnTo>
                      <a:lnTo>
                        <a:pt x="2407" y="4750"/>
                      </a:lnTo>
                      <a:lnTo>
                        <a:pt x="2574" y="4875"/>
                      </a:lnTo>
                      <a:lnTo>
                        <a:pt x="2490" y="4938"/>
                      </a:lnTo>
                      <a:lnTo>
                        <a:pt x="2553" y="5022"/>
                      </a:lnTo>
                      <a:lnTo>
                        <a:pt x="2553" y="5189"/>
                      </a:lnTo>
                      <a:lnTo>
                        <a:pt x="2490" y="5231"/>
                      </a:lnTo>
                      <a:lnTo>
                        <a:pt x="2679" y="5378"/>
                      </a:lnTo>
                      <a:lnTo>
                        <a:pt x="2553" y="5357"/>
                      </a:lnTo>
                      <a:lnTo>
                        <a:pt x="2490" y="5378"/>
                      </a:lnTo>
                      <a:lnTo>
                        <a:pt x="2658" y="5524"/>
                      </a:lnTo>
                      <a:lnTo>
                        <a:pt x="2658" y="5587"/>
                      </a:lnTo>
                      <a:lnTo>
                        <a:pt x="2469" y="5482"/>
                      </a:lnTo>
                      <a:lnTo>
                        <a:pt x="2302" y="5482"/>
                      </a:lnTo>
                      <a:lnTo>
                        <a:pt x="2156" y="5587"/>
                      </a:lnTo>
                      <a:lnTo>
                        <a:pt x="2156" y="5691"/>
                      </a:lnTo>
                      <a:lnTo>
                        <a:pt x="2051" y="5796"/>
                      </a:lnTo>
                      <a:lnTo>
                        <a:pt x="2051" y="5880"/>
                      </a:lnTo>
                      <a:lnTo>
                        <a:pt x="1988" y="5901"/>
                      </a:lnTo>
                      <a:lnTo>
                        <a:pt x="1821" y="6089"/>
                      </a:lnTo>
                      <a:lnTo>
                        <a:pt x="1779" y="6277"/>
                      </a:lnTo>
                      <a:lnTo>
                        <a:pt x="1737" y="6298"/>
                      </a:lnTo>
                      <a:lnTo>
                        <a:pt x="1716" y="6256"/>
                      </a:lnTo>
                      <a:lnTo>
                        <a:pt x="1653" y="6256"/>
                      </a:lnTo>
                      <a:lnTo>
                        <a:pt x="1716" y="6361"/>
                      </a:lnTo>
                      <a:lnTo>
                        <a:pt x="1674" y="6445"/>
                      </a:lnTo>
                      <a:lnTo>
                        <a:pt x="1549" y="6445"/>
                      </a:lnTo>
                      <a:lnTo>
                        <a:pt x="1465" y="6549"/>
                      </a:lnTo>
                      <a:lnTo>
                        <a:pt x="1507" y="6717"/>
                      </a:lnTo>
                      <a:lnTo>
                        <a:pt x="1570" y="6759"/>
                      </a:lnTo>
                      <a:lnTo>
                        <a:pt x="1444" y="6717"/>
                      </a:lnTo>
                      <a:lnTo>
                        <a:pt x="1402" y="6654"/>
                      </a:lnTo>
                      <a:lnTo>
                        <a:pt x="1319" y="6696"/>
                      </a:lnTo>
                      <a:lnTo>
                        <a:pt x="1256" y="6821"/>
                      </a:lnTo>
                      <a:lnTo>
                        <a:pt x="1298" y="6884"/>
                      </a:lnTo>
                      <a:lnTo>
                        <a:pt x="1214" y="6842"/>
                      </a:lnTo>
                      <a:lnTo>
                        <a:pt x="1193" y="6905"/>
                      </a:lnTo>
                      <a:lnTo>
                        <a:pt x="1256" y="6968"/>
                      </a:lnTo>
                      <a:lnTo>
                        <a:pt x="1256" y="7031"/>
                      </a:lnTo>
                      <a:lnTo>
                        <a:pt x="1193" y="7114"/>
                      </a:lnTo>
                      <a:lnTo>
                        <a:pt x="1151" y="7156"/>
                      </a:lnTo>
                      <a:lnTo>
                        <a:pt x="1047" y="7219"/>
                      </a:lnTo>
                      <a:lnTo>
                        <a:pt x="1005" y="7177"/>
                      </a:lnTo>
                      <a:lnTo>
                        <a:pt x="984" y="7135"/>
                      </a:lnTo>
                      <a:lnTo>
                        <a:pt x="900" y="7114"/>
                      </a:lnTo>
                      <a:lnTo>
                        <a:pt x="817" y="7135"/>
                      </a:lnTo>
                      <a:lnTo>
                        <a:pt x="837" y="7240"/>
                      </a:lnTo>
                      <a:lnTo>
                        <a:pt x="796" y="7282"/>
                      </a:lnTo>
                      <a:lnTo>
                        <a:pt x="837" y="7386"/>
                      </a:lnTo>
                      <a:lnTo>
                        <a:pt x="796" y="7491"/>
                      </a:lnTo>
                      <a:lnTo>
                        <a:pt x="733" y="7533"/>
                      </a:lnTo>
                      <a:lnTo>
                        <a:pt x="691" y="7637"/>
                      </a:lnTo>
                      <a:lnTo>
                        <a:pt x="733" y="7742"/>
                      </a:lnTo>
                      <a:lnTo>
                        <a:pt x="775" y="7763"/>
                      </a:lnTo>
                      <a:lnTo>
                        <a:pt x="733" y="7867"/>
                      </a:lnTo>
                      <a:lnTo>
                        <a:pt x="775" y="7951"/>
                      </a:lnTo>
                      <a:lnTo>
                        <a:pt x="858" y="7909"/>
                      </a:lnTo>
                      <a:lnTo>
                        <a:pt x="900" y="7972"/>
                      </a:lnTo>
                      <a:lnTo>
                        <a:pt x="879" y="8098"/>
                      </a:lnTo>
                      <a:lnTo>
                        <a:pt x="837" y="8160"/>
                      </a:lnTo>
                      <a:lnTo>
                        <a:pt x="879" y="8265"/>
                      </a:lnTo>
                      <a:lnTo>
                        <a:pt x="837" y="8307"/>
                      </a:lnTo>
                      <a:lnTo>
                        <a:pt x="942" y="8495"/>
                      </a:lnTo>
                      <a:lnTo>
                        <a:pt x="1005" y="8537"/>
                      </a:lnTo>
                      <a:lnTo>
                        <a:pt x="942" y="8621"/>
                      </a:lnTo>
                      <a:lnTo>
                        <a:pt x="1026" y="8746"/>
                      </a:lnTo>
                      <a:lnTo>
                        <a:pt x="942" y="8788"/>
                      </a:lnTo>
                      <a:lnTo>
                        <a:pt x="984" y="8955"/>
                      </a:lnTo>
                      <a:lnTo>
                        <a:pt x="942" y="9039"/>
                      </a:lnTo>
                      <a:lnTo>
                        <a:pt x="942" y="9269"/>
                      </a:lnTo>
                      <a:lnTo>
                        <a:pt x="1005" y="9353"/>
                      </a:lnTo>
                      <a:lnTo>
                        <a:pt x="942" y="9479"/>
                      </a:lnTo>
                      <a:lnTo>
                        <a:pt x="942" y="9562"/>
                      </a:lnTo>
                      <a:lnTo>
                        <a:pt x="1005" y="9625"/>
                      </a:lnTo>
                      <a:lnTo>
                        <a:pt x="1151" y="9541"/>
                      </a:lnTo>
                      <a:lnTo>
                        <a:pt x="1214" y="9583"/>
                      </a:lnTo>
                      <a:lnTo>
                        <a:pt x="1235" y="9520"/>
                      </a:lnTo>
                      <a:lnTo>
                        <a:pt x="1361" y="9646"/>
                      </a:lnTo>
                      <a:lnTo>
                        <a:pt x="1444" y="9625"/>
                      </a:lnTo>
                      <a:lnTo>
                        <a:pt x="1528" y="9688"/>
                      </a:lnTo>
                      <a:lnTo>
                        <a:pt x="1674" y="9667"/>
                      </a:lnTo>
                      <a:lnTo>
                        <a:pt x="1737" y="9688"/>
                      </a:lnTo>
                      <a:lnTo>
                        <a:pt x="1674" y="9772"/>
                      </a:lnTo>
                      <a:lnTo>
                        <a:pt x="1737" y="9772"/>
                      </a:lnTo>
                      <a:lnTo>
                        <a:pt x="1863" y="9667"/>
                      </a:lnTo>
                      <a:lnTo>
                        <a:pt x="1863" y="9751"/>
                      </a:lnTo>
                      <a:lnTo>
                        <a:pt x="1779" y="9855"/>
                      </a:lnTo>
                      <a:lnTo>
                        <a:pt x="1946" y="10064"/>
                      </a:lnTo>
                      <a:lnTo>
                        <a:pt x="1967" y="10148"/>
                      </a:lnTo>
                      <a:lnTo>
                        <a:pt x="1946" y="10274"/>
                      </a:lnTo>
                      <a:lnTo>
                        <a:pt x="1967" y="10295"/>
                      </a:lnTo>
                      <a:lnTo>
                        <a:pt x="2030" y="10148"/>
                      </a:lnTo>
                      <a:lnTo>
                        <a:pt x="2114" y="10106"/>
                      </a:lnTo>
                      <a:lnTo>
                        <a:pt x="2135" y="10190"/>
                      </a:lnTo>
                      <a:lnTo>
                        <a:pt x="2239" y="10148"/>
                      </a:lnTo>
                      <a:lnTo>
                        <a:pt x="2323" y="10148"/>
                      </a:lnTo>
                      <a:lnTo>
                        <a:pt x="2490" y="10002"/>
                      </a:lnTo>
                      <a:lnTo>
                        <a:pt x="2595" y="10002"/>
                      </a:lnTo>
                      <a:lnTo>
                        <a:pt x="2825" y="9855"/>
                      </a:lnTo>
                      <a:lnTo>
                        <a:pt x="2867" y="9792"/>
                      </a:lnTo>
                      <a:lnTo>
                        <a:pt x="3014" y="9855"/>
                      </a:lnTo>
                      <a:lnTo>
                        <a:pt x="3118" y="9834"/>
                      </a:lnTo>
                      <a:lnTo>
                        <a:pt x="3223" y="9688"/>
                      </a:lnTo>
                      <a:lnTo>
                        <a:pt x="3244" y="9751"/>
                      </a:lnTo>
                      <a:lnTo>
                        <a:pt x="3202" y="9855"/>
                      </a:lnTo>
                      <a:lnTo>
                        <a:pt x="3244" y="9876"/>
                      </a:lnTo>
                      <a:lnTo>
                        <a:pt x="3306" y="9751"/>
                      </a:lnTo>
                      <a:lnTo>
                        <a:pt x="3348" y="9772"/>
                      </a:lnTo>
                      <a:lnTo>
                        <a:pt x="3306" y="9646"/>
                      </a:lnTo>
                      <a:lnTo>
                        <a:pt x="3348" y="9583"/>
                      </a:lnTo>
                      <a:lnTo>
                        <a:pt x="3411" y="9688"/>
                      </a:lnTo>
                      <a:lnTo>
                        <a:pt x="3453" y="9688"/>
                      </a:lnTo>
                      <a:lnTo>
                        <a:pt x="3495" y="9625"/>
                      </a:lnTo>
                      <a:lnTo>
                        <a:pt x="3537" y="9751"/>
                      </a:lnTo>
                      <a:lnTo>
                        <a:pt x="3620" y="9730"/>
                      </a:lnTo>
                      <a:lnTo>
                        <a:pt x="3620" y="9646"/>
                      </a:lnTo>
                      <a:lnTo>
                        <a:pt x="3662" y="9667"/>
                      </a:lnTo>
                      <a:lnTo>
                        <a:pt x="3704" y="9730"/>
                      </a:lnTo>
                      <a:lnTo>
                        <a:pt x="3767" y="9646"/>
                      </a:lnTo>
                      <a:lnTo>
                        <a:pt x="3934" y="9625"/>
                      </a:lnTo>
                      <a:lnTo>
                        <a:pt x="4018" y="9688"/>
                      </a:lnTo>
                      <a:lnTo>
                        <a:pt x="4206" y="9667"/>
                      </a:lnTo>
                      <a:lnTo>
                        <a:pt x="4206" y="9625"/>
                      </a:lnTo>
                      <a:lnTo>
                        <a:pt x="4143" y="9562"/>
                      </a:lnTo>
                      <a:lnTo>
                        <a:pt x="4206" y="9541"/>
                      </a:lnTo>
                      <a:lnTo>
                        <a:pt x="4269" y="9562"/>
                      </a:lnTo>
                      <a:lnTo>
                        <a:pt x="4311" y="9646"/>
                      </a:lnTo>
                      <a:lnTo>
                        <a:pt x="4415" y="9667"/>
                      </a:lnTo>
                      <a:lnTo>
                        <a:pt x="4457" y="9562"/>
                      </a:lnTo>
                      <a:lnTo>
                        <a:pt x="4436" y="9416"/>
                      </a:lnTo>
                      <a:lnTo>
                        <a:pt x="4687" y="9144"/>
                      </a:lnTo>
                      <a:lnTo>
                        <a:pt x="4876" y="9123"/>
                      </a:lnTo>
                      <a:lnTo>
                        <a:pt x="5043" y="8872"/>
                      </a:lnTo>
                      <a:lnTo>
                        <a:pt x="5190" y="8621"/>
                      </a:lnTo>
                      <a:lnTo>
                        <a:pt x="5315" y="8349"/>
                      </a:lnTo>
                      <a:lnTo>
                        <a:pt x="5566" y="7951"/>
                      </a:lnTo>
                      <a:lnTo>
                        <a:pt x="5713" y="7533"/>
                      </a:lnTo>
                      <a:lnTo>
                        <a:pt x="5692" y="7344"/>
                      </a:lnTo>
                      <a:lnTo>
                        <a:pt x="5420" y="7051"/>
                      </a:lnTo>
                      <a:lnTo>
                        <a:pt x="5273" y="7010"/>
                      </a:lnTo>
                      <a:lnTo>
                        <a:pt x="5001" y="6633"/>
                      </a:lnTo>
                      <a:lnTo>
                        <a:pt x="5064" y="6466"/>
                      </a:lnTo>
                      <a:lnTo>
                        <a:pt x="5169" y="6298"/>
                      </a:lnTo>
                      <a:lnTo>
                        <a:pt x="5169" y="6110"/>
                      </a:lnTo>
                      <a:lnTo>
                        <a:pt x="4980" y="5984"/>
                      </a:lnTo>
                      <a:lnTo>
                        <a:pt x="4938" y="5859"/>
                      </a:lnTo>
                      <a:lnTo>
                        <a:pt x="4938" y="5650"/>
                      </a:lnTo>
                      <a:lnTo>
                        <a:pt x="4980" y="5587"/>
                      </a:lnTo>
                      <a:lnTo>
                        <a:pt x="4938" y="5482"/>
                      </a:lnTo>
                      <a:lnTo>
                        <a:pt x="4792" y="5461"/>
                      </a:lnTo>
                      <a:lnTo>
                        <a:pt x="4729" y="5357"/>
                      </a:lnTo>
                      <a:lnTo>
                        <a:pt x="4729" y="5168"/>
                      </a:lnTo>
                      <a:lnTo>
                        <a:pt x="4792" y="5064"/>
                      </a:lnTo>
                      <a:lnTo>
                        <a:pt x="4687" y="5043"/>
                      </a:lnTo>
                      <a:lnTo>
                        <a:pt x="4687" y="4938"/>
                      </a:lnTo>
                      <a:lnTo>
                        <a:pt x="4729" y="4582"/>
                      </a:lnTo>
                      <a:lnTo>
                        <a:pt x="4834" y="4541"/>
                      </a:lnTo>
                      <a:lnTo>
                        <a:pt x="4562" y="3955"/>
                      </a:lnTo>
                      <a:lnTo>
                        <a:pt x="4332" y="3494"/>
                      </a:lnTo>
                      <a:lnTo>
                        <a:pt x="4269" y="3348"/>
                      </a:lnTo>
                      <a:lnTo>
                        <a:pt x="4143" y="3181"/>
                      </a:lnTo>
                      <a:lnTo>
                        <a:pt x="4248" y="2929"/>
                      </a:lnTo>
                      <a:lnTo>
                        <a:pt x="4353" y="2741"/>
                      </a:lnTo>
                      <a:lnTo>
                        <a:pt x="4415" y="2553"/>
                      </a:lnTo>
                      <a:lnTo>
                        <a:pt x="4332" y="2490"/>
                      </a:lnTo>
                      <a:lnTo>
                        <a:pt x="4060" y="2323"/>
                      </a:lnTo>
                      <a:lnTo>
                        <a:pt x="4018" y="2218"/>
                      </a:lnTo>
                      <a:lnTo>
                        <a:pt x="3934" y="2093"/>
                      </a:lnTo>
                      <a:lnTo>
                        <a:pt x="3767" y="2009"/>
                      </a:lnTo>
                      <a:lnTo>
                        <a:pt x="3704" y="2009"/>
                      </a:lnTo>
                      <a:lnTo>
                        <a:pt x="3599" y="1758"/>
                      </a:lnTo>
                      <a:lnTo>
                        <a:pt x="3516" y="1653"/>
                      </a:lnTo>
                      <a:lnTo>
                        <a:pt x="3558" y="1465"/>
                      </a:lnTo>
                      <a:lnTo>
                        <a:pt x="3599" y="1297"/>
                      </a:lnTo>
                      <a:lnTo>
                        <a:pt x="3495" y="1277"/>
                      </a:lnTo>
                      <a:lnTo>
                        <a:pt x="3599" y="1235"/>
                      </a:lnTo>
                      <a:lnTo>
                        <a:pt x="3746" y="1172"/>
                      </a:lnTo>
                      <a:lnTo>
                        <a:pt x="3725" y="942"/>
                      </a:lnTo>
                      <a:lnTo>
                        <a:pt x="3830" y="774"/>
                      </a:lnTo>
                      <a:lnTo>
                        <a:pt x="3850" y="649"/>
                      </a:lnTo>
                      <a:lnTo>
                        <a:pt x="3746" y="523"/>
                      </a:lnTo>
                      <a:lnTo>
                        <a:pt x="3725" y="419"/>
                      </a:lnTo>
                      <a:lnTo>
                        <a:pt x="3537" y="398"/>
                      </a:lnTo>
                      <a:lnTo>
                        <a:pt x="3411" y="335"/>
                      </a:lnTo>
                      <a:lnTo>
                        <a:pt x="3327" y="251"/>
                      </a:lnTo>
                      <a:lnTo>
                        <a:pt x="3202" y="84"/>
                      </a:lnTo>
                      <a:lnTo>
                        <a:pt x="3097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485" name="Google Shape;485;p35"/>
              <p:cNvGrpSpPr/>
              <p:nvPr/>
            </p:nvGrpSpPr>
            <p:grpSpPr>
              <a:xfrm>
                <a:off x="1397225" y="1637375"/>
                <a:ext cx="1401575" cy="1228250"/>
                <a:chOff x="1397225" y="1637375"/>
                <a:chExt cx="1401575" cy="1228250"/>
              </a:xfrm>
            </p:grpSpPr>
            <p:sp>
              <p:nvSpPr>
                <p:cNvPr id="486" name="Google Shape;486;p35"/>
                <p:cNvSpPr/>
                <p:nvPr/>
              </p:nvSpPr>
              <p:spPr>
                <a:xfrm>
                  <a:off x="2050925" y="2362200"/>
                  <a:ext cx="747875" cy="49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5" h="19889" extrusionOk="0">
                      <a:moveTo>
                        <a:pt x="107" y="1186"/>
                      </a:moveTo>
                      <a:lnTo>
                        <a:pt x="0" y="0"/>
                      </a:lnTo>
                      <a:lnTo>
                        <a:pt x="15577" y="1563"/>
                      </a:lnTo>
                      <a:lnTo>
                        <a:pt x="26519" y="5336"/>
                      </a:lnTo>
                      <a:lnTo>
                        <a:pt x="27435" y="5444"/>
                      </a:lnTo>
                      <a:lnTo>
                        <a:pt x="28783" y="4420"/>
                      </a:lnTo>
                      <a:lnTo>
                        <a:pt x="29753" y="4527"/>
                      </a:lnTo>
                      <a:lnTo>
                        <a:pt x="29915" y="6198"/>
                      </a:lnTo>
                      <a:lnTo>
                        <a:pt x="26465" y="6899"/>
                      </a:lnTo>
                      <a:lnTo>
                        <a:pt x="11157" y="16062"/>
                      </a:lnTo>
                      <a:lnTo>
                        <a:pt x="10295" y="18649"/>
                      </a:lnTo>
                      <a:lnTo>
                        <a:pt x="10295" y="19889"/>
                      </a:lnTo>
                      <a:lnTo>
                        <a:pt x="2803" y="15846"/>
                      </a:lnTo>
                      <a:lnTo>
                        <a:pt x="1347" y="14876"/>
                      </a:lnTo>
                      <a:lnTo>
                        <a:pt x="0" y="14607"/>
                      </a:lnTo>
                      <a:lnTo>
                        <a:pt x="916" y="11642"/>
                      </a:lnTo>
                      <a:lnTo>
                        <a:pt x="1725" y="388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grpSp>
              <p:nvGrpSpPr>
                <p:cNvPr id="487" name="Google Shape;487;p35"/>
                <p:cNvGrpSpPr/>
                <p:nvPr/>
              </p:nvGrpSpPr>
              <p:grpSpPr>
                <a:xfrm>
                  <a:off x="1397225" y="1637375"/>
                  <a:ext cx="1398775" cy="1228250"/>
                  <a:chOff x="1397225" y="1637375"/>
                  <a:chExt cx="1398775" cy="1228250"/>
                </a:xfrm>
              </p:grpSpPr>
              <p:sp>
                <p:nvSpPr>
                  <p:cNvPr id="488" name="Google Shape;488;p35"/>
                  <p:cNvSpPr/>
                  <p:nvPr/>
                </p:nvSpPr>
                <p:spPr>
                  <a:xfrm>
                    <a:off x="1397225" y="1637375"/>
                    <a:ext cx="692600" cy="59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04" h="23770" extrusionOk="0">
                        <a:moveTo>
                          <a:pt x="14864" y="15547"/>
                        </a:moveTo>
                        <a:lnTo>
                          <a:pt x="14836" y="15589"/>
                        </a:lnTo>
                        <a:lnTo>
                          <a:pt x="14836" y="15568"/>
                        </a:lnTo>
                        <a:lnTo>
                          <a:pt x="14864" y="15547"/>
                        </a:lnTo>
                        <a:close/>
                        <a:moveTo>
                          <a:pt x="19460" y="16760"/>
                        </a:moveTo>
                        <a:lnTo>
                          <a:pt x="19523" y="16823"/>
                        </a:lnTo>
                        <a:lnTo>
                          <a:pt x="19460" y="16844"/>
                        </a:lnTo>
                        <a:lnTo>
                          <a:pt x="19460" y="16760"/>
                        </a:lnTo>
                        <a:close/>
                        <a:moveTo>
                          <a:pt x="23686" y="18497"/>
                        </a:moveTo>
                        <a:lnTo>
                          <a:pt x="23624" y="18644"/>
                        </a:lnTo>
                        <a:lnTo>
                          <a:pt x="23561" y="18853"/>
                        </a:lnTo>
                        <a:lnTo>
                          <a:pt x="23582" y="19020"/>
                        </a:lnTo>
                        <a:lnTo>
                          <a:pt x="23477" y="19229"/>
                        </a:lnTo>
                        <a:lnTo>
                          <a:pt x="23477" y="19355"/>
                        </a:lnTo>
                        <a:lnTo>
                          <a:pt x="23519" y="19439"/>
                        </a:lnTo>
                        <a:lnTo>
                          <a:pt x="23393" y="19355"/>
                        </a:lnTo>
                        <a:lnTo>
                          <a:pt x="23393" y="19543"/>
                        </a:lnTo>
                        <a:lnTo>
                          <a:pt x="23393" y="19564"/>
                        </a:lnTo>
                        <a:cubicBezTo>
                          <a:pt x="23352" y="19648"/>
                          <a:pt x="23310" y="19753"/>
                          <a:pt x="23310" y="19836"/>
                        </a:cubicBezTo>
                        <a:lnTo>
                          <a:pt x="23310" y="19962"/>
                        </a:lnTo>
                        <a:lnTo>
                          <a:pt x="23289" y="19941"/>
                        </a:lnTo>
                        <a:lnTo>
                          <a:pt x="23289" y="19836"/>
                        </a:lnTo>
                        <a:lnTo>
                          <a:pt x="23258" y="19791"/>
                        </a:lnTo>
                        <a:lnTo>
                          <a:pt x="23268" y="19773"/>
                        </a:lnTo>
                        <a:lnTo>
                          <a:pt x="23268" y="19627"/>
                        </a:lnTo>
                        <a:lnTo>
                          <a:pt x="23331" y="19543"/>
                        </a:lnTo>
                        <a:lnTo>
                          <a:pt x="23352" y="19250"/>
                        </a:lnTo>
                        <a:lnTo>
                          <a:pt x="23435" y="19020"/>
                        </a:lnTo>
                        <a:lnTo>
                          <a:pt x="23435" y="18790"/>
                        </a:lnTo>
                        <a:lnTo>
                          <a:pt x="23414" y="18623"/>
                        </a:lnTo>
                        <a:lnTo>
                          <a:pt x="23352" y="18539"/>
                        </a:lnTo>
                        <a:lnTo>
                          <a:pt x="23352" y="18518"/>
                        </a:lnTo>
                        <a:lnTo>
                          <a:pt x="23414" y="18539"/>
                        </a:lnTo>
                        <a:lnTo>
                          <a:pt x="23456" y="18685"/>
                        </a:lnTo>
                        <a:lnTo>
                          <a:pt x="23519" y="18706"/>
                        </a:lnTo>
                        <a:lnTo>
                          <a:pt x="23561" y="18581"/>
                        </a:lnTo>
                        <a:lnTo>
                          <a:pt x="23686" y="18497"/>
                        </a:lnTo>
                        <a:close/>
                        <a:moveTo>
                          <a:pt x="23204" y="19889"/>
                        </a:moveTo>
                        <a:lnTo>
                          <a:pt x="23184" y="19941"/>
                        </a:lnTo>
                        <a:lnTo>
                          <a:pt x="23142" y="20297"/>
                        </a:lnTo>
                        <a:lnTo>
                          <a:pt x="23038" y="20464"/>
                        </a:lnTo>
                        <a:lnTo>
                          <a:pt x="23017" y="20631"/>
                        </a:lnTo>
                        <a:lnTo>
                          <a:pt x="23121" y="20694"/>
                        </a:lnTo>
                        <a:lnTo>
                          <a:pt x="23080" y="20778"/>
                        </a:lnTo>
                        <a:lnTo>
                          <a:pt x="23121" y="20841"/>
                        </a:lnTo>
                        <a:lnTo>
                          <a:pt x="22996" y="20841"/>
                        </a:lnTo>
                        <a:lnTo>
                          <a:pt x="22912" y="20924"/>
                        </a:lnTo>
                        <a:lnTo>
                          <a:pt x="22912" y="21050"/>
                        </a:lnTo>
                        <a:cubicBezTo>
                          <a:pt x="22891" y="21050"/>
                          <a:pt x="22870" y="21092"/>
                          <a:pt x="22870" y="21134"/>
                        </a:cubicBezTo>
                        <a:lnTo>
                          <a:pt x="22870" y="21154"/>
                        </a:lnTo>
                        <a:lnTo>
                          <a:pt x="22847" y="21178"/>
                        </a:lnTo>
                        <a:lnTo>
                          <a:pt x="22847" y="21178"/>
                        </a:lnTo>
                        <a:lnTo>
                          <a:pt x="22849" y="21154"/>
                        </a:lnTo>
                        <a:lnTo>
                          <a:pt x="22849" y="20945"/>
                        </a:lnTo>
                        <a:lnTo>
                          <a:pt x="22828" y="20882"/>
                        </a:lnTo>
                        <a:cubicBezTo>
                          <a:pt x="22828" y="20820"/>
                          <a:pt x="22849" y="20778"/>
                          <a:pt x="22849" y="20736"/>
                        </a:cubicBezTo>
                        <a:lnTo>
                          <a:pt x="22891" y="20778"/>
                        </a:lnTo>
                        <a:lnTo>
                          <a:pt x="22954" y="20778"/>
                        </a:lnTo>
                        <a:lnTo>
                          <a:pt x="22954" y="20610"/>
                        </a:lnTo>
                        <a:lnTo>
                          <a:pt x="23017" y="20569"/>
                        </a:lnTo>
                        <a:lnTo>
                          <a:pt x="22954" y="20485"/>
                        </a:lnTo>
                        <a:lnTo>
                          <a:pt x="22828" y="20464"/>
                        </a:lnTo>
                        <a:lnTo>
                          <a:pt x="22828" y="20380"/>
                        </a:lnTo>
                        <a:lnTo>
                          <a:pt x="22703" y="20150"/>
                        </a:lnTo>
                        <a:lnTo>
                          <a:pt x="22703" y="20108"/>
                        </a:lnTo>
                        <a:lnTo>
                          <a:pt x="22828" y="20255"/>
                        </a:lnTo>
                        <a:lnTo>
                          <a:pt x="22912" y="20380"/>
                        </a:lnTo>
                        <a:lnTo>
                          <a:pt x="22996" y="20401"/>
                        </a:lnTo>
                        <a:lnTo>
                          <a:pt x="23038" y="20359"/>
                        </a:lnTo>
                        <a:lnTo>
                          <a:pt x="23017" y="20276"/>
                        </a:lnTo>
                        <a:lnTo>
                          <a:pt x="23121" y="20255"/>
                        </a:lnTo>
                        <a:lnTo>
                          <a:pt x="23121" y="20171"/>
                        </a:lnTo>
                        <a:lnTo>
                          <a:pt x="23059" y="20108"/>
                        </a:lnTo>
                        <a:cubicBezTo>
                          <a:pt x="23101" y="20066"/>
                          <a:pt x="23121" y="19983"/>
                          <a:pt x="23142" y="19941"/>
                        </a:cubicBezTo>
                        <a:lnTo>
                          <a:pt x="23163" y="19962"/>
                        </a:lnTo>
                        <a:lnTo>
                          <a:pt x="23204" y="19889"/>
                        </a:lnTo>
                        <a:close/>
                        <a:moveTo>
                          <a:pt x="23519" y="19836"/>
                        </a:moveTo>
                        <a:lnTo>
                          <a:pt x="23540" y="19962"/>
                        </a:lnTo>
                        <a:lnTo>
                          <a:pt x="23582" y="19962"/>
                        </a:lnTo>
                        <a:lnTo>
                          <a:pt x="23582" y="20087"/>
                        </a:lnTo>
                        <a:lnTo>
                          <a:pt x="23665" y="20171"/>
                        </a:lnTo>
                        <a:lnTo>
                          <a:pt x="23728" y="20108"/>
                        </a:lnTo>
                        <a:lnTo>
                          <a:pt x="23770" y="20150"/>
                        </a:lnTo>
                        <a:lnTo>
                          <a:pt x="23875" y="20087"/>
                        </a:lnTo>
                        <a:lnTo>
                          <a:pt x="24021" y="20087"/>
                        </a:lnTo>
                        <a:lnTo>
                          <a:pt x="24021" y="20108"/>
                        </a:lnTo>
                        <a:lnTo>
                          <a:pt x="23854" y="20213"/>
                        </a:lnTo>
                        <a:lnTo>
                          <a:pt x="23812" y="20255"/>
                        </a:lnTo>
                        <a:lnTo>
                          <a:pt x="23812" y="20297"/>
                        </a:lnTo>
                        <a:lnTo>
                          <a:pt x="23875" y="20359"/>
                        </a:lnTo>
                        <a:lnTo>
                          <a:pt x="23854" y="20401"/>
                        </a:lnTo>
                        <a:lnTo>
                          <a:pt x="23770" y="20401"/>
                        </a:lnTo>
                        <a:lnTo>
                          <a:pt x="23770" y="20464"/>
                        </a:lnTo>
                        <a:lnTo>
                          <a:pt x="23854" y="20590"/>
                        </a:lnTo>
                        <a:lnTo>
                          <a:pt x="23854" y="20694"/>
                        </a:lnTo>
                        <a:lnTo>
                          <a:pt x="23812" y="20715"/>
                        </a:lnTo>
                        <a:lnTo>
                          <a:pt x="23728" y="20631"/>
                        </a:lnTo>
                        <a:lnTo>
                          <a:pt x="23665" y="20548"/>
                        </a:lnTo>
                        <a:lnTo>
                          <a:pt x="23645" y="20610"/>
                        </a:lnTo>
                        <a:lnTo>
                          <a:pt x="23665" y="20694"/>
                        </a:lnTo>
                        <a:lnTo>
                          <a:pt x="23624" y="20757"/>
                        </a:lnTo>
                        <a:lnTo>
                          <a:pt x="23624" y="20903"/>
                        </a:lnTo>
                        <a:lnTo>
                          <a:pt x="23645" y="20924"/>
                        </a:lnTo>
                        <a:cubicBezTo>
                          <a:pt x="23629" y="20919"/>
                          <a:pt x="23614" y="20916"/>
                          <a:pt x="23601" y="20916"/>
                        </a:cubicBezTo>
                        <a:cubicBezTo>
                          <a:pt x="23562" y="20916"/>
                          <a:pt x="23535" y="20940"/>
                          <a:pt x="23519" y="20987"/>
                        </a:cubicBezTo>
                        <a:cubicBezTo>
                          <a:pt x="23456" y="21071"/>
                          <a:pt x="23414" y="21154"/>
                          <a:pt x="23373" y="21259"/>
                        </a:cubicBezTo>
                        <a:lnTo>
                          <a:pt x="23268" y="21154"/>
                        </a:lnTo>
                        <a:lnTo>
                          <a:pt x="23121" y="21154"/>
                        </a:lnTo>
                        <a:lnTo>
                          <a:pt x="23121" y="21238"/>
                        </a:lnTo>
                        <a:lnTo>
                          <a:pt x="23163" y="21322"/>
                        </a:lnTo>
                        <a:lnTo>
                          <a:pt x="23142" y="21426"/>
                        </a:lnTo>
                        <a:lnTo>
                          <a:pt x="23247" y="21468"/>
                        </a:lnTo>
                        <a:lnTo>
                          <a:pt x="23205" y="21552"/>
                        </a:lnTo>
                        <a:lnTo>
                          <a:pt x="23121" y="21552"/>
                        </a:lnTo>
                        <a:lnTo>
                          <a:pt x="23101" y="21531"/>
                        </a:lnTo>
                        <a:lnTo>
                          <a:pt x="23038" y="21615"/>
                        </a:lnTo>
                        <a:lnTo>
                          <a:pt x="23038" y="21531"/>
                        </a:lnTo>
                        <a:lnTo>
                          <a:pt x="23101" y="21447"/>
                        </a:lnTo>
                        <a:lnTo>
                          <a:pt x="22996" y="21322"/>
                        </a:lnTo>
                        <a:cubicBezTo>
                          <a:pt x="22996" y="21259"/>
                          <a:pt x="22996" y="21196"/>
                          <a:pt x="23017" y="21134"/>
                        </a:cubicBezTo>
                        <a:lnTo>
                          <a:pt x="23163" y="21050"/>
                        </a:lnTo>
                        <a:lnTo>
                          <a:pt x="23205" y="20882"/>
                        </a:lnTo>
                        <a:lnTo>
                          <a:pt x="23268" y="20903"/>
                        </a:lnTo>
                        <a:lnTo>
                          <a:pt x="23331" y="20841"/>
                        </a:lnTo>
                        <a:lnTo>
                          <a:pt x="23331" y="20736"/>
                        </a:lnTo>
                        <a:lnTo>
                          <a:pt x="23352" y="20673"/>
                        </a:lnTo>
                        <a:lnTo>
                          <a:pt x="23352" y="20276"/>
                        </a:lnTo>
                        <a:lnTo>
                          <a:pt x="23373" y="20171"/>
                        </a:lnTo>
                        <a:lnTo>
                          <a:pt x="23435" y="20401"/>
                        </a:lnTo>
                        <a:lnTo>
                          <a:pt x="23414" y="20673"/>
                        </a:lnTo>
                        <a:lnTo>
                          <a:pt x="23456" y="20694"/>
                        </a:lnTo>
                        <a:lnTo>
                          <a:pt x="23540" y="20527"/>
                        </a:lnTo>
                        <a:lnTo>
                          <a:pt x="23519" y="20108"/>
                        </a:lnTo>
                        <a:lnTo>
                          <a:pt x="23435" y="20004"/>
                        </a:lnTo>
                        <a:cubicBezTo>
                          <a:pt x="23456" y="19983"/>
                          <a:pt x="23456" y="19941"/>
                          <a:pt x="23498" y="19899"/>
                        </a:cubicBezTo>
                        <a:cubicBezTo>
                          <a:pt x="23519" y="19878"/>
                          <a:pt x="23519" y="19857"/>
                          <a:pt x="23519" y="19836"/>
                        </a:cubicBezTo>
                        <a:close/>
                        <a:moveTo>
                          <a:pt x="22808" y="1"/>
                        </a:moveTo>
                        <a:lnTo>
                          <a:pt x="22598" y="105"/>
                        </a:lnTo>
                        <a:lnTo>
                          <a:pt x="22556" y="168"/>
                        </a:lnTo>
                        <a:lnTo>
                          <a:pt x="22389" y="168"/>
                        </a:lnTo>
                        <a:lnTo>
                          <a:pt x="22264" y="231"/>
                        </a:lnTo>
                        <a:lnTo>
                          <a:pt x="22033" y="440"/>
                        </a:lnTo>
                        <a:lnTo>
                          <a:pt x="21866" y="503"/>
                        </a:lnTo>
                        <a:lnTo>
                          <a:pt x="21615" y="503"/>
                        </a:lnTo>
                        <a:lnTo>
                          <a:pt x="21448" y="398"/>
                        </a:lnTo>
                        <a:lnTo>
                          <a:pt x="21406" y="335"/>
                        </a:lnTo>
                        <a:lnTo>
                          <a:pt x="21406" y="398"/>
                        </a:lnTo>
                        <a:lnTo>
                          <a:pt x="21322" y="398"/>
                        </a:lnTo>
                        <a:lnTo>
                          <a:pt x="21217" y="294"/>
                        </a:lnTo>
                        <a:lnTo>
                          <a:pt x="21113" y="335"/>
                        </a:lnTo>
                        <a:lnTo>
                          <a:pt x="21092" y="419"/>
                        </a:lnTo>
                        <a:lnTo>
                          <a:pt x="21029" y="419"/>
                        </a:lnTo>
                        <a:lnTo>
                          <a:pt x="21008" y="335"/>
                        </a:lnTo>
                        <a:lnTo>
                          <a:pt x="21029" y="273"/>
                        </a:lnTo>
                        <a:lnTo>
                          <a:pt x="21134" y="210"/>
                        </a:lnTo>
                        <a:lnTo>
                          <a:pt x="21092" y="168"/>
                        </a:lnTo>
                        <a:lnTo>
                          <a:pt x="20945" y="210"/>
                        </a:lnTo>
                        <a:lnTo>
                          <a:pt x="20736" y="315"/>
                        </a:lnTo>
                        <a:lnTo>
                          <a:pt x="20590" y="398"/>
                        </a:lnTo>
                        <a:lnTo>
                          <a:pt x="20527" y="524"/>
                        </a:lnTo>
                        <a:lnTo>
                          <a:pt x="20569" y="628"/>
                        </a:lnTo>
                        <a:lnTo>
                          <a:pt x="20694" y="649"/>
                        </a:lnTo>
                        <a:lnTo>
                          <a:pt x="20611" y="733"/>
                        </a:lnTo>
                        <a:lnTo>
                          <a:pt x="20255" y="733"/>
                        </a:lnTo>
                        <a:lnTo>
                          <a:pt x="20088" y="859"/>
                        </a:lnTo>
                        <a:lnTo>
                          <a:pt x="19983" y="1131"/>
                        </a:lnTo>
                        <a:lnTo>
                          <a:pt x="19941" y="1319"/>
                        </a:lnTo>
                        <a:lnTo>
                          <a:pt x="19878" y="1319"/>
                        </a:lnTo>
                        <a:lnTo>
                          <a:pt x="19857" y="1256"/>
                        </a:lnTo>
                        <a:lnTo>
                          <a:pt x="19878" y="1068"/>
                        </a:lnTo>
                        <a:lnTo>
                          <a:pt x="20025" y="817"/>
                        </a:lnTo>
                        <a:lnTo>
                          <a:pt x="20025" y="733"/>
                        </a:lnTo>
                        <a:lnTo>
                          <a:pt x="19983" y="733"/>
                        </a:lnTo>
                        <a:lnTo>
                          <a:pt x="19732" y="1047"/>
                        </a:lnTo>
                        <a:lnTo>
                          <a:pt x="19585" y="1047"/>
                        </a:lnTo>
                        <a:lnTo>
                          <a:pt x="19523" y="1026"/>
                        </a:lnTo>
                        <a:lnTo>
                          <a:pt x="19439" y="921"/>
                        </a:lnTo>
                        <a:lnTo>
                          <a:pt x="19313" y="900"/>
                        </a:lnTo>
                        <a:lnTo>
                          <a:pt x="19230" y="900"/>
                        </a:lnTo>
                        <a:lnTo>
                          <a:pt x="19230" y="942"/>
                        </a:lnTo>
                        <a:lnTo>
                          <a:pt x="19418" y="1026"/>
                        </a:lnTo>
                        <a:lnTo>
                          <a:pt x="19460" y="1110"/>
                        </a:lnTo>
                        <a:lnTo>
                          <a:pt x="19418" y="1131"/>
                        </a:lnTo>
                        <a:lnTo>
                          <a:pt x="19251" y="1068"/>
                        </a:lnTo>
                        <a:lnTo>
                          <a:pt x="19062" y="1047"/>
                        </a:lnTo>
                        <a:lnTo>
                          <a:pt x="18832" y="1151"/>
                        </a:lnTo>
                        <a:lnTo>
                          <a:pt x="18539" y="1423"/>
                        </a:lnTo>
                        <a:lnTo>
                          <a:pt x="18204" y="1570"/>
                        </a:lnTo>
                        <a:lnTo>
                          <a:pt x="17974" y="1758"/>
                        </a:lnTo>
                        <a:lnTo>
                          <a:pt x="17744" y="1967"/>
                        </a:lnTo>
                        <a:lnTo>
                          <a:pt x="17451" y="2219"/>
                        </a:lnTo>
                        <a:lnTo>
                          <a:pt x="17263" y="2302"/>
                        </a:lnTo>
                        <a:lnTo>
                          <a:pt x="17158" y="2323"/>
                        </a:lnTo>
                        <a:lnTo>
                          <a:pt x="17012" y="2428"/>
                        </a:lnTo>
                        <a:lnTo>
                          <a:pt x="16865" y="2428"/>
                        </a:lnTo>
                        <a:lnTo>
                          <a:pt x="16698" y="2574"/>
                        </a:lnTo>
                        <a:lnTo>
                          <a:pt x="16510" y="2574"/>
                        </a:lnTo>
                        <a:lnTo>
                          <a:pt x="16426" y="2491"/>
                        </a:lnTo>
                        <a:lnTo>
                          <a:pt x="16238" y="2470"/>
                        </a:lnTo>
                        <a:lnTo>
                          <a:pt x="16091" y="2365"/>
                        </a:lnTo>
                        <a:lnTo>
                          <a:pt x="15986" y="2302"/>
                        </a:lnTo>
                        <a:lnTo>
                          <a:pt x="15798" y="2219"/>
                        </a:lnTo>
                        <a:lnTo>
                          <a:pt x="15714" y="2260"/>
                        </a:lnTo>
                        <a:lnTo>
                          <a:pt x="15589" y="2386"/>
                        </a:lnTo>
                        <a:lnTo>
                          <a:pt x="15380" y="2595"/>
                        </a:lnTo>
                        <a:lnTo>
                          <a:pt x="15338" y="2721"/>
                        </a:lnTo>
                        <a:lnTo>
                          <a:pt x="15233" y="2825"/>
                        </a:lnTo>
                        <a:lnTo>
                          <a:pt x="15170" y="2951"/>
                        </a:lnTo>
                        <a:lnTo>
                          <a:pt x="15087" y="2951"/>
                        </a:lnTo>
                        <a:lnTo>
                          <a:pt x="15024" y="2909"/>
                        </a:lnTo>
                        <a:lnTo>
                          <a:pt x="14940" y="2951"/>
                        </a:lnTo>
                        <a:lnTo>
                          <a:pt x="15045" y="3202"/>
                        </a:lnTo>
                        <a:lnTo>
                          <a:pt x="15170" y="3683"/>
                        </a:lnTo>
                        <a:lnTo>
                          <a:pt x="15296" y="4081"/>
                        </a:lnTo>
                        <a:lnTo>
                          <a:pt x="15359" y="4416"/>
                        </a:lnTo>
                        <a:lnTo>
                          <a:pt x="15338" y="4729"/>
                        </a:lnTo>
                        <a:lnTo>
                          <a:pt x="15191" y="4980"/>
                        </a:lnTo>
                        <a:lnTo>
                          <a:pt x="15087" y="5127"/>
                        </a:lnTo>
                        <a:lnTo>
                          <a:pt x="15087" y="5190"/>
                        </a:lnTo>
                        <a:lnTo>
                          <a:pt x="15296" y="5441"/>
                        </a:lnTo>
                        <a:lnTo>
                          <a:pt x="15442" y="5504"/>
                        </a:lnTo>
                        <a:lnTo>
                          <a:pt x="15442" y="5357"/>
                        </a:lnTo>
                        <a:lnTo>
                          <a:pt x="15484" y="5420"/>
                        </a:lnTo>
                        <a:lnTo>
                          <a:pt x="15589" y="5357"/>
                        </a:lnTo>
                        <a:lnTo>
                          <a:pt x="15673" y="5357"/>
                        </a:lnTo>
                        <a:lnTo>
                          <a:pt x="15589" y="5441"/>
                        </a:lnTo>
                        <a:lnTo>
                          <a:pt x="15589" y="5525"/>
                        </a:lnTo>
                        <a:lnTo>
                          <a:pt x="15882" y="5755"/>
                        </a:lnTo>
                        <a:lnTo>
                          <a:pt x="15798" y="5817"/>
                        </a:lnTo>
                        <a:lnTo>
                          <a:pt x="15673" y="5776"/>
                        </a:lnTo>
                        <a:lnTo>
                          <a:pt x="15652" y="5859"/>
                        </a:lnTo>
                        <a:lnTo>
                          <a:pt x="15610" y="6152"/>
                        </a:lnTo>
                        <a:lnTo>
                          <a:pt x="15610" y="6278"/>
                        </a:lnTo>
                        <a:lnTo>
                          <a:pt x="15673" y="6341"/>
                        </a:lnTo>
                        <a:lnTo>
                          <a:pt x="15756" y="6257"/>
                        </a:lnTo>
                        <a:lnTo>
                          <a:pt x="15882" y="6236"/>
                        </a:lnTo>
                        <a:lnTo>
                          <a:pt x="15986" y="6278"/>
                        </a:lnTo>
                        <a:lnTo>
                          <a:pt x="16028" y="6361"/>
                        </a:lnTo>
                        <a:lnTo>
                          <a:pt x="16196" y="6299"/>
                        </a:lnTo>
                        <a:lnTo>
                          <a:pt x="16384" y="6361"/>
                        </a:lnTo>
                        <a:lnTo>
                          <a:pt x="16530" y="6445"/>
                        </a:lnTo>
                        <a:lnTo>
                          <a:pt x="16384" y="6508"/>
                        </a:lnTo>
                        <a:lnTo>
                          <a:pt x="16405" y="6654"/>
                        </a:lnTo>
                        <a:lnTo>
                          <a:pt x="16384" y="6759"/>
                        </a:lnTo>
                        <a:lnTo>
                          <a:pt x="16196" y="6780"/>
                        </a:lnTo>
                        <a:lnTo>
                          <a:pt x="16217" y="6696"/>
                        </a:lnTo>
                        <a:lnTo>
                          <a:pt x="16112" y="6613"/>
                        </a:lnTo>
                        <a:lnTo>
                          <a:pt x="16028" y="6675"/>
                        </a:lnTo>
                        <a:lnTo>
                          <a:pt x="15882" y="6654"/>
                        </a:lnTo>
                        <a:lnTo>
                          <a:pt x="15819" y="6592"/>
                        </a:lnTo>
                        <a:lnTo>
                          <a:pt x="15777" y="6445"/>
                        </a:lnTo>
                        <a:lnTo>
                          <a:pt x="15673" y="6403"/>
                        </a:lnTo>
                        <a:lnTo>
                          <a:pt x="15610" y="6403"/>
                        </a:lnTo>
                        <a:lnTo>
                          <a:pt x="15484" y="6299"/>
                        </a:lnTo>
                        <a:lnTo>
                          <a:pt x="15505" y="6131"/>
                        </a:lnTo>
                        <a:lnTo>
                          <a:pt x="15652" y="5776"/>
                        </a:lnTo>
                        <a:lnTo>
                          <a:pt x="15610" y="5671"/>
                        </a:lnTo>
                        <a:lnTo>
                          <a:pt x="15568" y="5671"/>
                        </a:lnTo>
                        <a:lnTo>
                          <a:pt x="15463" y="5776"/>
                        </a:lnTo>
                        <a:lnTo>
                          <a:pt x="15463" y="6131"/>
                        </a:lnTo>
                        <a:lnTo>
                          <a:pt x="15401" y="6341"/>
                        </a:lnTo>
                        <a:lnTo>
                          <a:pt x="15296" y="6445"/>
                        </a:lnTo>
                        <a:lnTo>
                          <a:pt x="15296" y="6508"/>
                        </a:lnTo>
                        <a:lnTo>
                          <a:pt x="15380" y="6382"/>
                        </a:lnTo>
                        <a:lnTo>
                          <a:pt x="15463" y="6382"/>
                        </a:lnTo>
                        <a:lnTo>
                          <a:pt x="15505" y="6445"/>
                        </a:lnTo>
                        <a:lnTo>
                          <a:pt x="15652" y="6445"/>
                        </a:lnTo>
                        <a:lnTo>
                          <a:pt x="15694" y="6571"/>
                        </a:lnTo>
                        <a:lnTo>
                          <a:pt x="15694" y="6780"/>
                        </a:lnTo>
                        <a:lnTo>
                          <a:pt x="15589" y="6905"/>
                        </a:lnTo>
                        <a:lnTo>
                          <a:pt x="15442" y="6968"/>
                        </a:lnTo>
                        <a:lnTo>
                          <a:pt x="15442" y="6968"/>
                        </a:lnTo>
                        <a:lnTo>
                          <a:pt x="15589" y="6780"/>
                        </a:lnTo>
                        <a:lnTo>
                          <a:pt x="15589" y="6696"/>
                        </a:lnTo>
                        <a:lnTo>
                          <a:pt x="15505" y="6675"/>
                        </a:lnTo>
                        <a:lnTo>
                          <a:pt x="15463" y="6613"/>
                        </a:lnTo>
                        <a:lnTo>
                          <a:pt x="15380" y="6675"/>
                        </a:lnTo>
                        <a:lnTo>
                          <a:pt x="15191" y="6801"/>
                        </a:lnTo>
                        <a:lnTo>
                          <a:pt x="15191" y="6905"/>
                        </a:lnTo>
                        <a:lnTo>
                          <a:pt x="15087" y="6926"/>
                        </a:lnTo>
                        <a:lnTo>
                          <a:pt x="14982" y="6989"/>
                        </a:lnTo>
                        <a:lnTo>
                          <a:pt x="14961" y="6885"/>
                        </a:lnTo>
                        <a:lnTo>
                          <a:pt x="14898" y="6864"/>
                        </a:lnTo>
                        <a:lnTo>
                          <a:pt x="14752" y="6864"/>
                        </a:lnTo>
                        <a:lnTo>
                          <a:pt x="14668" y="6822"/>
                        </a:lnTo>
                        <a:lnTo>
                          <a:pt x="14647" y="6696"/>
                        </a:lnTo>
                        <a:lnTo>
                          <a:pt x="14564" y="6675"/>
                        </a:lnTo>
                        <a:lnTo>
                          <a:pt x="14522" y="6696"/>
                        </a:lnTo>
                        <a:lnTo>
                          <a:pt x="14417" y="6696"/>
                        </a:lnTo>
                        <a:lnTo>
                          <a:pt x="14417" y="6613"/>
                        </a:lnTo>
                        <a:lnTo>
                          <a:pt x="14334" y="6571"/>
                        </a:lnTo>
                        <a:lnTo>
                          <a:pt x="14250" y="6613"/>
                        </a:lnTo>
                        <a:lnTo>
                          <a:pt x="14208" y="6613"/>
                        </a:lnTo>
                        <a:lnTo>
                          <a:pt x="14208" y="6487"/>
                        </a:lnTo>
                        <a:lnTo>
                          <a:pt x="14145" y="6403"/>
                        </a:lnTo>
                        <a:lnTo>
                          <a:pt x="14145" y="6341"/>
                        </a:lnTo>
                        <a:lnTo>
                          <a:pt x="14250" y="6299"/>
                        </a:lnTo>
                        <a:lnTo>
                          <a:pt x="14396" y="6131"/>
                        </a:lnTo>
                        <a:lnTo>
                          <a:pt x="14459" y="6131"/>
                        </a:lnTo>
                        <a:lnTo>
                          <a:pt x="14543" y="6048"/>
                        </a:lnTo>
                        <a:lnTo>
                          <a:pt x="14543" y="5964"/>
                        </a:lnTo>
                        <a:lnTo>
                          <a:pt x="14396" y="5817"/>
                        </a:lnTo>
                        <a:lnTo>
                          <a:pt x="14313" y="5755"/>
                        </a:lnTo>
                        <a:lnTo>
                          <a:pt x="14208" y="5755"/>
                        </a:lnTo>
                        <a:lnTo>
                          <a:pt x="14020" y="5859"/>
                        </a:lnTo>
                        <a:lnTo>
                          <a:pt x="13915" y="5859"/>
                        </a:lnTo>
                        <a:lnTo>
                          <a:pt x="13810" y="5776"/>
                        </a:lnTo>
                        <a:lnTo>
                          <a:pt x="13706" y="5776"/>
                        </a:lnTo>
                        <a:lnTo>
                          <a:pt x="13371" y="5922"/>
                        </a:lnTo>
                        <a:lnTo>
                          <a:pt x="13329" y="5964"/>
                        </a:lnTo>
                        <a:lnTo>
                          <a:pt x="13392" y="6027"/>
                        </a:lnTo>
                        <a:lnTo>
                          <a:pt x="13517" y="6131"/>
                        </a:lnTo>
                        <a:lnTo>
                          <a:pt x="13497" y="6152"/>
                        </a:lnTo>
                        <a:lnTo>
                          <a:pt x="13392" y="6131"/>
                        </a:lnTo>
                        <a:lnTo>
                          <a:pt x="13287" y="6131"/>
                        </a:lnTo>
                        <a:lnTo>
                          <a:pt x="13225" y="6069"/>
                        </a:lnTo>
                        <a:lnTo>
                          <a:pt x="13120" y="6048"/>
                        </a:lnTo>
                        <a:lnTo>
                          <a:pt x="12911" y="6027"/>
                        </a:lnTo>
                        <a:lnTo>
                          <a:pt x="12701" y="6048"/>
                        </a:lnTo>
                        <a:lnTo>
                          <a:pt x="12639" y="6089"/>
                        </a:lnTo>
                        <a:lnTo>
                          <a:pt x="12639" y="6152"/>
                        </a:lnTo>
                        <a:lnTo>
                          <a:pt x="12534" y="6152"/>
                        </a:lnTo>
                        <a:lnTo>
                          <a:pt x="12492" y="6131"/>
                        </a:lnTo>
                        <a:lnTo>
                          <a:pt x="12429" y="6131"/>
                        </a:lnTo>
                        <a:lnTo>
                          <a:pt x="12262" y="6236"/>
                        </a:lnTo>
                        <a:lnTo>
                          <a:pt x="12262" y="6278"/>
                        </a:lnTo>
                        <a:lnTo>
                          <a:pt x="12178" y="6299"/>
                        </a:lnTo>
                        <a:lnTo>
                          <a:pt x="12011" y="6382"/>
                        </a:lnTo>
                        <a:lnTo>
                          <a:pt x="11865" y="6466"/>
                        </a:lnTo>
                        <a:lnTo>
                          <a:pt x="11802" y="6466"/>
                        </a:lnTo>
                        <a:lnTo>
                          <a:pt x="11823" y="6403"/>
                        </a:lnTo>
                        <a:lnTo>
                          <a:pt x="11844" y="6341"/>
                        </a:lnTo>
                        <a:lnTo>
                          <a:pt x="11739" y="6382"/>
                        </a:lnTo>
                        <a:lnTo>
                          <a:pt x="11634" y="6508"/>
                        </a:lnTo>
                        <a:lnTo>
                          <a:pt x="11634" y="6571"/>
                        </a:lnTo>
                        <a:lnTo>
                          <a:pt x="11802" y="6759"/>
                        </a:lnTo>
                        <a:lnTo>
                          <a:pt x="11948" y="6989"/>
                        </a:lnTo>
                        <a:lnTo>
                          <a:pt x="12116" y="7031"/>
                        </a:lnTo>
                        <a:lnTo>
                          <a:pt x="12241" y="7198"/>
                        </a:lnTo>
                        <a:lnTo>
                          <a:pt x="12367" y="7282"/>
                        </a:lnTo>
                        <a:lnTo>
                          <a:pt x="12429" y="7408"/>
                        </a:lnTo>
                        <a:lnTo>
                          <a:pt x="12534" y="7429"/>
                        </a:lnTo>
                        <a:lnTo>
                          <a:pt x="12660" y="7512"/>
                        </a:lnTo>
                        <a:lnTo>
                          <a:pt x="12597" y="7533"/>
                        </a:lnTo>
                        <a:lnTo>
                          <a:pt x="12429" y="7533"/>
                        </a:lnTo>
                        <a:lnTo>
                          <a:pt x="12388" y="7429"/>
                        </a:lnTo>
                        <a:lnTo>
                          <a:pt x="12262" y="7324"/>
                        </a:lnTo>
                        <a:lnTo>
                          <a:pt x="12178" y="7282"/>
                        </a:lnTo>
                        <a:lnTo>
                          <a:pt x="12137" y="7282"/>
                        </a:lnTo>
                        <a:lnTo>
                          <a:pt x="12011" y="7408"/>
                        </a:lnTo>
                        <a:lnTo>
                          <a:pt x="11885" y="7408"/>
                        </a:lnTo>
                        <a:lnTo>
                          <a:pt x="11802" y="7303"/>
                        </a:lnTo>
                        <a:lnTo>
                          <a:pt x="11906" y="7198"/>
                        </a:lnTo>
                        <a:lnTo>
                          <a:pt x="11906" y="7136"/>
                        </a:lnTo>
                        <a:lnTo>
                          <a:pt x="11823" y="7136"/>
                        </a:lnTo>
                        <a:lnTo>
                          <a:pt x="11739" y="7282"/>
                        </a:lnTo>
                        <a:lnTo>
                          <a:pt x="11781" y="7512"/>
                        </a:lnTo>
                        <a:lnTo>
                          <a:pt x="11802" y="7554"/>
                        </a:lnTo>
                        <a:lnTo>
                          <a:pt x="11802" y="7638"/>
                        </a:lnTo>
                        <a:lnTo>
                          <a:pt x="11676" y="7742"/>
                        </a:lnTo>
                        <a:lnTo>
                          <a:pt x="11593" y="7910"/>
                        </a:lnTo>
                        <a:lnTo>
                          <a:pt x="11572" y="8056"/>
                        </a:lnTo>
                        <a:lnTo>
                          <a:pt x="11593" y="8224"/>
                        </a:lnTo>
                        <a:lnTo>
                          <a:pt x="11802" y="8454"/>
                        </a:lnTo>
                        <a:lnTo>
                          <a:pt x="11990" y="8538"/>
                        </a:lnTo>
                        <a:lnTo>
                          <a:pt x="12116" y="8663"/>
                        </a:lnTo>
                        <a:lnTo>
                          <a:pt x="12199" y="8663"/>
                        </a:lnTo>
                        <a:lnTo>
                          <a:pt x="12346" y="8558"/>
                        </a:lnTo>
                        <a:lnTo>
                          <a:pt x="12492" y="8496"/>
                        </a:lnTo>
                        <a:lnTo>
                          <a:pt x="12639" y="8579"/>
                        </a:lnTo>
                        <a:lnTo>
                          <a:pt x="12890" y="8600"/>
                        </a:lnTo>
                        <a:lnTo>
                          <a:pt x="12994" y="8684"/>
                        </a:lnTo>
                        <a:lnTo>
                          <a:pt x="13015" y="8810"/>
                        </a:lnTo>
                        <a:lnTo>
                          <a:pt x="13078" y="8851"/>
                        </a:lnTo>
                        <a:lnTo>
                          <a:pt x="13141" y="8789"/>
                        </a:lnTo>
                        <a:lnTo>
                          <a:pt x="13141" y="8642"/>
                        </a:lnTo>
                        <a:lnTo>
                          <a:pt x="13162" y="8579"/>
                        </a:lnTo>
                        <a:lnTo>
                          <a:pt x="13266" y="8642"/>
                        </a:lnTo>
                        <a:lnTo>
                          <a:pt x="13266" y="8705"/>
                        </a:lnTo>
                        <a:lnTo>
                          <a:pt x="13162" y="8851"/>
                        </a:lnTo>
                        <a:lnTo>
                          <a:pt x="13162" y="8956"/>
                        </a:lnTo>
                        <a:lnTo>
                          <a:pt x="13204" y="8956"/>
                        </a:lnTo>
                        <a:lnTo>
                          <a:pt x="13371" y="8810"/>
                        </a:lnTo>
                        <a:lnTo>
                          <a:pt x="13413" y="8747"/>
                        </a:lnTo>
                        <a:lnTo>
                          <a:pt x="13601" y="8684"/>
                        </a:lnTo>
                        <a:lnTo>
                          <a:pt x="13831" y="8538"/>
                        </a:lnTo>
                        <a:lnTo>
                          <a:pt x="13999" y="8496"/>
                        </a:lnTo>
                        <a:lnTo>
                          <a:pt x="14082" y="8391"/>
                        </a:lnTo>
                        <a:lnTo>
                          <a:pt x="14124" y="8391"/>
                        </a:lnTo>
                        <a:lnTo>
                          <a:pt x="14145" y="8475"/>
                        </a:lnTo>
                        <a:lnTo>
                          <a:pt x="14208" y="8496"/>
                        </a:lnTo>
                        <a:lnTo>
                          <a:pt x="14396" y="8370"/>
                        </a:lnTo>
                        <a:lnTo>
                          <a:pt x="14543" y="8370"/>
                        </a:lnTo>
                        <a:lnTo>
                          <a:pt x="14606" y="8328"/>
                        </a:lnTo>
                        <a:lnTo>
                          <a:pt x="14543" y="8391"/>
                        </a:lnTo>
                        <a:lnTo>
                          <a:pt x="14417" y="8475"/>
                        </a:lnTo>
                        <a:lnTo>
                          <a:pt x="14417" y="8538"/>
                        </a:lnTo>
                        <a:lnTo>
                          <a:pt x="14459" y="8558"/>
                        </a:lnTo>
                        <a:lnTo>
                          <a:pt x="14354" y="8747"/>
                        </a:lnTo>
                        <a:lnTo>
                          <a:pt x="14208" y="8768"/>
                        </a:lnTo>
                        <a:lnTo>
                          <a:pt x="14145" y="8705"/>
                        </a:lnTo>
                        <a:lnTo>
                          <a:pt x="14082" y="8705"/>
                        </a:lnTo>
                        <a:lnTo>
                          <a:pt x="13915" y="8851"/>
                        </a:lnTo>
                        <a:lnTo>
                          <a:pt x="13915" y="8872"/>
                        </a:lnTo>
                        <a:lnTo>
                          <a:pt x="14041" y="8893"/>
                        </a:lnTo>
                        <a:lnTo>
                          <a:pt x="14124" y="8977"/>
                        </a:lnTo>
                        <a:lnTo>
                          <a:pt x="14124" y="9123"/>
                        </a:lnTo>
                        <a:lnTo>
                          <a:pt x="13936" y="9333"/>
                        </a:lnTo>
                        <a:lnTo>
                          <a:pt x="13915" y="9479"/>
                        </a:lnTo>
                        <a:lnTo>
                          <a:pt x="13873" y="9542"/>
                        </a:lnTo>
                        <a:lnTo>
                          <a:pt x="13831" y="9626"/>
                        </a:lnTo>
                        <a:lnTo>
                          <a:pt x="13873" y="9688"/>
                        </a:lnTo>
                        <a:lnTo>
                          <a:pt x="13894" y="9751"/>
                        </a:lnTo>
                        <a:lnTo>
                          <a:pt x="13873" y="9856"/>
                        </a:lnTo>
                        <a:lnTo>
                          <a:pt x="13748" y="10002"/>
                        </a:lnTo>
                        <a:lnTo>
                          <a:pt x="13643" y="10065"/>
                        </a:lnTo>
                        <a:lnTo>
                          <a:pt x="13538" y="10065"/>
                        </a:lnTo>
                        <a:lnTo>
                          <a:pt x="13476" y="10128"/>
                        </a:lnTo>
                        <a:lnTo>
                          <a:pt x="13371" y="10232"/>
                        </a:lnTo>
                        <a:lnTo>
                          <a:pt x="13287" y="10253"/>
                        </a:lnTo>
                        <a:lnTo>
                          <a:pt x="13162" y="10232"/>
                        </a:lnTo>
                        <a:lnTo>
                          <a:pt x="12994" y="10128"/>
                        </a:lnTo>
                        <a:lnTo>
                          <a:pt x="12953" y="10149"/>
                        </a:lnTo>
                        <a:lnTo>
                          <a:pt x="12890" y="10107"/>
                        </a:lnTo>
                        <a:lnTo>
                          <a:pt x="12806" y="10002"/>
                        </a:lnTo>
                        <a:lnTo>
                          <a:pt x="12785" y="10023"/>
                        </a:lnTo>
                        <a:lnTo>
                          <a:pt x="12681" y="10170"/>
                        </a:lnTo>
                        <a:lnTo>
                          <a:pt x="12555" y="10253"/>
                        </a:lnTo>
                        <a:lnTo>
                          <a:pt x="12471" y="10358"/>
                        </a:lnTo>
                        <a:lnTo>
                          <a:pt x="12241" y="10442"/>
                        </a:lnTo>
                        <a:lnTo>
                          <a:pt x="12157" y="10483"/>
                        </a:lnTo>
                        <a:lnTo>
                          <a:pt x="12053" y="10483"/>
                        </a:lnTo>
                        <a:lnTo>
                          <a:pt x="11948" y="10462"/>
                        </a:lnTo>
                        <a:lnTo>
                          <a:pt x="11760" y="10462"/>
                        </a:lnTo>
                        <a:lnTo>
                          <a:pt x="11634" y="10567"/>
                        </a:lnTo>
                        <a:lnTo>
                          <a:pt x="11509" y="10567"/>
                        </a:lnTo>
                        <a:lnTo>
                          <a:pt x="11425" y="10630"/>
                        </a:lnTo>
                        <a:lnTo>
                          <a:pt x="11425" y="10755"/>
                        </a:lnTo>
                        <a:lnTo>
                          <a:pt x="11341" y="10965"/>
                        </a:lnTo>
                        <a:lnTo>
                          <a:pt x="11279" y="11048"/>
                        </a:lnTo>
                        <a:lnTo>
                          <a:pt x="11279" y="10965"/>
                        </a:lnTo>
                        <a:lnTo>
                          <a:pt x="11132" y="10839"/>
                        </a:lnTo>
                        <a:lnTo>
                          <a:pt x="10986" y="10839"/>
                        </a:lnTo>
                        <a:lnTo>
                          <a:pt x="10902" y="10860"/>
                        </a:lnTo>
                        <a:lnTo>
                          <a:pt x="10923" y="10944"/>
                        </a:lnTo>
                        <a:lnTo>
                          <a:pt x="11007" y="10986"/>
                        </a:lnTo>
                        <a:lnTo>
                          <a:pt x="10965" y="11090"/>
                        </a:lnTo>
                        <a:lnTo>
                          <a:pt x="10902" y="11090"/>
                        </a:lnTo>
                        <a:lnTo>
                          <a:pt x="10860" y="10986"/>
                        </a:lnTo>
                        <a:lnTo>
                          <a:pt x="10756" y="10881"/>
                        </a:lnTo>
                        <a:lnTo>
                          <a:pt x="10693" y="10881"/>
                        </a:lnTo>
                        <a:lnTo>
                          <a:pt x="10546" y="11048"/>
                        </a:lnTo>
                        <a:lnTo>
                          <a:pt x="10484" y="11174"/>
                        </a:lnTo>
                        <a:lnTo>
                          <a:pt x="10400" y="11195"/>
                        </a:lnTo>
                        <a:lnTo>
                          <a:pt x="10337" y="11195"/>
                        </a:lnTo>
                        <a:lnTo>
                          <a:pt x="10065" y="11425"/>
                        </a:lnTo>
                        <a:lnTo>
                          <a:pt x="10023" y="11613"/>
                        </a:lnTo>
                        <a:lnTo>
                          <a:pt x="9960" y="11634"/>
                        </a:lnTo>
                        <a:lnTo>
                          <a:pt x="9835" y="11676"/>
                        </a:lnTo>
                        <a:lnTo>
                          <a:pt x="9730" y="11613"/>
                        </a:lnTo>
                        <a:lnTo>
                          <a:pt x="9709" y="11634"/>
                        </a:lnTo>
                        <a:lnTo>
                          <a:pt x="9814" y="11781"/>
                        </a:lnTo>
                        <a:lnTo>
                          <a:pt x="9772" y="11843"/>
                        </a:lnTo>
                        <a:lnTo>
                          <a:pt x="9709" y="11843"/>
                        </a:lnTo>
                        <a:lnTo>
                          <a:pt x="9647" y="11739"/>
                        </a:lnTo>
                        <a:lnTo>
                          <a:pt x="9605" y="11739"/>
                        </a:lnTo>
                        <a:lnTo>
                          <a:pt x="9542" y="11843"/>
                        </a:lnTo>
                        <a:lnTo>
                          <a:pt x="9416" y="12011"/>
                        </a:lnTo>
                        <a:lnTo>
                          <a:pt x="9416" y="12095"/>
                        </a:lnTo>
                        <a:lnTo>
                          <a:pt x="9521" y="12241"/>
                        </a:lnTo>
                        <a:lnTo>
                          <a:pt x="9542" y="12367"/>
                        </a:lnTo>
                        <a:lnTo>
                          <a:pt x="9521" y="12471"/>
                        </a:lnTo>
                        <a:lnTo>
                          <a:pt x="9458" y="12576"/>
                        </a:lnTo>
                        <a:lnTo>
                          <a:pt x="9500" y="12680"/>
                        </a:lnTo>
                        <a:lnTo>
                          <a:pt x="9563" y="12659"/>
                        </a:lnTo>
                        <a:lnTo>
                          <a:pt x="9647" y="12576"/>
                        </a:lnTo>
                        <a:lnTo>
                          <a:pt x="9668" y="12639"/>
                        </a:lnTo>
                        <a:lnTo>
                          <a:pt x="9709" y="12785"/>
                        </a:lnTo>
                        <a:lnTo>
                          <a:pt x="9647" y="12827"/>
                        </a:lnTo>
                        <a:lnTo>
                          <a:pt x="9605" y="12869"/>
                        </a:lnTo>
                        <a:lnTo>
                          <a:pt x="9626" y="12931"/>
                        </a:lnTo>
                        <a:lnTo>
                          <a:pt x="9709" y="12931"/>
                        </a:lnTo>
                        <a:lnTo>
                          <a:pt x="9751" y="12869"/>
                        </a:lnTo>
                        <a:lnTo>
                          <a:pt x="9835" y="12869"/>
                        </a:lnTo>
                        <a:lnTo>
                          <a:pt x="9856" y="12931"/>
                        </a:lnTo>
                        <a:lnTo>
                          <a:pt x="9856" y="12973"/>
                        </a:lnTo>
                        <a:lnTo>
                          <a:pt x="9981" y="12994"/>
                        </a:lnTo>
                        <a:lnTo>
                          <a:pt x="10086" y="13057"/>
                        </a:lnTo>
                        <a:lnTo>
                          <a:pt x="10232" y="13057"/>
                        </a:lnTo>
                        <a:lnTo>
                          <a:pt x="10337" y="12973"/>
                        </a:lnTo>
                        <a:lnTo>
                          <a:pt x="10379" y="12764"/>
                        </a:lnTo>
                        <a:lnTo>
                          <a:pt x="10463" y="12680"/>
                        </a:lnTo>
                        <a:lnTo>
                          <a:pt x="10672" y="12680"/>
                        </a:lnTo>
                        <a:lnTo>
                          <a:pt x="10756" y="12639"/>
                        </a:lnTo>
                        <a:lnTo>
                          <a:pt x="10651" y="12764"/>
                        </a:lnTo>
                        <a:lnTo>
                          <a:pt x="10546" y="12764"/>
                        </a:lnTo>
                        <a:lnTo>
                          <a:pt x="10358" y="12952"/>
                        </a:lnTo>
                        <a:lnTo>
                          <a:pt x="10337" y="13057"/>
                        </a:lnTo>
                        <a:lnTo>
                          <a:pt x="10253" y="13141"/>
                        </a:lnTo>
                        <a:lnTo>
                          <a:pt x="10358" y="13266"/>
                        </a:lnTo>
                        <a:lnTo>
                          <a:pt x="10358" y="13350"/>
                        </a:lnTo>
                        <a:lnTo>
                          <a:pt x="10191" y="13392"/>
                        </a:lnTo>
                        <a:lnTo>
                          <a:pt x="10149" y="13350"/>
                        </a:lnTo>
                        <a:lnTo>
                          <a:pt x="10149" y="13266"/>
                        </a:lnTo>
                        <a:lnTo>
                          <a:pt x="10086" y="13203"/>
                        </a:lnTo>
                        <a:lnTo>
                          <a:pt x="9981" y="13203"/>
                        </a:lnTo>
                        <a:lnTo>
                          <a:pt x="9940" y="13099"/>
                        </a:lnTo>
                        <a:lnTo>
                          <a:pt x="9772" y="13078"/>
                        </a:lnTo>
                        <a:lnTo>
                          <a:pt x="9730" y="12994"/>
                        </a:lnTo>
                        <a:lnTo>
                          <a:pt x="9647" y="13078"/>
                        </a:lnTo>
                        <a:lnTo>
                          <a:pt x="9542" y="13099"/>
                        </a:lnTo>
                        <a:lnTo>
                          <a:pt x="9521" y="13203"/>
                        </a:lnTo>
                        <a:lnTo>
                          <a:pt x="9437" y="13266"/>
                        </a:lnTo>
                        <a:lnTo>
                          <a:pt x="9312" y="13245"/>
                        </a:lnTo>
                        <a:lnTo>
                          <a:pt x="9291" y="13308"/>
                        </a:lnTo>
                        <a:lnTo>
                          <a:pt x="9333" y="13413"/>
                        </a:lnTo>
                        <a:lnTo>
                          <a:pt x="9396" y="13413"/>
                        </a:lnTo>
                        <a:lnTo>
                          <a:pt x="9312" y="13496"/>
                        </a:lnTo>
                        <a:lnTo>
                          <a:pt x="9291" y="13664"/>
                        </a:lnTo>
                        <a:lnTo>
                          <a:pt x="9312" y="13768"/>
                        </a:lnTo>
                        <a:lnTo>
                          <a:pt x="9396" y="13768"/>
                        </a:lnTo>
                        <a:lnTo>
                          <a:pt x="9396" y="13936"/>
                        </a:lnTo>
                        <a:lnTo>
                          <a:pt x="9416" y="13999"/>
                        </a:lnTo>
                        <a:lnTo>
                          <a:pt x="9416" y="14082"/>
                        </a:lnTo>
                        <a:lnTo>
                          <a:pt x="9521" y="14187"/>
                        </a:lnTo>
                        <a:lnTo>
                          <a:pt x="9521" y="14229"/>
                        </a:lnTo>
                        <a:lnTo>
                          <a:pt x="9396" y="14250"/>
                        </a:lnTo>
                        <a:lnTo>
                          <a:pt x="9354" y="14312"/>
                        </a:lnTo>
                        <a:lnTo>
                          <a:pt x="9730" y="14501"/>
                        </a:lnTo>
                        <a:lnTo>
                          <a:pt x="9877" y="14501"/>
                        </a:lnTo>
                        <a:lnTo>
                          <a:pt x="10065" y="14417"/>
                        </a:lnTo>
                        <a:lnTo>
                          <a:pt x="10170" y="14396"/>
                        </a:lnTo>
                        <a:lnTo>
                          <a:pt x="10232" y="14438"/>
                        </a:lnTo>
                        <a:lnTo>
                          <a:pt x="10295" y="14438"/>
                        </a:lnTo>
                        <a:lnTo>
                          <a:pt x="10463" y="14229"/>
                        </a:lnTo>
                        <a:lnTo>
                          <a:pt x="10463" y="14124"/>
                        </a:lnTo>
                        <a:lnTo>
                          <a:pt x="10400" y="14040"/>
                        </a:lnTo>
                        <a:lnTo>
                          <a:pt x="10400" y="13999"/>
                        </a:lnTo>
                        <a:lnTo>
                          <a:pt x="10567" y="13915"/>
                        </a:lnTo>
                        <a:lnTo>
                          <a:pt x="10714" y="13789"/>
                        </a:lnTo>
                        <a:lnTo>
                          <a:pt x="10986" y="13622"/>
                        </a:lnTo>
                        <a:lnTo>
                          <a:pt x="11090" y="13664"/>
                        </a:lnTo>
                        <a:lnTo>
                          <a:pt x="10986" y="13664"/>
                        </a:lnTo>
                        <a:lnTo>
                          <a:pt x="10756" y="13894"/>
                        </a:lnTo>
                        <a:lnTo>
                          <a:pt x="10588" y="13978"/>
                        </a:lnTo>
                        <a:lnTo>
                          <a:pt x="10588" y="14019"/>
                        </a:lnTo>
                        <a:lnTo>
                          <a:pt x="10693" y="14103"/>
                        </a:lnTo>
                        <a:lnTo>
                          <a:pt x="10693" y="14187"/>
                        </a:lnTo>
                        <a:lnTo>
                          <a:pt x="10588" y="14333"/>
                        </a:lnTo>
                        <a:lnTo>
                          <a:pt x="10463" y="14417"/>
                        </a:lnTo>
                        <a:lnTo>
                          <a:pt x="10442" y="14543"/>
                        </a:lnTo>
                        <a:lnTo>
                          <a:pt x="10463" y="14710"/>
                        </a:lnTo>
                        <a:lnTo>
                          <a:pt x="10442" y="14815"/>
                        </a:lnTo>
                        <a:lnTo>
                          <a:pt x="10442" y="14856"/>
                        </a:lnTo>
                        <a:lnTo>
                          <a:pt x="10442" y="14961"/>
                        </a:lnTo>
                        <a:lnTo>
                          <a:pt x="10463" y="15087"/>
                        </a:lnTo>
                        <a:lnTo>
                          <a:pt x="10295" y="15149"/>
                        </a:lnTo>
                        <a:lnTo>
                          <a:pt x="10232" y="15191"/>
                        </a:lnTo>
                        <a:lnTo>
                          <a:pt x="10191" y="15275"/>
                        </a:lnTo>
                        <a:lnTo>
                          <a:pt x="10044" y="15442"/>
                        </a:lnTo>
                        <a:lnTo>
                          <a:pt x="10002" y="15463"/>
                        </a:lnTo>
                        <a:lnTo>
                          <a:pt x="10044" y="15568"/>
                        </a:lnTo>
                        <a:lnTo>
                          <a:pt x="10044" y="15672"/>
                        </a:lnTo>
                        <a:lnTo>
                          <a:pt x="10107" y="15693"/>
                        </a:lnTo>
                        <a:lnTo>
                          <a:pt x="10212" y="15672"/>
                        </a:lnTo>
                        <a:lnTo>
                          <a:pt x="10274" y="15672"/>
                        </a:lnTo>
                        <a:lnTo>
                          <a:pt x="10316" y="15714"/>
                        </a:lnTo>
                        <a:lnTo>
                          <a:pt x="10253" y="15798"/>
                        </a:lnTo>
                        <a:lnTo>
                          <a:pt x="10128" y="15798"/>
                        </a:lnTo>
                        <a:lnTo>
                          <a:pt x="10065" y="15840"/>
                        </a:lnTo>
                        <a:lnTo>
                          <a:pt x="10086" y="15903"/>
                        </a:lnTo>
                        <a:lnTo>
                          <a:pt x="10065" y="15944"/>
                        </a:lnTo>
                        <a:lnTo>
                          <a:pt x="10086" y="16028"/>
                        </a:lnTo>
                        <a:lnTo>
                          <a:pt x="10023" y="16091"/>
                        </a:lnTo>
                        <a:lnTo>
                          <a:pt x="9940" y="16112"/>
                        </a:lnTo>
                        <a:lnTo>
                          <a:pt x="9835" y="16154"/>
                        </a:lnTo>
                        <a:lnTo>
                          <a:pt x="9751" y="16133"/>
                        </a:lnTo>
                        <a:lnTo>
                          <a:pt x="9709" y="16154"/>
                        </a:lnTo>
                        <a:lnTo>
                          <a:pt x="9772" y="16216"/>
                        </a:lnTo>
                        <a:lnTo>
                          <a:pt x="9877" y="16237"/>
                        </a:lnTo>
                        <a:lnTo>
                          <a:pt x="9960" y="16300"/>
                        </a:lnTo>
                        <a:lnTo>
                          <a:pt x="10086" y="16154"/>
                        </a:lnTo>
                        <a:lnTo>
                          <a:pt x="10337" y="16007"/>
                        </a:lnTo>
                        <a:lnTo>
                          <a:pt x="10379" y="16007"/>
                        </a:lnTo>
                        <a:lnTo>
                          <a:pt x="10463" y="16028"/>
                        </a:lnTo>
                        <a:lnTo>
                          <a:pt x="10546" y="15944"/>
                        </a:lnTo>
                        <a:lnTo>
                          <a:pt x="10714" y="15882"/>
                        </a:lnTo>
                        <a:lnTo>
                          <a:pt x="10693" y="15944"/>
                        </a:lnTo>
                        <a:lnTo>
                          <a:pt x="10630" y="16007"/>
                        </a:lnTo>
                        <a:lnTo>
                          <a:pt x="10630" y="16049"/>
                        </a:lnTo>
                        <a:lnTo>
                          <a:pt x="10693" y="16091"/>
                        </a:lnTo>
                        <a:lnTo>
                          <a:pt x="10714" y="16196"/>
                        </a:lnTo>
                        <a:lnTo>
                          <a:pt x="10693" y="16237"/>
                        </a:lnTo>
                        <a:lnTo>
                          <a:pt x="10776" y="16300"/>
                        </a:lnTo>
                        <a:lnTo>
                          <a:pt x="10881" y="16216"/>
                        </a:lnTo>
                        <a:lnTo>
                          <a:pt x="10944" y="16133"/>
                        </a:lnTo>
                        <a:lnTo>
                          <a:pt x="10986" y="16196"/>
                        </a:lnTo>
                        <a:lnTo>
                          <a:pt x="10965" y="16237"/>
                        </a:lnTo>
                        <a:lnTo>
                          <a:pt x="11049" y="16363"/>
                        </a:lnTo>
                        <a:lnTo>
                          <a:pt x="11069" y="16551"/>
                        </a:lnTo>
                        <a:lnTo>
                          <a:pt x="11049" y="16656"/>
                        </a:lnTo>
                        <a:lnTo>
                          <a:pt x="11090" y="16823"/>
                        </a:lnTo>
                        <a:lnTo>
                          <a:pt x="11153" y="16823"/>
                        </a:lnTo>
                        <a:lnTo>
                          <a:pt x="11195" y="16677"/>
                        </a:lnTo>
                        <a:lnTo>
                          <a:pt x="11195" y="16572"/>
                        </a:lnTo>
                        <a:lnTo>
                          <a:pt x="11300" y="16426"/>
                        </a:lnTo>
                        <a:lnTo>
                          <a:pt x="11321" y="16321"/>
                        </a:lnTo>
                        <a:lnTo>
                          <a:pt x="11467" y="16216"/>
                        </a:lnTo>
                        <a:lnTo>
                          <a:pt x="11488" y="16216"/>
                        </a:lnTo>
                        <a:lnTo>
                          <a:pt x="11593" y="16133"/>
                        </a:lnTo>
                        <a:lnTo>
                          <a:pt x="11739" y="16133"/>
                        </a:lnTo>
                        <a:lnTo>
                          <a:pt x="11593" y="16216"/>
                        </a:lnTo>
                        <a:lnTo>
                          <a:pt x="11425" y="16405"/>
                        </a:lnTo>
                        <a:lnTo>
                          <a:pt x="11425" y="16447"/>
                        </a:lnTo>
                        <a:lnTo>
                          <a:pt x="11572" y="16614"/>
                        </a:lnTo>
                        <a:lnTo>
                          <a:pt x="11634" y="16635"/>
                        </a:lnTo>
                        <a:lnTo>
                          <a:pt x="11802" y="16551"/>
                        </a:lnTo>
                        <a:lnTo>
                          <a:pt x="12032" y="16530"/>
                        </a:lnTo>
                        <a:lnTo>
                          <a:pt x="12137" y="16447"/>
                        </a:lnTo>
                        <a:lnTo>
                          <a:pt x="12220" y="16447"/>
                        </a:lnTo>
                        <a:lnTo>
                          <a:pt x="12429" y="16342"/>
                        </a:lnTo>
                        <a:lnTo>
                          <a:pt x="12513" y="16342"/>
                        </a:lnTo>
                        <a:lnTo>
                          <a:pt x="12429" y="16363"/>
                        </a:lnTo>
                        <a:lnTo>
                          <a:pt x="12304" y="16530"/>
                        </a:lnTo>
                        <a:lnTo>
                          <a:pt x="12304" y="16572"/>
                        </a:lnTo>
                        <a:lnTo>
                          <a:pt x="12220" y="16656"/>
                        </a:lnTo>
                        <a:lnTo>
                          <a:pt x="11906" y="16844"/>
                        </a:lnTo>
                        <a:lnTo>
                          <a:pt x="11781" y="16970"/>
                        </a:lnTo>
                        <a:lnTo>
                          <a:pt x="11676" y="17158"/>
                        </a:lnTo>
                        <a:lnTo>
                          <a:pt x="11634" y="17263"/>
                        </a:lnTo>
                        <a:lnTo>
                          <a:pt x="11697" y="17367"/>
                        </a:lnTo>
                        <a:lnTo>
                          <a:pt x="11802" y="17451"/>
                        </a:lnTo>
                        <a:lnTo>
                          <a:pt x="11613" y="17409"/>
                        </a:lnTo>
                        <a:lnTo>
                          <a:pt x="11530" y="17451"/>
                        </a:lnTo>
                        <a:lnTo>
                          <a:pt x="11425" y="17577"/>
                        </a:lnTo>
                        <a:lnTo>
                          <a:pt x="11383" y="17702"/>
                        </a:lnTo>
                        <a:lnTo>
                          <a:pt x="11216" y="17869"/>
                        </a:lnTo>
                        <a:lnTo>
                          <a:pt x="11153" y="17974"/>
                        </a:lnTo>
                        <a:lnTo>
                          <a:pt x="11174" y="18016"/>
                        </a:lnTo>
                        <a:lnTo>
                          <a:pt x="11216" y="18079"/>
                        </a:lnTo>
                        <a:lnTo>
                          <a:pt x="11195" y="18141"/>
                        </a:lnTo>
                        <a:lnTo>
                          <a:pt x="11111" y="18121"/>
                        </a:lnTo>
                        <a:lnTo>
                          <a:pt x="11090" y="18037"/>
                        </a:lnTo>
                        <a:lnTo>
                          <a:pt x="11007" y="18016"/>
                        </a:lnTo>
                        <a:lnTo>
                          <a:pt x="10944" y="18121"/>
                        </a:lnTo>
                        <a:lnTo>
                          <a:pt x="10776" y="18204"/>
                        </a:lnTo>
                        <a:lnTo>
                          <a:pt x="10839" y="18288"/>
                        </a:lnTo>
                        <a:lnTo>
                          <a:pt x="10776" y="18351"/>
                        </a:lnTo>
                        <a:lnTo>
                          <a:pt x="10693" y="18330"/>
                        </a:lnTo>
                        <a:lnTo>
                          <a:pt x="10672" y="18288"/>
                        </a:lnTo>
                        <a:lnTo>
                          <a:pt x="10630" y="18330"/>
                        </a:lnTo>
                        <a:lnTo>
                          <a:pt x="10358" y="18539"/>
                        </a:lnTo>
                        <a:lnTo>
                          <a:pt x="10274" y="18644"/>
                        </a:lnTo>
                        <a:lnTo>
                          <a:pt x="10316" y="18727"/>
                        </a:lnTo>
                        <a:lnTo>
                          <a:pt x="10253" y="18769"/>
                        </a:lnTo>
                        <a:lnTo>
                          <a:pt x="10170" y="18748"/>
                        </a:lnTo>
                        <a:lnTo>
                          <a:pt x="10170" y="18644"/>
                        </a:lnTo>
                        <a:lnTo>
                          <a:pt x="10023" y="18727"/>
                        </a:lnTo>
                        <a:lnTo>
                          <a:pt x="9898" y="18811"/>
                        </a:lnTo>
                        <a:lnTo>
                          <a:pt x="9793" y="18853"/>
                        </a:lnTo>
                        <a:lnTo>
                          <a:pt x="9751" y="18937"/>
                        </a:lnTo>
                        <a:lnTo>
                          <a:pt x="9647" y="18978"/>
                        </a:lnTo>
                        <a:lnTo>
                          <a:pt x="9500" y="18978"/>
                        </a:lnTo>
                        <a:lnTo>
                          <a:pt x="9333" y="19146"/>
                        </a:lnTo>
                        <a:lnTo>
                          <a:pt x="9082" y="19250"/>
                        </a:lnTo>
                        <a:lnTo>
                          <a:pt x="8893" y="19397"/>
                        </a:lnTo>
                        <a:lnTo>
                          <a:pt x="8810" y="19564"/>
                        </a:lnTo>
                        <a:lnTo>
                          <a:pt x="8810" y="19606"/>
                        </a:lnTo>
                        <a:lnTo>
                          <a:pt x="8872" y="19711"/>
                        </a:lnTo>
                        <a:lnTo>
                          <a:pt x="8872" y="19794"/>
                        </a:lnTo>
                        <a:lnTo>
                          <a:pt x="8852" y="19815"/>
                        </a:lnTo>
                        <a:lnTo>
                          <a:pt x="8768" y="19711"/>
                        </a:lnTo>
                        <a:lnTo>
                          <a:pt x="8747" y="19711"/>
                        </a:lnTo>
                        <a:lnTo>
                          <a:pt x="8705" y="19773"/>
                        </a:lnTo>
                        <a:lnTo>
                          <a:pt x="8747" y="19857"/>
                        </a:lnTo>
                        <a:lnTo>
                          <a:pt x="8684" y="19878"/>
                        </a:lnTo>
                        <a:lnTo>
                          <a:pt x="8621" y="19794"/>
                        </a:lnTo>
                        <a:lnTo>
                          <a:pt x="8705" y="19711"/>
                        </a:lnTo>
                        <a:cubicBezTo>
                          <a:pt x="8761" y="19673"/>
                          <a:pt x="8717" y="19603"/>
                          <a:pt x="8677" y="19603"/>
                        </a:cubicBezTo>
                        <a:cubicBezTo>
                          <a:pt x="8673" y="19603"/>
                          <a:pt x="8668" y="19604"/>
                          <a:pt x="8663" y="19606"/>
                        </a:cubicBezTo>
                        <a:lnTo>
                          <a:pt x="8600" y="19585"/>
                        </a:lnTo>
                        <a:lnTo>
                          <a:pt x="8496" y="19585"/>
                        </a:lnTo>
                        <a:lnTo>
                          <a:pt x="8454" y="19564"/>
                        </a:lnTo>
                        <a:lnTo>
                          <a:pt x="8349" y="19585"/>
                        </a:lnTo>
                        <a:lnTo>
                          <a:pt x="8161" y="19606"/>
                        </a:lnTo>
                        <a:lnTo>
                          <a:pt x="8056" y="19669"/>
                        </a:lnTo>
                        <a:lnTo>
                          <a:pt x="7973" y="19773"/>
                        </a:lnTo>
                        <a:lnTo>
                          <a:pt x="7826" y="19815"/>
                        </a:lnTo>
                        <a:lnTo>
                          <a:pt x="7680" y="19899"/>
                        </a:lnTo>
                        <a:lnTo>
                          <a:pt x="7554" y="20066"/>
                        </a:lnTo>
                        <a:lnTo>
                          <a:pt x="7575" y="20108"/>
                        </a:lnTo>
                        <a:lnTo>
                          <a:pt x="7533" y="20171"/>
                        </a:lnTo>
                        <a:lnTo>
                          <a:pt x="7471" y="20171"/>
                        </a:lnTo>
                        <a:lnTo>
                          <a:pt x="7345" y="20213"/>
                        </a:lnTo>
                        <a:lnTo>
                          <a:pt x="7261" y="20276"/>
                        </a:lnTo>
                        <a:lnTo>
                          <a:pt x="7261" y="20338"/>
                        </a:lnTo>
                        <a:lnTo>
                          <a:pt x="7219" y="20338"/>
                        </a:lnTo>
                        <a:lnTo>
                          <a:pt x="7115" y="20318"/>
                        </a:lnTo>
                        <a:lnTo>
                          <a:pt x="7010" y="20338"/>
                        </a:lnTo>
                        <a:lnTo>
                          <a:pt x="6989" y="20422"/>
                        </a:lnTo>
                        <a:lnTo>
                          <a:pt x="6947" y="20548"/>
                        </a:lnTo>
                        <a:lnTo>
                          <a:pt x="6947" y="20590"/>
                        </a:lnTo>
                        <a:cubicBezTo>
                          <a:pt x="6927" y="20590"/>
                          <a:pt x="6906" y="20610"/>
                          <a:pt x="6885" y="20610"/>
                        </a:cubicBezTo>
                        <a:lnTo>
                          <a:pt x="6843" y="20590"/>
                        </a:lnTo>
                        <a:lnTo>
                          <a:pt x="6906" y="20485"/>
                        </a:lnTo>
                        <a:lnTo>
                          <a:pt x="6822" y="20380"/>
                        </a:lnTo>
                        <a:lnTo>
                          <a:pt x="6675" y="20380"/>
                        </a:lnTo>
                        <a:lnTo>
                          <a:pt x="6634" y="20422"/>
                        </a:lnTo>
                        <a:lnTo>
                          <a:pt x="6571" y="20485"/>
                        </a:lnTo>
                        <a:lnTo>
                          <a:pt x="6466" y="20485"/>
                        </a:lnTo>
                        <a:lnTo>
                          <a:pt x="6403" y="20527"/>
                        </a:lnTo>
                        <a:lnTo>
                          <a:pt x="6299" y="20422"/>
                        </a:lnTo>
                        <a:lnTo>
                          <a:pt x="6257" y="20422"/>
                        </a:lnTo>
                        <a:lnTo>
                          <a:pt x="6152" y="20610"/>
                        </a:lnTo>
                        <a:lnTo>
                          <a:pt x="6090" y="20631"/>
                        </a:lnTo>
                        <a:lnTo>
                          <a:pt x="5985" y="20715"/>
                        </a:lnTo>
                        <a:lnTo>
                          <a:pt x="5943" y="20694"/>
                        </a:lnTo>
                        <a:lnTo>
                          <a:pt x="5880" y="20736"/>
                        </a:lnTo>
                        <a:lnTo>
                          <a:pt x="5859" y="20841"/>
                        </a:lnTo>
                        <a:lnTo>
                          <a:pt x="5880" y="20945"/>
                        </a:lnTo>
                        <a:lnTo>
                          <a:pt x="5943" y="20966"/>
                        </a:lnTo>
                        <a:cubicBezTo>
                          <a:pt x="5776" y="21029"/>
                          <a:pt x="5629" y="21071"/>
                          <a:pt x="5462" y="21154"/>
                        </a:cubicBezTo>
                        <a:lnTo>
                          <a:pt x="5441" y="21071"/>
                        </a:lnTo>
                        <a:lnTo>
                          <a:pt x="5378" y="21050"/>
                        </a:lnTo>
                        <a:lnTo>
                          <a:pt x="5378" y="21154"/>
                        </a:lnTo>
                        <a:lnTo>
                          <a:pt x="5378" y="21217"/>
                        </a:lnTo>
                        <a:cubicBezTo>
                          <a:pt x="5357" y="21217"/>
                          <a:pt x="5336" y="21238"/>
                          <a:pt x="5274" y="21238"/>
                        </a:cubicBezTo>
                        <a:lnTo>
                          <a:pt x="5232" y="21217"/>
                        </a:lnTo>
                        <a:lnTo>
                          <a:pt x="5169" y="21134"/>
                        </a:lnTo>
                        <a:lnTo>
                          <a:pt x="5064" y="21154"/>
                        </a:lnTo>
                        <a:lnTo>
                          <a:pt x="5064" y="21238"/>
                        </a:lnTo>
                        <a:lnTo>
                          <a:pt x="5127" y="21280"/>
                        </a:lnTo>
                        <a:cubicBezTo>
                          <a:pt x="5106" y="21322"/>
                          <a:pt x="5043" y="21322"/>
                          <a:pt x="5022" y="21343"/>
                        </a:cubicBezTo>
                        <a:lnTo>
                          <a:pt x="4960" y="21280"/>
                        </a:lnTo>
                        <a:lnTo>
                          <a:pt x="4960" y="21364"/>
                        </a:lnTo>
                        <a:cubicBezTo>
                          <a:pt x="4939" y="21385"/>
                          <a:pt x="4918" y="21385"/>
                          <a:pt x="4897" y="21385"/>
                        </a:cubicBezTo>
                        <a:lnTo>
                          <a:pt x="4855" y="21343"/>
                        </a:lnTo>
                        <a:lnTo>
                          <a:pt x="4730" y="21322"/>
                        </a:lnTo>
                        <a:lnTo>
                          <a:pt x="4688" y="21238"/>
                        </a:lnTo>
                        <a:lnTo>
                          <a:pt x="4583" y="21238"/>
                        </a:lnTo>
                        <a:lnTo>
                          <a:pt x="4478" y="21343"/>
                        </a:lnTo>
                        <a:lnTo>
                          <a:pt x="4478" y="21426"/>
                        </a:lnTo>
                        <a:lnTo>
                          <a:pt x="4541" y="21489"/>
                        </a:lnTo>
                        <a:cubicBezTo>
                          <a:pt x="4520" y="21489"/>
                          <a:pt x="4499" y="21531"/>
                          <a:pt x="4499" y="21531"/>
                        </a:cubicBezTo>
                        <a:lnTo>
                          <a:pt x="4395" y="21468"/>
                        </a:lnTo>
                        <a:lnTo>
                          <a:pt x="4290" y="21552"/>
                        </a:lnTo>
                        <a:lnTo>
                          <a:pt x="4290" y="21594"/>
                        </a:lnTo>
                        <a:cubicBezTo>
                          <a:pt x="4081" y="21678"/>
                          <a:pt x="3893" y="21761"/>
                          <a:pt x="3683" y="21845"/>
                        </a:cubicBezTo>
                        <a:lnTo>
                          <a:pt x="3704" y="21782"/>
                        </a:lnTo>
                        <a:lnTo>
                          <a:pt x="3809" y="21740"/>
                        </a:lnTo>
                        <a:lnTo>
                          <a:pt x="3746" y="21698"/>
                        </a:lnTo>
                        <a:lnTo>
                          <a:pt x="3704" y="21573"/>
                        </a:lnTo>
                        <a:lnTo>
                          <a:pt x="3600" y="21636"/>
                        </a:lnTo>
                        <a:lnTo>
                          <a:pt x="3432" y="21636"/>
                        </a:lnTo>
                        <a:lnTo>
                          <a:pt x="3453" y="21698"/>
                        </a:lnTo>
                        <a:lnTo>
                          <a:pt x="3390" y="21803"/>
                        </a:lnTo>
                        <a:lnTo>
                          <a:pt x="3286" y="21845"/>
                        </a:lnTo>
                        <a:lnTo>
                          <a:pt x="3160" y="21970"/>
                        </a:lnTo>
                        <a:lnTo>
                          <a:pt x="3160" y="22012"/>
                        </a:lnTo>
                        <a:cubicBezTo>
                          <a:pt x="2951" y="22096"/>
                          <a:pt x="2742" y="22159"/>
                          <a:pt x="2533" y="22201"/>
                        </a:cubicBezTo>
                        <a:lnTo>
                          <a:pt x="2512" y="22180"/>
                        </a:lnTo>
                        <a:lnTo>
                          <a:pt x="2386" y="22222"/>
                        </a:lnTo>
                        <a:lnTo>
                          <a:pt x="2407" y="22263"/>
                        </a:lnTo>
                        <a:cubicBezTo>
                          <a:pt x="2344" y="22263"/>
                          <a:pt x="2302" y="22284"/>
                          <a:pt x="2240" y="22284"/>
                        </a:cubicBezTo>
                        <a:cubicBezTo>
                          <a:pt x="2177" y="22305"/>
                          <a:pt x="2093" y="22305"/>
                          <a:pt x="2009" y="22326"/>
                        </a:cubicBezTo>
                        <a:lnTo>
                          <a:pt x="1926" y="22263"/>
                        </a:lnTo>
                        <a:lnTo>
                          <a:pt x="1821" y="22368"/>
                        </a:lnTo>
                        <a:lnTo>
                          <a:pt x="1821" y="22389"/>
                        </a:lnTo>
                        <a:cubicBezTo>
                          <a:pt x="1758" y="22410"/>
                          <a:pt x="1654" y="22410"/>
                          <a:pt x="1570" y="22431"/>
                        </a:cubicBezTo>
                        <a:cubicBezTo>
                          <a:pt x="1264" y="22480"/>
                          <a:pt x="957" y="22500"/>
                          <a:pt x="651" y="22500"/>
                        </a:cubicBezTo>
                        <a:cubicBezTo>
                          <a:pt x="434" y="22500"/>
                          <a:pt x="218" y="22490"/>
                          <a:pt x="1" y="22473"/>
                        </a:cubicBezTo>
                        <a:lnTo>
                          <a:pt x="1" y="22473"/>
                        </a:lnTo>
                        <a:cubicBezTo>
                          <a:pt x="332" y="22512"/>
                          <a:pt x="664" y="22527"/>
                          <a:pt x="990" y="22527"/>
                        </a:cubicBezTo>
                        <a:cubicBezTo>
                          <a:pt x="1179" y="22527"/>
                          <a:pt x="1365" y="22522"/>
                          <a:pt x="1549" y="22514"/>
                        </a:cubicBezTo>
                        <a:lnTo>
                          <a:pt x="1549" y="22535"/>
                        </a:lnTo>
                        <a:lnTo>
                          <a:pt x="1654" y="22577"/>
                        </a:lnTo>
                        <a:lnTo>
                          <a:pt x="1612" y="22514"/>
                        </a:lnTo>
                        <a:cubicBezTo>
                          <a:pt x="2093" y="22473"/>
                          <a:pt x="2533" y="22389"/>
                          <a:pt x="2972" y="22263"/>
                        </a:cubicBezTo>
                        <a:lnTo>
                          <a:pt x="2972" y="22263"/>
                        </a:lnTo>
                        <a:lnTo>
                          <a:pt x="2867" y="22368"/>
                        </a:lnTo>
                        <a:lnTo>
                          <a:pt x="3077" y="22368"/>
                        </a:lnTo>
                        <a:lnTo>
                          <a:pt x="3223" y="22222"/>
                        </a:lnTo>
                        <a:lnTo>
                          <a:pt x="3370" y="22222"/>
                        </a:lnTo>
                        <a:lnTo>
                          <a:pt x="3453" y="22159"/>
                        </a:lnTo>
                        <a:cubicBezTo>
                          <a:pt x="3579" y="22096"/>
                          <a:pt x="3746" y="22075"/>
                          <a:pt x="3872" y="22012"/>
                        </a:cubicBezTo>
                        <a:lnTo>
                          <a:pt x="3893" y="22054"/>
                        </a:lnTo>
                        <a:lnTo>
                          <a:pt x="4081" y="22054"/>
                        </a:lnTo>
                        <a:lnTo>
                          <a:pt x="4227" y="21991"/>
                        </a:lnTo>
                        <a:lnTo>
                          <a:pt x="4290" y="21719"/>
                        </a:lnTo>
                        <a:lnTo>
                          <a:pt x="4311" y="21803"/>
                        </a:lnTo>
                        <a:lnTo>
                          <a:pt x="4374" y="21845"/>
                        </a:lnTo>
                        <a:lnTo>
                          <a:pt x="4416" y="21740"/>
                        </a:lnTo>
                        <a:lnTo>
                          <a:pt x="4458" y="21657"/>
                        </a:lnTo>
                        <a:lnTo>
                          <a:pt x="4520" y="21678"/>
                        </a:lnTo>
                        <a:lnTo>
                          <a:pt x="4562" y="21740"/>
                        </a:lnTo>
                        <a:lnTo>
                          <a:pt x="4604" y="21719"/>
                        </a:lnTo>
                        <a:lnTo>
                          <a:pt x="4688" y="21615"/>
                        </a:lnTo>
                        <a:lnTo>
                          <a:pt x="4834" y="21531"/>
                        </a:lnTo>
                        <a:lnTo>
                          <a:pt x="4834" y="21468"/>
                        </a:lnTo>
                        <a:cubicBezTo>
                          <a:pt x="5043" y="21406"/>
                          <a:pt x="5253" y="21301"/>
                          <a:pt x="5462" y="21217"/>
                        </a:cubicBezTo>
                        <a:lnTo>
                          <a:pt x="5462" y="21217"/>
                        </a:lnTo>
                        <a:lnTo>
                          <a:pt x="5420" y="21238"/>
                        </a:lnTo>
                        <a:lnTo>
                          <a:pt x="5546" y="21238"/>
                        </a:lnTo>
                        <a:lnTo>
                          <a:pt x="5504" y="21196"/>
                        </a:lnTo>
                        <a:cubicBezTo>
                          <a:pt x="5839" y="21050"/>
                          <a:pt x="6173" y="20903"/>
                          <a:pt x="6508" y="20778"/>
                        </a:cubicBezTo>
                        <a:lnTo>
                          <a:pt x="6571" y="20799"/>
                        </a:lnTo>
                        <a:lnTo>
                          <a:pt x="6759" y="20778"/>
                        </a:lnTo>
                        <a:lnTo>
                          <a:pt x="6822" y="20694"/>
                        </a:lnTo>
                        <a:lnTo>
                          <a:pt x="6989" y="20715"/>
                        </a:lnTo>
                        <a:lnTo>
                          <a:pt x="6989" y="20673"/>
                        </a:lnTo>
                        <a:lnTo>
                          <a:pt x="6927" y="20610"/>
                        </a:lnTo>
                        <a:cubicBezTo>
                          <a:pt x="7031" y="20569"/>
                          <a:pt x="7136" y="20527"/>
                          <a:pt x="7240" y="20485"/>
                        </a:cubicBezTo>
                        <a:lnTo>
                          <a:pt x="7282" y="20485"/>
                        </a:lnTo>
                        <a:cubicBezTo>
                          <a:pt x="7324" y="20464"/>
                          <a:pt x="7387" y="20422"/>
                          <a:pt x="7429" y="20422"/>
                        </a:cubicBezTo>
                        <a:lnTo>
                          <a:pt x="7450" y="20485"/>
                        </a:lnTo>
                        <a:lnTo>
                          <a:pt x="7554" y="20485"/>
                        </a:lnTo>
                        <a:lnTo>
                          <a:pt x="7617" y="20380"/>
                        </a:lnTo>
                        <a:lnTo>
                          <a:pt x="7638" y="20464"/>
                        </a:lnTo>
                        <a:lnTo>
                          <a:pt x="7659" y="20464"/>
                        </a:lnTo>
                        <a:lnTo>
                          <a:pt x="7701" y="20380"/>
                        </a:lnTo>
                        <a:lnTo>
                          <a:pt x="7763" y="20318"/>
                        </a:lnTo>
                        <a:lnTo>
                          <a:pt x="7868" y="20318"/>
                        </a:lnTo>
                        <a:lnTo>
                          <a:pt x="7973" y="20255"/>
                        </a:lnTo>
                        <a:lnTo>
                          <a:pt x="8015" y="20171"/>
                        </a:lnTo>
                        <a:cubicBezTo>
                          <a:pt x="8077" y="20150"/>
                          <a:pt x="8161" y="20087"/>
                          <a:pt x="8224" y="20066"/>
                        </a:cubicBezTo>
                        <a:lnTo>
                          <a:pt x="8224" y="20066"/>
                        </a:lnTo>
                        <a:lnTo>
                          <a:pt x="8182" y="20108"/>
                        </a:lnTo>
                        <a:lnTo>
                          <a:pt x="8182" y="20213"/>
                        </a:lnTo>
                        <a:lnTo>
                          <a:pt x="8224" y="20255"/>
                        </a:lnTo>
                        <a:lnTo>
                          <a:pt x="8370" y="20150"/>
                        </a:lnTo>
                        <a:lnTo>
                          <a:pt x="8391" y="20066"/>
                        </a:lnTo>
                        <a:lnTo>
                          <a:pt x="8475" y="20045"/>
                        </a:lnTo>
                        <a:lnTo>
                          <a:pt x="8496" y="20087"/>
                        </a:lnTo>
                        <a:lnTo>
                          <a:pt x="8538" y="20045"/>
                        </a:lnTo>
                        <a:lnTo>
                          <a:pt x="8580" y="20045"/>
                        </a:lnTo>
                        <a:lnTo>
                          <a:pt x="8600" y="20108"/>
                        </a:lnTo>
                        <a:lnTo>
                          <a:pt x="8580" y="20192"/>
                        </a:lnTo>
                        <a:lnTo>
                          <a:pt x="8642" y="20192"/>
                        </a:lnTo>
                        <a:lnTo>
                          <a:pt x="8705" y="20087"/>
                        </a:lnTo>
                        <a:lnTo>
                          <a:pt x="8789" y="20087"/>
                        </a:lnTo>
                        <a:lnTo>
                          <a:pt x="8872" y="20004"/>
                        </a:lnTo>
                        <a:lnTo>
                          <a:pt x="8977" y="20004"/>
                        </a:lnTo>
                        <a:lnTo>
                          <a:pt x="9082" y="19857"/>
                        </a:lnTo>
                        <a:lnTo>
                          <a:pt x="9186" y="19794"/>
                        </a:lnTo>
                        <a:lnTo>
                          <a:pt x="9270" y="19836"/>
                        </a:lnTo>
                        <a:lnTo>
                          <a:pt x="9270" y="19899"/>
                        </a:lnTo>
                        <a:lnTo>
                          <a:pt x="9186" y="20004"/>
                        </a:lnTo>
                        <a:lnTo>
                          <a:pt x="9103" y="20150"/>
                        </a:lnTo>
                        <a:lnTo>
                          <a:pt x="9103" y="20192"/>
                        </a:lnTo>
                        <a:lnTo>
                          <a:pt x="9165" y="20192"/>
                        </a:lnTo>
                        <a:lnTo>
                          <a:pt x="9312" y="20045"/>
                        </a:lnTo>
                        <a:lnTo>
                          <a:pt x="9312" y="19857"/>
                        </a:lnTo>
                        <a:lnTo>
                          <a:pt x="9333" y="19836"/>
                        </a:lnTo>
                        <a:lnTo>
                          <a:pt x="9396" y="19899"/>
                        </a:lnTo>
                        <a:lnTo>
                          <a:pt x="9479" y="19857"/>
                        </a:lnTo>
                        <a:lnTo>
                          <a:pt x="9542" y="19878"/>
                        </a:lnTo>
                        <a:lnTo>
                          <a:pt x="9647" y="19878"/>
                        </a:lnTo>
                        <a:lnTo>
                          <a:pt x="9751" y="19753"/>
                        </a:lnTo>
                        <a:lnTo>
                          <a:pt x="9793" y="19753"/>
                        </a:lnTo>
                        <a:lnTo>
                          <a:pt x="9814" y="19773"/>
                        </a:lnTo>
                        <a:lnTo>
                          <a:pt x="9856" y="19648"/>
                        </a:lnTo>
                        <a:lnTo>
                          <a:pt x="9919" y="19585"/>
                        </a:lnTo>
                        <a:lnTo>
                          <a:pt x="9940" y="19627"/>
                        </a:lnTo>
                        <a:lnTo>
                          <a:pt x="9919" y="19690"/>
                        </a:lnTo>
                        <a:lnTo>
                          <a:pt x="9919" y="19794"/>
                        </a:lnTo>
                        <a:lnTo>
                          <a:pt x="9960" y="19773"/>
                        </a:lnTo>
                        <a:lnTo>
                          <a:pt x="10044" y="19669"/>
                        </a:lnTo>
                        <a:lnTo>
                          <a:pt x="10002" y="19648"/>
                        </a:lnTo>
                        <a:lnTo>
                          <a:pt x="10065" y="19564"/>
                        </a:lnTo>
                        <a:lnTo>
                          <a:pt x="10065" y="19522"/>
                        </a:lnTo>
                        <a:lnTo>
                          <a:pt x="9898" y="19522"/>
                        </a:lnTo>
                        <a:lnTo>
                          <a:pt x="9856" y="19481"/>
                        </a:lnTo>
                        <a:lnTo>
                          <a:pt x="10023" y="19439"/>
                        </a:lnTo>
                        <a:lnTo>
                          <a:pt x="10212" y="19334"/>
                        </a:lnTo>
                        <a:lnTo>
                          <a:pt x="10442" y="19334"/>
                        </a:lnTo>
                        <a:lnTo>
                          <a:pt x="10484" y="19271"/>
                        </a:lnTo>
                        <a:lnTo>
                          <a:pt x="10484" y="19209"/>
                        </a:lnTo>
                        <a:lnTo>
                          <a:pt x="10442" y="19209"/>
                        </a:lnTo>
                        <a:lnTo>
                          <a:pt x="10484" y="19167"/>
                        </a:lnTo>
                        <a:lnTo>
                          <a:pt x="10567" y="19146"/>
                        </a:lnTo>
                        <a:lnTo>
                          <a:pt x="10651" y="19104"/>
                        </a:lnTo>
                        <a:lnTo>
                          <a:pt x="10693" y="19104"/>
                        </a:lnTo>
                        <a:lnTo>
                          <a:pt x="10735" y="19209"/>
                        </a:lnTo>
                        <a:lnTo>
                          <a:pt x="10839" y="19209"/>
                        </a:lnTo>
                        <a:lnTo>
                          <a:pt x="10881" y="19125"/>
                        </a:lnTo>
                        <a:lnTo>
                          <a:pt x="10860" y="19104"/>
                        </a:lnTo>
                        <a:lnTo>
                          <a:pt x="10944" y="19020"/>
                        </a:lnTo>
                        <a:lnTo>
                          <a:pt x="10944" y="18916"/>
                        </a:lnTo>
                        <a:lnTo>
                          <a:pt x="10986" y="18853"/>
                        </a:lnTo>
                        <a:lnTo>
                          <a:pt x="11049" y="18916"/>
                        </a:lnTo>
                        <a:lnTo>
                          <a:pt x="11049" y="18999"/>
                        </a:lnTo>
                        <a:lnTo>
                          <a:pt x="11090" y="19041"/>
                        </a:lnTo>
                        <a:lnTo>
                          <a:pt x="11216" y="18957"/>
                        </a:lnTo>
                        <a:lnTo>
                          <a:pt x="11279" y="18895"/>
                        </a:lnTo>
                        <a:lnTo>
                          <a:pt x="11362" y="18895"/>
                        </a:lnTo>
                        <a:lnTo>
                          <a:pt x="11404" y="18790"/>
                        </a:lnTo>
                        <a:lnTo>
                          <a:pt x="11425" y="18748"/>
                        </a:lnTo>
                        <a:lnTo>
                          <a:pt x="11488" y="18811"/>
                        </a:lnTo>
                        <a:lnTo>
                          <a:pt x="11593" y="18790"/>
                        </a:lnTo>
                        <a:lnTo>
                          <a:pt x="11718" y="18623"/>
                        </a:lnTo>
                        <a:lnTo>
                          <a:pt x="11718" y="18539"/>
                        </a:lnTo>
                        <a:lnTo>
                          <a:pt x="11613" y="18539"/>
                        </a:lnTo>
                        <a:lnTo>
                          <a:pt x="11593" y="18518"/>
                        </a:lnTo>
                        <a:lnTo>
                          <a:pt x="11739" y="18413"/>
                        </a:lnTo>
                        <a:lnTo>
                          <a:pt x="11844" y="18393"/>
                        </a:lnTo>
                        <a:lnTo>
                          <a:pt x="11927" y="18288"/>
                        </a:lnTo>
                        <a:lnTo>
                          <a:pt x="11990" y="18288"/>
                        </a:lnTo>
                        <a:lnTo>
                          <a:pt x="12011" y="18330"/>
                        </a:lnTo>
                        <a:lnTo>
                          <a:pt x="12137" y="18204"/>
                        </a:lnTo>
                        <a:lnTo>
                          <a:pt x="12241" y="18141"/>
                        </a:lnTo>
                        <a:lnTo>
                          <a:pt x="12262" y="18079"/>
                        </a:lnTo>
                        <a:lnTo>
                          <a:pt x="12346" y="18037"/>
                        </a:lnTo>
                        <a:lnTo>
                          <a:pt x="12367" y="17995"/>
                        </a:lnTo>
                        <a:lnTo>
                          <a:pt x="12450" y="17995"/>
                        </a:lnTo>
                        <a:lnTo>
                          <a:pt x="12471" y="18079"/>
                        </a:lnTo>
                        <a:lnTo>
                          <a:pt x="12534" y="18100"/>
                        </a:lnTo>
                        <a:lnTo>
                          <a:pt x="12555" y="18016"/>
                        </a:lnTo>
                        <a:lnTo>
                          <a:pt x="12660" y="18016"/>
                        </a:lnTo>
                        <a:lnTo>
                          <a:pt x="12722" y="17995"/>
                        </a:lnTo>
                        <a:lnTo>
                          <a:pt x="12722" y="17911"/>
                        </a:lnTo>
                        <a:lnTo>
                          <a:pt x="12827" y="17890"/>
                        </a:lnTo>
                        <a:lnTo>
                          <a:pt x="12848" y="17828"/>
                        </a:lnTo>
                        <a:lnTo>
                          <a:pt x="12869" y="17869"/>
                        </a:lnTo>
                        <a:lnTo>
                          <a:pt x="13036" y="17890"/>
                        </a:lnTo>
                        <a:lnTo>
                          <a:pt x="13057" y="17786"/>
                        </a:lnTo>
                        <a:lnTo>
                          <a:pt x="13099" y="17786"/>
                        </a:lnTo>
                        <a:lnTo>
                          <a:pt x="13099" y="17849"/>
                        </a:lnTo>
                        <a:lnTo>
                          <a:pt x="13162" y="17849"/>
                        </a:lnTo>
                        <a:lnTo>
                          <a:pt x="13204" y="17786"/>
                        </a:lnTo>
                        <a:lnTo>
                          <a:pt x="13266" y="17849"/>
                        </a:lnTo>
                        <a:lnTo>
                          <a:pt x="13308" y="17807"/>
                        </a:lnTo>
                        <a:lnTo>
                          <a:pt x="13371" y="17660"/>
                        </a:lnTo>
                        <a:lnTo>
                          <a:pt x="13308" y="17660"/>
                        </a:lnTo>
                        <a:lnTo>
                          <a:pt x="13266" y="17681"/>
                        </a:lnTo>
                        <a:lnTo>
                          <a:pt x="13287" y="17597"/>
                        </a:lnTo>
                        <a:lnTo>
                          <a:pt x="13350" y="17556"/>
                        </a:lnTo>
                        <a:cubicBezTo>
                          <a:pt x="13371" y="17618"/>
                          <a:pt x="13392" y="17702"/>
                          <a:pt x="13455" y="17765"/>
                        </a:cubicBezTo>
                        <a:cubicBezTo>
                          <a:pt x="13517" y="17849"/>
                          <a:pt x="13392" y="17995"/>
                          <a:pt x="13308" y="18079"/>
                        </a:cubicBezTo>
                        <a:lnTo>
                          <a:pt x="13245" y="18183"/>
                        </a:lnTo>
                        <a:lnTo>
                          <a:pt x="13266" y="18225"/>
                        </a:lnTo>
                        <a:lnTo>
                          <a:pt x="13371" y="18309"/>
                        </a:lnTo>
                        <a:lnTo>
                          <a:pt x="13350" y="18413"/>
                        </a:lnTo>
                        <a:lnTo>
                          <a:pt x="13266" y="18351"/>
                        </a:lnTo>
                        <a:lnTo>
                          <a:pt x="13245" y="18393"/>
                        </a:lnTo>
                        <a:lnTo>
                          <a:pt x="13266" y="18497"/>
                        </a:lnTo>
                        <a:lnTo>
                          <a:pt x="13162" y="18623"/>
                        </a:lnTo>
                        <a:lnTo>
                          <a:pt x="13099" y="18602"/>
                        </a:lnTo>
                        <a:lnTo>
                          <a:pt x="13099" y="18351"/>
                        </a:lnTo>
                        <a:lnTo>
                          <a:pt x="13057" y="18330"/>
                        </a:lnTo>
                        <a:lnTo>
                          <a:pt x="12890" y="18351"/>
                        </a:lnTo>
                        <a:lnTo>
                          <a:pt x="12639" y="18497"/>
                        </a:lnTo>
                        <a:lnTo>
                          <a:pt x="12471" y="18602"/>
                        </a:lnTo>
                        <a:lnTo>
                          <a:pt x="12450" y="18665"/>
                        </a:lnTo>
                        <a:lnTo>
                          <a:pt x="12471" y="18727"/>
                        </a:lnTo>
                        <a:lnTo>
                          <a:pt x="12471" y="18853"/>
                        </a:lnTo>
                        <a:lnTo>
                          <a:pt x="12450" y="18957"/>
                        </a:lnTo>
                        <a:lnTo>
                          <a:pt x="12409" y="19041"/>
                        </a:lnTo>
                        <a:lnTo>
                          <a:pt x="12409" y="19146"/>
                        </a:lnTo>
                        <a:lnTo>
                          <a:pt x="12471" y="19188"/>
                        </a:lnTo>
                        <a:lnTo>
                          <a:pt x="12555" y="19167"/>
                        </a:lnTo>
                        <a:lnTo>
                          <a:pt x="12576" y="19125"/>
                        </a:lnTo>
                        <a:lnTo>
                          <a:pt x="12555" y="19083"/>
                        </a:lnTo>
                        <a:lnTo>
                          <a:pt x="12513" y="19062"/>
                        </a:lnTo>
                        <a:lnTo>
                          <a:pt x="12555" y="19020"/>
                        </a:lnTo>
                        <a:lnTo>
                          <a:pt x="12681" y="19020"/>
                        </a:lnTo>
                        <a:lnTo>
                          <a:pt x="12660" y="19062"/>
                        </a:lnTo>
                        <a:lnTo>
                          <a:pt x="12722" y="19125"/>
                        </a:lnTo>
                        <a:lnTo>
                          <a:pt x="12785" y="19041"/>
                        </a:lnTo>
                        <a:lnTo>
                          <a:pt x="12848" y="19041"/>
                        </a:lnTo>
                        <a:lnTo>
                          <a:pt x="12764" y="19146"/>
                        </a:lnTo>
                        <a:lnTo>
                          <a:pt x="12764" y="19188"/>
                        </a:lnTo>
                        <a:lnTo>
                          <a:pt x="12555" y="19355"/>
                        </a:lnTo>
                        <a:lnTo>
                          <a:pt x="12534" y="19397"/>
                        </a:lnTo>
                        <a:lnTo>
                          <a:pt x="12639" y="19439"/>
                        </a:lnTo>
                        <a:lnTo>
                          <a:pt x="12681" y="19355"/>
                        </a:lnTo>
                        <a:lnTo>
                          <a:pt x="12764" y="19292"/>
                        </a:lnTo>
                        <a:lnTo>
                          <a:pt x="12764" y="19229"/>
                        </a:lnTo>
                        <a:lnTo>
                          <a:pt x="12890" y="19146"/>
                        </a:lnTo>
                        <a:lnTo>
                          <a:pt x="12869" y="19083"/>
                        </a:lnTo>
                        <a:lnTo>
                          <a:pt x="12932" y="19041"/>
                        </a:lnTo>
                        <a:lnTo>
                          <a:pt x="12973" y="19041"/>
                        </a:lnTo>
                        <a:lnTo>
                          <a:pt x="13036" y="18916"/>
                        </a:lnTo>
                        <a:lnTo>
                          <a:pt x="13078" y="18937"/>
                        </a:lnTo>
                        <a:lnTo>
                          <a:pt x="13183" y="18916"/>
                        </a:lnTo>
                        <a:lnTo>
                          <a:pt x="13287" y="18937"/>
                        </a:lnTo>
                        <a:lnTo>
                          <a:pt x="13455" y="18832"/>
                        </a:lnTo>
                        <a:lnTo>
                          <a:pt x="13413" y="18748"/>
                        </a:lnTo>
                        <a:lnTo>
                          <a:pt x="13287" y="18706"/>
                        </a:lnTo>
                        <a:lnTo>
                          <a:pt x="13371" y="18665"/>
                        </a:lnTo>
                        <a:lnTo>
                          <a:pt x="13497" y="18665"/>
                        </a:lnTo>
                        <a:lnTo>
                          <a:pt x="13580" y="18769"/>
                        </a:lnTo>
                        <a:lnTo>
                          <a:pt x="13664" y="18769"/>
                        </a:lnTo>
                        <a:lnTo>
                          <a:pt x="13727" y="18665"/>
                        </a:lnTo>
                        <a:lnTo>
                          <a:pt x="13685" y="18539"/>
                        </a:lnTo>
                        <a:lnTo>
                          <a:pt x="13580" y="18518"/>
                        </a:lnTo>
                        <a:lnTo>
                          <a:pt x="13622" y="18455"/>
                        </a:lnTo>
                        <a:lnTo>
                          <a:pt x="13706" y="18455"/>
                        </a:lnTo>
                        <a:lnTo>
                          <a:pt x="13789" y="18497"/>
                        </a:lnTo>
                        <a:lnTo>
                          <a:pt x="13852" y="18455"/>
                        </a:lnTo>
                        <a:lnTo>
                          <a:pt x="13894" y="18518"/>
                        </a:lnTo>
                        <a:lnTo>
                          <a:pt x="13957" y="18539"/>
                        </a:lnTo>
                        <a:lnTo>
                          <a:pt x="14041" y="18413"/>
                        </a:lnTo>
                        <a:lnTo>
                          <a:pt x="14020" y="18330"/>
                        </a:lnTo>
                        <a:lnTo>
                          <a:pt x="13957" y="18309"/>
                        </a:lnTo>
                        <a:lnTo>
                          <a:pt x="13957" y="18225"/>
                        </a:lnTo>
                        <a:lnTo>
                          <a:pt x="14062" y="18225"/>
                        </a:lnTo>
                        <a:lnTo>
                          <a:pt x="14166" y="18204"/>
                        </a:lnTo>
                        <a:lnTo>
                          <a:pt x="14124" y="18079"/>
                        </a:lnTo>
                        <a:lnTo>
                          <a:pt x="14041" y="18037"/>
                        </a:lnTo>
                        <a:lnTo>
                          <a:pt x="13957" y="18079"/>
                        </a:lnTo>
                        <a:lnTo>
                          <a:pt x="14041" y="17995"/>
                        </a:lnTo>
                        <a:cubicBezTo>
                          <a:pt x="14062" y="17974"/>
                          <a:pt x="14041" y="17932"/>
                          <a:pt x="14041" y="17932"/>
                        </a:cubicBezTo>
                        <a:lnTo>
                          <a:pt x="14145" y="17828"/>
                        </a:lnTo>
                        <a:lnTo>
                          <a:pt x="14166" y="17911"/>
                        </a:lnTo>
                        <a:lnTo>
                          <a:pt x="14229" y="17911"/>
                        </a:lnTo>
                        <a:lnTo>
                          <a:pt x="14313" y="17807"/>
                        </a:lnTo>
                        <a:lnTo>
                          <a:pt x="14354" y="17869"/>
                        </a:lnTo>
                        <a:lnTo>
                          <a:pt x="14438" y="17828"/>
                        </a:lnTo>
                        <a:lnTo>
                          <a:pt x="14417" y="17765"/>
                        </a:lnTo>
                        <a:lnTo>
                          <a:pt x="14334" y="17723"/>
                        </a:lnTo>
                        <a:lnTo>
                          <a:pt x="14396" y="17660"/>
                        </a:lnTo>
                        <a:lnTo>
                          <a:pt x="14438" y="17597"/>
                        </a:lnTo>
                        <a:lnTo>
                          <a:pt x="14396" y="17514"/>
                        </a:lnTo>
                        <a:lnTo>
                          <a:pt x="14313" y="17556"/>
                        </a:lnTo>
                        <a:lnTo>
                          <a:pt x="14292" y="17597"/>
                        </a:lnTo>
                        <a:lnTo>
                          <a:pt x="14229" y="17597"/>
                        </a:lnTo>
                        <a:lnTo>
                          <a:pt x="14250" y="17493"/>
                        </a:lnTo>
                        <a:lnTo>
                          <a:pt x="14208" y="17472"/>
                        </a:lnTo>
                        <a:lnTo>
                          <a:pt x="14103" y="17493"/>
                        </a:lnTo>
                        <a:lnTo>
                          <a:pt x="14041" y="17577"/>
                        </a:lnTo>
                        <a:lnTo>
                          <a:pt x="14103" y="17618"/>
                        </a:lnTo>
                        <a:lnTo>
                          <a:pt x="14041" y="17723"/>
                        </a:lnTo>
                        <a:lnTo>
                          <a:pt x="13999" y="17702"/>
                        </a:lnTo>
                        <a:lnTo>
                          <a:pt x="13978" y="17786"/>
                        </a:lnTo>
                        <a:lnTo>
                          <a:pt x="13894" y="17765"/>
                        </a:lnTo>
                        <a:lnTo>
                          <a:pt x="13831" y="17807"/>
                        </a:lnTo>
                        <a:lnTo>
                          <a:pt x="13873" y="17869"/>
                        </a:lnTo>
                        <a:lnTo>
                          <a:pt x="13999" y="17995"/>
                        </a:lnTo>
                        <a:lnTo>
                          <a:pt x="13831" y="18141"/>
                        </a:lnTo>
                        <a:lnTo>
                          <a:pt x="13831" y="18079"/>
                        </a:lnTo>
                        <a:lnTo>
                          <a:pt x="13727" y="17995"/>
                        </a:lnTo>
                        <a:lnTo>
                          <a:pt x="13685" y="18037"/>
                        </a:lnTo>
                        <a:lnTo>
                          <a:pt x="13706" y="18121"/>
                        </a:lnTo>
                        <a:lnTo>
                          <a:pt x="13685" y="18225"/>
                        </a:lnTo>
                        <a:lnTo>
                          <a:pt x="13622" y="18204"/>
                        </a:lnTo>
                        <a:lnTo>
                          <a:pt x="13580" y="18225"/>
                        </a:lnTo>
                        <a:lnTo>
                          <a:pt x="13517" y="18330"/>
                        </a:lnTo>
                        <a:lnTo>
                          <a:pt x="13434" y="18351"/>
                        </a:lnTo>
                        <a:lnTo>
                          <a:pt x="13434" y="18288"/>
                        </a:lnTo>
                        <a:lnTo>
                          <a:pt x="13497" y="18225"/>
                        </a:lnTo>
                        <a:lnTo>
                          <a:pt x="13497" y="18121"/>
                        </a:lnTo>
                        <a:lnTo>
                          <a:pt x="13413" y="18079"/>
                        </a:lnTo>
                        <a:lnTo>
                          <a:pt x="13371" y="18079"/>
                        </a:lnTo>
                        <a:cubicBezTo>
                          <a:pt x="13413" y="17995"/>
                          <a:pt x="13476" y="17911"/>
                          <a:pt x="13559" y="17849"/>
                        </a:cubicBezTo>
                        <a:lnTo>
                          <a:pt x="13559" y="17807"/>
                        </a:lnTo>
                        <a:cubicBezTo>
                          <a:pt x="13497" y="17702"/>
                          <a:pt x="13476" y="17597"/>
                          <a:pt x="13434" y="17493"/>
                        </a:cubicBezTo>
                        <a:lnTo>
                          <a:pt x="13476" y="17493"/>
                        </a:lnTo>
                        <a:lnTo>
                          <a:pt x="13517" y="17535"/>
                        </a:lnTo>
                        <a:lnTo>
                          <a:pt x="13538" y="17493"/>
                        </a:lnTo>
                        <a:lnTo>
                          <a:pt x="13497" y="17409"/>
                        </a:lnTo>
                        <a:lnTo>
                          <a:pt x="13413" y="17388"/>
                        </a:lnTo>
                        <a:lnTo>
                          <a:pt x="13476" y="17367"/>
                        </a:lnTo>
                        <a:lnTo>
                          <a:pt x="13580" y="17388"/>
                        </a:lnTo>
                        <a:lnTo>
                          <a:pt x="13706" y="17263"/>
                        </a:lnTo>
                        <a:lnTo>
                          <a:pt x="13831" y="17263"/>
                        </a:lnTo>
                        <a:lnTo>
                          <a:pt x="13936" y="17158"/>
                        </a:lnTo>
                        <a:lnTo>
                          <a:pt x="14020" y="17137"/>
                        </a:lnTo>
                        <a:lnTo>
                          <a:pt x="14145" y="16991"/>
                        </a:lnTo>
                        <a:lnTo>
                          <a:pt x="14145" y="16844"/>
                        </a:lnTo>
                        <a:lnTo>
                          <a:pt x="14103" y="16781"/>
                        </a:lnTo>
                        <a:lnTo>
                          <a:pt x="14082" y="16781"/>
                        </a:lnTo>
                        <a:lnTo>
                          <a:pt x="14020" y="16656"/>
                        </a:lnTo>
                        <a:lnTo>
                          <a:pt x="13957" y="16635"/>
                        </a:lnTo>
                        <a:lnTo>
                          <a:pt x="13810" y="16635"/>
                        </a:lnTo>
                        <a:lnTo>
                          <a:pt x="13831" y="16530"/>
                        </a:lnTo>
                        <a:lnTo>
                          <a:pt x="13831" y="16426"/>
                        </a:lnTo>
                        <a:lnTo>
                          <a:pt x="13999" y="16363"/>
                        </a:lnTo>
                        <a:lnTo>
                          <a:pt x="14020" y="16321"/>
                        </a:lnTo>
                        <a:lnTo>
                          <a:pt x="14103" y="16300"/>
                        </a:lnTo>
                        <a:lnTo>
                          <a:pt x="14124" y="16216"/>
                        </a:lnTo>
                        <a:lnTo>
                          <a:pt x="14103" y="16216"/>
                        </a:lnTo>
                        <a:lnTo>
                          <a:pt x="14145" y="16154"/>
                        </a:lnTo>
                        <a:lnTo>
                          <a:pt x="14250" y="16196"/>
                        </a:lnTo>
                        <a:lnTo>
                          <a:pt x="14417" y="16091"/>
                        </a:lnTo>
                        <a:lnTo>
                          <a:pt x="14522" y="16175"/>
                        </a:lnTo>
                        <a:lnTo>
                          <a:pt x="14647" y="16091"/>
                        </a:lnTo>
                        <a:lnTo>
                          <a:pt x="14626" y="16175"/>
                        </a:lnTo>
                        <a:lnTo>
                          <a:pt x="14647" y="16216"/>
                        </a:lnTo>
                        <a:lnTo>
                          <a:pt x="14731" y="16216"/>
                        </a:lnTo>
                        <a:lnTo>
                          <a:pt x="14857" y="16091"/>
                        </a:lnTo>
                        <a:lnTo>
                          <a:pt x="14836" y="16028"/>
                        </a:lnTo>
                        <a:lnTo>
                          <a:pt x="14773" y="16007"/>
                        </a:lnTo>
                        <a:lnTo>
                          <a:pt x="14752" y="15965"/>
                        </a:lnTo>
                        <a:lnTo>
                          <a:pt x="14794" y="15924"/>
                        </a:lnTo>
                        <a:lnTo>
                          <a:pt x="14919" y="15986"/>
                        </a:lnTo>
                        <a:lnTo>
                          <a:pt x="15129" y="15924"/>
                        </a:lnTo>
                        <a:lnTo>
                          <a:pt x="15170" y="15777"/>
                        </a:lnTo>
                        <a:lnTo>
                          <a:pt x="15129" y="15631"/>
                        </a:lnTo>
                        <a:lnTo>
                          <a:pt x="14961" y="15526"/>
                        </a:lnTo>
                        <a:lnTo>
                          <a:pt x="14891" y="15526"/>
                        </a:lnTo>
                        <a:lnTo>
                          <a:pt x="14919" y="15505"/>
                        </a:lnTo>
                        <a:lnTo>
                          <a:pt x="15066" y="15505"/>
                        </a:lnTo>
                        <a:lnTo>
                          <a:pt x="15150" y="15589"/>
                        </a:lnTo>
                        <a:lnTo>
                          <a:pt x="15296" y="15589"/>
                        </a:lnTo>
                        <a:lnTo>
                          <a:pt x="15401" y="15484"/>
                        </a:lnTo>
                        <a:lnTo>
                          <a:pt x="15401" y="15400"/>
                        </a:lnTo>
                        <a:lnTo>
                          <a:pt x="15673" y="15275"/>
                        </a:lnTo>
                        <a:lnTo>
                          <a:pt x="15798" y="15149"/>
                        </a:lnTo>
                        <a:lnTo>
                          <a:pt x="15924" y="15149"/>
                        </a:lnTo>
                        <a:lnTo>
                          <a:pt x="15986" y="15087"/>
                        </a:lnTo>
                        <a:lnTo>
                          <a:pt x="15986" y="15003"/>
                        </a:lnTo>
                        <a:lnTo>
                          <a:pt x="16217" y="14836"/>
                        </a:lnTo>
                        <a:lnTo>
                          <a:pt x="16426" y="14794"/>
                        </a:lnTo>
                        <a:lnTo>
                          <a:pt x="16656" y="14584"/>
                        </a:lnTo>
                        <a:lnTo>
                          <a:pt x="16844" y="14564"/>
                        </a:lnTo>
                        <a:lnTo>
                          <a:pt x="17033" y="14333"/>
                        </a:lnTo>
                        <a:lnTo>
                          <a:pt x="16949" y="14480"/>
                        </a:lnTo>
                        <a:lnTo>
                          <a:pt x="16949" y="14626"/>
                        </a:lnTo>
                        <a:lnTo>
                          <a:pt x="17012" y="14647"/>
                        </a:lnTo>
                        <a:lnTo>
                          <a:pt x="17075" y="14668"/>
                        </a:lnTo>
                        <a:lnTo>
                          <a:pt x="17116" y="14731"/>
                        </a:lnTo>
                        <a:lnTo>
                          <a:pt x="17263" y="14564"/>
                        </a:lnTo>
                        <a:lnTo>
                          <a:pt x="17367" y="14522"/>
                        </a:lnTo>
                        <a:lnTo>
                          <a:pt x="17598" y="14438"/>
                        </a:lnTo>
                        <a:lnTo>
                          <a:pt x="17681" y="14354"/>
                        </a:lnTo>
                        <a:lnTo>
                          <a:pt x="17681" y="14354"/>
                        </a:lnTo>
                        <a:lnTo>
                          <a:pt x="17639" y="14480"/>
                        </a:lnTo>
                        <a:lnTo>
                          <a:pt x="17451" y="14584"/>
                        </a:lnTo>
                        <a:lnTo>
                          <a:pt x="17326" y="14584"/>
                        </a:lnTo>
                        <a:lnTo>
                          <a:pt x="17054" y="14856"/>
                        </a:lnTo>
                        <a:lnTo>
                          <a:pt x="17033" y="14961"/>
                        </a:lnTo>
                        <a:lnTo>
                          <a:pt x="17158" y="15149"/>
                        </a:lnTo>
                        <a:lnTo>
                          <a:pt x="17179" y="15275"/>
                        </a:lnTo>
                        <a:lnTo>
                          <a:pt x="17054" y="15191"/>
                        </a:lnTo>
                        <a:lnTo>
                          <a:pt x="16949" y="15191"/>
                        </a:lnTo>
                        <a:lnTo>
                          <a:pt x="16886" y="15212"/>
                        </a:lnTo>
                        <a:lnTo>
                          <a:pt x="16823" y="15212"/>
                        </a:lnTo>
                        <a:lnTo>
                          <a:pt x="16719" y="15149"/>
                        </a:lnTo>
                        <a:lnTo>
                          <a:pt x="16698" y="14982"/>
                        </a:lnTo>
                        <a:lnTo>
                          <a:pt x="16510" y="15066"/>
                        </a:lnTo>
                        <a:lnTo>
                          <a:pt x="16405" y="15066"/>
                        </a:lnTo>
                        <a:lnTo>
                          <a:pt x="16238" y="15170"/>
                        </a:lnTo>
                        <a:lnTo>
                          <a:pt x="16091" y="15170"/>
                        </a:lnTo>
                        <a:lnTo>
                          <a:pt x="15986" y="15275"/>
                        </a:lnTo>
                        <a:lnTo>
                          <a:pt x="15986" y="15380"/>
                        </a:lnTo>
                        <a:lnTo>
                          <a:pt x="16007" y="15421"/>
                        </a:lnTo>
                        <a:lnTo>
                          <a:pt x="15903" y="15610"/>
                        </a:lnTo>
                        <a:lnTo>
                          <a:pt x="15777" y="15693"/>
                        </a:lnTo>
                        <a:lnTo>
                          <a:pt x="15714" y="15840"/>
                        </a:lnTo>
                        <a:lnTo>
                          <a:pt x="15380" y="16133"/>
                        </a:lnTo>
                        <a:lnTo>
                          <a:pt x="15296" y="16237"/>
                        </a:lnTo>
                        <a:lnTo>
                          <a:pt x="15296" y="16321"/>
                        </a:lnTo>
                        <a:lnTo>
                          <a:pt x="15401" y="16468"/>
                        </a:lnTo>
                        <a:lnTo>
                          <a:pt x="15463" y="16405"/>
                        </a:lnTo>
                        <a:lnTo>
                          <a:pt x="15505" y="16405"/>
                        </a:lnTo>
                        <a:lnTo>
                          <a:pt x="15610" y="16321"/>
                        </a:lnTo>
                        <a:lnTo>
                          <a:pt x="15694" y="16342"/>
                        </a:lnTo>
                        <a:lnTo>
                          <a:pt x="15694" y="16405"/>
                        </a:lnTo>
                        <a:lnTo>
                          <a:pt x="15484" y="16551"/>
                        </a:lnTo>
                        <a:lnTo>
                          <a:pt x="15401" y="16551"/>
                        </a:lnTo>
                        <a:lnTo>
                          <a:pt x="15359" y="16656"/>
                        </a:lnTo>
                        <a:lnTo>
                          <a:pt x="15254" y="16614"/>
                        </a:lnTo>
                        <a:lnTo>
                          <a:pt x="15170" y="16614"/>
                        </a:lnTo>
                        <a:lnTo>
                          <a:pt x="15087" y="16635"/>
                        </a:lnTo>
                        <a:lnTo>
                          <a:pt x="15087" y="16740"/>
                        </a:lnTo>
                        <a:lnTo>
                          <a:pt x="15024" y="16719"/>
                        </a:lnTo>
                        <a:lnTo>
                          <a:pt x="14919" y="16740"/>
                        </a:lnTo>
                        <a:lnTo>
                          <a:pt x="14919" y="16865"/>
                        </a:lnTo>
                        <a:lnTo>
                          <a:pt x="15066" y="17053"/>
                        </a:lnTo>
                        <a:lnTo>
                          <a:pt x="15129" y="17032"/>
                        </a:lnTo>
                        <a:lnTo>
                          <a:pt x="15170" y="16949"/>
                        </a:lnTo>
                        <a:lnTo>
                          <a:pt x="15233" y="17032"/>
                        </a:lnTo>
                        <a:lnTo>
                          <a:pt x="15275" y="16886"/>
                        </a:lnTo>
                        <a:lnTo>
                          <a:pt x="15359" y="16886"/>
                        </a:lnTo>
                        <a:lnTo>
                          <a:pt x="15359" y="16991"/>
                        </a:lnTo>
                        <a:lnTo>
                          <a:pt x="15442" y="16949"/>
                        </a:lnTo>
                        <a:lnTo>
                          <a:pt x="15463" y="16865"/>
                        </a:lnTo>
                        <a:lnTo>
                          <a:pt x="15526" y="16823"/>
                        </a:lnTo>
                        <a:lnTo>
                          <a:pt x="15652" y="16740"/>
                        </a:lnTo>
                        <a:lnTo>
                          <a:pt x="15652" y="16614"/>
                        </a:lnTo>
                        <a:lnTo>
                          <a:pt x="15714" y="16530"/>
                        </a:lnTo>
                        <a:lnTo>
                          <a:pt x="15714" y="16572"/>
                        </a:lnTo>
                        <a:lnTo>
                          <a:pt x="15673" y="16635"/>
                        </a:lnTo>
                        <a:lnTo>
                          <a:pt x="15714" y="16719"/>
                        </a:lnTo>
                        <a:lnTo>
                          <a:pt x="15840" y="16719"/>
                        </a:lnTo>
                        <a:lnTo>
                          <a:pt x="16028" y="16572"/>
                        </a:lnTo>
                        <a:lnTo>
                          <a:pt x="16175" y="16572"/>
                        </a:lnTo>
                        <a:lnTo>
                          <a:pt x="16196" y="16656"/>
                        </a:lnTo>
                        <a:lnTo>
                          <a:pt x="16258" y="16614"/>
                        </a:lnTo>
                        <a:lnTo>
                          <a:pt x="16321" y="16405"/>
                        </a:lnTo>
                        <a:lnTo>
                          <a:pt x="16447" y="16321"/>
                        </a:lnTo>
                        <a:lnTo>
                          <a:pt x="16510" y="16321"/>
                        </a:lnTo>
                        <a:lnTo>
                          <a:pt x="16363" y="16468"/>
                        </a:lnTo>
                        <a:lnTo>
                          <a:pt x="16363" y="16551"/>
                        </a:lnTo>
                        <a:lnTo>
                          <a:pt x="16447" y="16509"/>
                        </a:lnTo>
                        <a:lnTo>
                          <a:pt x="16572" y="16342"/>
                        </a:lnTo>
                        <a:lnTo>
                          <a:pt x="16656" y="16154"/>
                        </a:lnTo>
                        <a:lnTo>
                          <a:pt x="16740" y="16112"/>
                        </a:lnTo>
                        <a:lnTo>
                          <a:pt x="16740" y="16196"/>
                        </a:lnTo>
                        <a:lnTo>
                          <a:pt x="16656" y="16321"/>
                        </a:lnTo>
                        <a:lnTo>
                          <a:pt x="16656" y="16363"/>
                        </a:lnTo>
                        <a:lnTo>
                          <a:pt x="16782" y="16237"/>
                        </a:lnTo>
                        <a:lnTo>
                          <a:pt x="16844" y="16321"/>
                        </a:lnTo>
                        <a:lnTo>
                          <a:pt x="16844" y="16405"/>
                        </a:lnTo>
                        <a:lnTo>
                          <a:pt x="16970" y="16426"/>
                        </a:lnTo>
                        <a:lnTo>
                          <a:pt x="17033" y="16468"/>
                        </a:lnTo>
                        <a:lnTo>
                          <a:pt x="17095" y="16405"/>
                        </a:lnTo>
                        <a:lnTo>
                          <a:pt x="17158" y="16258"/>
                        </a:lnTo>
                        <a:lnTo>
                          <a:pt x="17305" y="16237"/>
                        </a:lnTo>
                        <a:lnTo>
                          <a:pt x="17409" y="16154"/>
                        </a:lnTo>
                        <a:lnTo>
                          <a:pt x="17347" y="16133"/>
                        </a:lnTo>
                        <a:lnTo>
                          <a:pt x="17367" y="16007"/>
                        </a:lnTo>
                        <a:lnTo>
                          <a:pt x="17577" y="15924"/>
                        </a:lnTo>
                        <a:lnTo>
                          <a:pt x="17598" y="15840"/>
                        </a:lnTo>
                        <a:lnTo>
                          <a:pt x="17598" y="15735"/>
                        </a:lnTo>
                        <a:lnTo>
                          <a:pt x="17493" y="15777"/>
                        </a:lnTo>
                        <a:lnTo>
                          <a:pt x="17409" y="15714"/>
                        </a:lnTo>
                        <a:lnTo>
                          <a:pt x="17284" y="15693"/>
                        </a:lnTo>
                        <a:lnTo>
                          <a:pt x="17347" y="15610"/>
                        </a:lnTo>
                        <a:lnTo>
                          <a:pt x="17451" y="15610"/>
                        </a:lnTo>
                        <a:lnTo>
                          <a:pt x="17514" y="15631"/>
                        </a:lnTo>
                        <a:lnTo>
                          <a:pt x="17577" y="15568"/>
                        </a:lnTo>
                        <a:lnTo>
                          <a:pt x="17577" y="15463"/>
                        </a:lnTo>
                        <a:lnTo>
                          <a:pt x="17472" y="15505"/>
                        </a:lnTo>
                        <a:lnTo>
                          <a:pt x="17367" y="15400"/>
                        </a:lnTo>
                        <a:lnTo>
                          <a:pt x="17367" y="15317"/>
                        </a:lnTo>
                        <a:lnTo>
                          <a:pt x="17514" y="15296"/>
                        </a:lnTo>
                        <a:lnTo>
                          <a:pt x="17598" y="15275"/>
                        </a:lnTo>
                        <a:lnTo>
                          <a:pt x="17660" y="15296"/>
                        </a:lnTo>
                        <a:lnTo>
                          <a:pt x="17681" y="15254"/>
                        </a:lnTo>
                        <a:lnTo>
                          <a:pt x="17619" y="15108"/>
                        </a:lnTo>
                        <a:lnTo>
                          <a:pt x="17807" y="15045"/>
                        </a:lnTo>
                        <a:lnTo>
                          <a:pt x="17911" y="15108"/>
                        </a:lnTo>
                        <a:lnTo>
                          <a:pt x="17995" y="15087"/>
                        </a:lnTo>
                        <a:lnTo>
                          <a:pt x="18121" y="15087"/>
                        </a:lnTo>
                        <a:lnTo>
                          <a:pt x="17911" y="15254"/>
                        </a:lnTo>
                        <a:lnTo>
                          <a:pt x="17911" y="15359"/>
                        </a:lnTo>
                        <a:lnTo>
                          <a:pt x="17932" y="15526"/>
                        </a:lnTo>
                        <a:lnTo>
                          <a:pt x="17995" y="15526"/>
                        </a:lnTo>
                        <a:lnTo>
                          <a:pt x="18079" y="15317"/>
                        </a:lnTo>
                        <a:lnTo>
                          <a:pt x="18142" y="15275"/>
                        </a:lnTo>
                        <a:lnTo>
                          <a:pt x="18204" y="15275"/>
                        </a:lnTo>
                        <a:lnTo>
                          <a:pt x="18183" y="15359"/>
                        </a:lnTo>
                        <a:lnTo>
                          <a:pt x="18121" y="15421"/>
                        </a:lnTo>
                        <a:lnTo>
                          <a:pt x="18142" y="15505"/>
                        </a:lnTo>
                        <a:lnTo>
                          <a:pt x="18288" y="15400"/>
                        </a:lnTo>
                        <a:lnTo>
                          <a:pt x="18309" y="15317"/>
                        </a:lnTo>
                        <a:lnTo>
                          <a:pt x="18393" y="15400"/>
                        </a:lnTo>
                        <a:lnTo>
                          <a:pt x="18497" y="15317"/>
                        </a:lnTo>
                        <a:lnTo>
                          <a:pt x="18539" y="15317"/>
                        </a:lnTo>
                        <a:lnTo>
                          <a:pt x="18644" y="15254"/>
                        </a:lnTo>
                        <a:lnTo>
                          <a:pt x="18769" y="15212"/>
                        </a:lnTo>
                        <a:lnTo>
                          <a:pt x="18874" y="15254"/>
                        </a:lnTo>
                        <a:lnTo>
                          <a:pt x="18853" y="15296"/>
                        </a:lnTo>
                        <a:lnTo>
                          <a:pt x="18727" y="15296"/>
                        </a:lnTo>
                        <a:lnTo>
                          <a:pt x="18602" y="15421"/>
                        </a:lnTo>
                        <a:lnTo>
                          <a:pt x="18686" y="15421"/>
                        </a:lnTo>
                        <a:lnTo>
                          <a:pt x="18623" y="15505"/>
                        </a:lnTo>
                        <a:lnTo>
                          <a:pt x="18686" y="15568"/>
                        </a:lnTo>
                        <a:lnTo>
                          <a:pt x="18895" y="15610"/>
                        </a:lnTo>
                        <a:lnTo>
                          <a:pt x="18958" y="15693"/>
                        </a:lnTo>
                        <a:lnTo>
                          <a:pt x="18958" y="15735"/>
                        </a:lnTo>
                        <a:lnTo>
                          <a:pt x="18832" y="15631"/>
                        </a:lnTo>
                        <a:lnTo>
                          <a:pt x="18686" y="15610"/>
                        </a:lnTo>
                        <a:lnTo>
                          <a:pt x="18581" y="15672"/>
                        </a:lnTo>
                        <a:lnTo>
                          <a:pt x="18581" y="15777"/>
                        </a:lnTo>
                        <a:lnTo>
                          <a:pt x="18644" y="15798"/>
                        </a:lnTo>
                        <a:lnTo>
                          <a:pt x="18748" y="15735"/>
                        </a:lnTo>
                        <a:lnTo>
                          <a:pt x="18832" y="15819"/>
                        </a:lnTo>
                        <a:lnTo>
                          <a:pt x="18790" y="15840"/>
                        </a:lnTo>
                        <a:lnTo>
                          <a:pt x="18644" y="15840"/>
                        </a:lnTo>
                        <a:lnTo>
                          <a:pt x="18644" y="15924"/>
                        </a:lnTo>
                        <a:lnTo>
                          <a:pt x="18811" y="15986"/>
                        </a:lnTo>
                        <a:lnTo>
                          <a:pt x="18853" y="16049"/>
                        </a:lnTo>
                        <a:lnTo>
                          <a:pt x="18790" y="16091"/>
                        </a:lnTo>
                        <a:lnTo>
                          <a:pt x="18707" y="16112"/>
                        </a:lnTo>
                        <a:lnTo>
                          <a:pt x="18707" y="16154"/>
                        </a:lnTo>
                        <a:lnTo>
                          <a:pt x="18811" y="16154"/>
                        </a:lnTo>
                        <a:lnTo>
                          <a:pt x="18916" y="16112"/>
                        </a:lnTo>
                        <a:lnTo>
                          <a:pt x="19020" y="16196"/>
                        </a:lnTo>
                        <a:lnTo>
                          <a:pt x="19125" y="16237"/>
                        </a:lnTo>
                        <a:lnTo>
                          <a:pt x="19271" y="16196"/>
                        </a:lnTo>
                        <a:lnTo>
                          <a:pt x="19334" y="16258"/>
                        </a:lnTo>
                        <a:lnTo>
                          <a:pt x="19334" y="16321"/>
                        </a:lnTo>
                        <a:lnTo>
                          <a:pt x="19251" y="16363"/>
                        </a:lnTo>
                        <a:lnTo>
                          <a:pt x="19271" y="16447"/>
                        </a:lnTo>
                        <a:lnTo>
                          <a:pt x="19334" y="16468"/>
                        </a:lnTo>
                        <a:lnTo>
                          <a:pt x="19355" y="16551"/>
                        </a:lnTo>
                        <a:lnTo>
                          <a:pt x="19439" y="16572"/>
                        </a:lnTo>
                        <a:lnTo>
                          <a:pt x="19523" y="16488"/>
                        </a:lnTo>
                        <a:lnTo>
                          <a:pt x="19481" y="16426"/>
                        </a:lnTo>
                        <a:lnTo>
                          <a:pt x="19523" y="16384"/>
                        </a:lnTo>
                        <a:lnTo>
                          <a:pt x="19648" y="16384"/>
                        </a:lnTo>
                        <a:lnTo>
                          <a:pt x="19564" y="16488"/>
                        </a:lnTo>
                        <a:lnTo>
                          <a:pt x="19564" y="16551"/>
                        </a:lnTo>
                        <a:lnTo>
                          <a:pt x="19418" y="16719"/>
                        </a:lnTo>
                        <a:lnTo>
                          <a:pt x="19443" y="16744"/>
                        </a:lnTo>
                        <a:lnTo>
                          <a:pt x="19376" y="16760"/>
                        </a:lnTo>
                        <a:lnTo>
                          <a:pt x="19418" y="16844"/>
                        </a:lnTo>
                        <a:lnTo>
                          <a:pt x="19690" y="16907"/>
                        </a:lnTo>
                        <a:lnTo>
                          <a:pt x="19774" y="16865"/>
                        </a:lnTo>
                        <a:lnTo>
                          <a:pt x="19857" y="16907"/>
                        </a:lnTo>
                        <a:lnTo>
                          <a:pt x="20108" y="16907"/>
                        </a:lnTo>
                        <a:lnTo>
                          <a:pt x="20234" y="16865"/>
                        </a:lnTo>
                        <a:lnTo>
                          <a:pt x="20297" y="16907"/>
                        </a:lnTo>
                        <a:lnTo>
                          <a:pt x="20297" y="16970"/>
                        </a:lnTo>
                        <a:lnTo>
                          <a:pt x="20380" y="16970"/>
                        </a:lnTo>
                        <a:lnTo>
                          <a:pt x="20443" y="17053"/>
                        </a:lnTo>
                        <a:lnTo>
                          <a:pt x="20527" y="17116"/>
                        </a:lnTo>
                        <a:lnTo>
                          <a:pt x="20548" y="17179"/>
                        </a:lnTo>
                        <a:lnTo>
                          <a:pt x="20652" y="17179"/>
                        </a:lnTo>
                        <a:lnTo>
                          <a:pt x="20820" y="17116"/>
                        </a:lnTo>
                        <a:lnTo>
                          <a:pt x="20841" y="17074"/>
                        </a:lnTo>
                        <a:lnTo>
                          <a:pt x="20904" y="17116"/>
                        </a:lnTo>
                        <a:lnTo>
                          <a:pt x="20904" y="17179"/>
                        </a:lnTo>
                        <a:lnTo>
                          <a:pt x="20820" y="17263"/>
                        </a:lnTo>
                        <a:lnTo>
                          <a:pt x="20715" y="17284"/>
                        </a:lnTo>
                        <a:lnTo>
                          <a:pt x="20736" y="17346"/>
                        </a:lnTo>
                        <a:lnTo>
                          <a:pt x="20904" y="17388"/>
                        </a:lnTo>
                        <a:lnTo>
                          <a:pt x="20924" y="17493"/>
                        </a:lnTo>
                        <a:lnTo>
                          <a:pt x="21008" y="17577"/>
                        </a:lnTo>
                        <a:lnTo>
                          <a:pt x="21176" y="17639"/>
                        </a:lnTo>
                        <a:lnTo>
                          <a:pt x="21385" y="17577"/>
                        </a:lnTo>
                        <a:lnTo>
                          <a:pt x="21468" y="17556"/>
                        </a:lnTo>
                        <a:lnTo>
                          <a:pt x="21489" y="17597"/>
                        </a:lnTo>
                        <a:lnTo>
                          <a:pt x="21573" y="17535"/>
                        </a:lnTo>
                        <a:lnTo>
                          <a:pt x="21740" y="17430"/>
                        </a:lnTo>
                        <a:lnTo>
                          <a:pt x="21782" y="17430"/>
                        </a:lnTo>
                        <a:lnTo>
                          <a:pt x="21740" y="17493"/>
                        </a:lnTo>
                        <a:lnTo>
                          <a:pt x="21636" y="17577"/>
                        </a:lnTo>
                        <a:lnTo>
                          <a:pt x="21594" y="17786"/>
                        </a:lnTo>
                        <a:lnTo>
                          <a:pt x="21552" y="17911"/>
                        </a:lnTo>
                        <a:lnTo>
                          <a:pt x="21468" y="17911"/>
                        </a:lnTo>
                        <a:lnTo>
                          <a:pt x="21343" y="17849"/>
                        </a:lnTo>
                        <a:lnTo>
                          <a:pt x="21280" y="17869"/>
                        </a:lnTo>
                        <a:lnTo>
                          <a:pt x="21364" y="17995"/>
                        </a:lnTo>
                        <a:lnTo>
                          <a:pt x="21385" y="18100"/>
                        </a:lnTo>
                        <a:lnTo>
                          <a:pt x="21468" y="18162"/>
                        </a:lnTo>
                        <a:lnTo>
                          <a:pt x="21573" y="18121"/>
                        </a:lnTo>
                        <a:lnTo>
                          <a:pt x="21657" y="18162"/>
                        </a:lnTo>
                        <a:lnTo>
                          <a:pt x="21636" y="18225"/>
                        </a:lnTo>
                        <a:lnTo>
                          <a:pt x="21552" y="18225"/>
                        </a:lnTo>
                        <a:lnTo>
                          <a:pt x="21552" y="18288"/>
                        </a:lnTo>
                        <a:lnTo>
                          <a:pt x="21720" y="18434"/>
                        </a:lnTo>
                        <a:lnTo>
                          <a:pt x="21761" y="18413"/>
                        </a:lnTo>
                        <a:lnTo>
                          <a:pt x="21887" y="18434"/>
                        </a:lnTo>
                        <a:lnTo>
                          <a:pt x="21950" y="18330"/>
                        </a:lnTo>
                        <a:lnTo>
                          <a:pt x="22075" y="18100"/>
                        </a:lnTo>
                        <a:lnTo>
                          <a:pt x="22033" y="18288"/>
                        </a:lnTo>
                        <a:lnTo>
                          <a:pt x="22033" y="18413"/>
                        </a:lnTo>
                        <a:lnTo>
                          <a:pt x="21992" y="18497"/>
                        </a:lnTo>
                        <a:lnTo>
                          <a:pt x="21950" y="18518"/>
                        </a:lnTo>
                        <a:lnTo>
                          <a:pt x="21866" y="18623"/>
                        </a:lnTo>
                        <a:lnTo>
                          <a:pt x="21887" y="18706"/>
                        </a:lnTo>
                        <a:lnTo>
                          <a:pt x="21971" y="18748"/>
                        </a:lnTo>
                        <a:lnTo>
                          <a:pt x="21929" y="18811"/>
                        </a:lnTo>
                        <a:lnTo>
                          <a:pt x="21929" y="19062"/>
                        </a:lnTo>
                        <a:lnTo>
                          <a:pt x="21971" y="19125"/>
                        </a:lnTo>
                        <a:lnTo>
                          <a:pt x="22054" y="19125"/>
                        </a:lnTo>
                        <a:lnTo>
                          <a:pt x="22033" y="19229"/>
                        </a:lnTo>
                        <a:lnTo>
                          <a:pt x="22054" y="19334"/>
                        </a:lnTo>
                        <a:lnTo>
                          <a:pt x="22243" y="19522"/>
                        </a:lnTo>
                        <a:lnTo>
                          <a:pt x="22284" y="19543"/>
                        </a:lnTo>
                        <a:lnTo>
                          <a:pt x="22284" y="19585"/>
                        </a:lnTo>
                        <a:lnTo>
                          <a:pt x="22347" y="19543"/>
                        </a:lnTo>
                        <a:lnTo>
                          <a:pt x="22389" y="19627"/>
                        </a:lnTo>
                        <a:lnTo>
                          <a:pt x="22473" y="19585"/>
                        </a:lnTo>
                        <a:lnTo>
                          <a:pt x="22452" y="19543"/>
                        </a:lnTo>
                        <a:lnTo>
                          <a:pt x="22473" y="19481"/>
                        </a:lnTo>
                        <a:lnTo>
                          <a:pt x="22515" y="19543"/>
                        </a:lnTo>
                        <a:lnTo>
                          <a:pt x="22598" y="19564"/>
                        </a:lnTo>
                        <a:lnTo>
                          <a:pt x="22661" y="19481"/>
                        </a:lnTo>
                        <a:lnTo>
                          <a:pt x="22577" y="19334"/>
                        </a:lnTo>
                        <a:lnTo>
                          <a:pt x="22515" y="19334"/>
                        </a:lnTo>
                        <a:lnTo>
                          <a:pt x="22473" y="19355"/>
                        </a:lnTo>
                        <a:lnTo>
                          <a:pt x="22452" y="19334"/>
                        </a:lnTo>
                        <a:lnTo>
                          <a:pt x="22515" y="19229"/>
                        </a:lnTo>
                        <a:lnTo>
                          <a:pt x="22515" y="19146"/>
                        </a:lnTo>
                        <a:lnTo>
                          <a:pt x="22494" y="19062"/>
                        </a:lnTo>
                        <a:lnTo>
                          <a:pt x="22410" y="19041"/>
                        </a:lnTo>
                        <a:lnTo>
                          <a:pt x="22410" y="18999"/>
                        </a:lnTo>
                        <a:lnTo>
                          <a:pt x="22473" y="18937"/>
                        </a:lnTo>
                        <a:lnTo>
                          <a:pt x="22494" y="18811"/>
                        </a:lnTo>
                        <a:lnTo>
                          <a:pt x="22577" y="18811"/>
                        </a:lnTo>
                        <a:lnTo>
                          <a:pt x="22577" y="18916"/>
                        </a:lnTo>
                        <a:lnTo>
                          <a:pt x="22598" y="18999"/>
                        </a:lnTo>
                        <a:lnTo>
                          <a:pt x="22682" y="18895"/>
                        </a:lnTo>
                        <a:lnTo>
                          <a:pt x="22703" y="18957"/>
                        </a:lnTo>
                        <a:lnTo>
                          <a:pt x="22766" y="19041"/>
                        </a:lnTo>
                        <a:lnTo>
                          <a:pt x="22703" y="19146"/>
                        </a:lnTo>
                        <a:lnTo>
                          <a:pt x="22724" y="19229"/>
                        </a:lnTo>
                        <a:lnTo>
                          <a:pt x="22787" y="19250"/>
                        </a:lnTo>
                        <a:lnTo>
                          <a:pt x="22891" y="19146"/>
                        </a:lnTo>
                        <a:lnTo>
                          <a:pt x="22933" y="19146"/>
                        </a:lnTo>
                        <a:lnTo>
                          <a:pt x="22912" y="19229"/>
                        </a:lnTo>
                        <a:lnTo>
                          <a:pt x="22828" y="19313"/>
                        </a:lnTo>
                        <a:lnTo>
                          <a:pt x="22828" y="19376"/>
                        </a:lnTo>
                        <a:lnTo>
                          <a:pt x="22870" y="19481"/>
                        </a:lnTo>
                        <a:lnTo>
                          <a:pt x="22808" y="19627"/>
                        </a:lnTo>
                        <a:lnTo>
                          <a:pt x="22828" y="19669"/>
                        </a:lnTo>
                        <a:lnTo>
                          <a:pt x="22891" y="19669"/>
                        </a:lnTo>
                        <a:lnTo>
                          <a:pt x="22891" y="19857"/>
                        </a:lnTo>
                        <a:cubicBezTo>
                          <a:pt x="22891" y="19899"/>
                          <a:pt x="22870" y="19983"/>
                          <a:pt x="22870" y="20045"/>
                        </a:cubicBezTo>
                        <a:lnTo>
                          <a:pt x="22828" y="20087"/>
                        </a:lnTo>
                        <a:lnTo>
                          <a:pt x="22808" y="20004"/>
                        </a:lnTo>
                        <a:lnTo>
                          <a:pt x="22870" y="19941"/>
                        </a:lnTo>
                        <a:lnTo>
                          <a:pt x="22870" y="19857"/>
                        </a:lnTo>
                        <a:lnTo>
                          <a:pt x="22766" y="19794"/>
                        </a:lnTo>
                        <a:lnTo>
                          <a:pt x="22598" y="19836"/>
                        </a:lnTo>
                        <a:lnTo>
                          <a:pt x="22577" y="19878"/>
                        </a:lnTo>
                        <a:lnTo>
                          <a:pt x="22515" y="19899"/>
                        </a:lnTo>
                        <a:lnTo>
                          <a:pt x="22473" y="19794"/>
                        </a:lnTo>
                        <a:lnTo>
                          <a:pt x="22410" y="19941"/>
                        </a:lnTo>
                        <a:lnTo>
                          <a:pt x="22452" y="20066"/>
                        </a:lnTo>
                        <a:lnTo>
                          <a:pt x="22515" y="20108"/>
                        </a:lnTo>
                        <a:lnTo>
                          <a:pt x="22473" y="20192"/>
                        </a:lnTo>
                        <a:lnTo>
                          <a:pt x="22410" y="20150"/>
                        </a:lnTo>
                        <a:lnTo>
                          <a:pt x="22368" y="20255"/>
                        </a:lnTo>
                        <a:lnTo>
                          <a:pt x="22452" y="20401"/>
                        </a:lnTo>
                        <a:lnTo>
                          <a:pt x="22410" y="20506"/>
                        </a:lnTo>
                        <a:lnTo>
                          <a:pt x="22494" y="20569"/>
                        </a:lnTo>
                        <a:lnTo>
                          <a:pt x="22410" y="20631"/>
                        </a:lnTo>
                        <a:lnTo>
                          <a:pt x="22515" y="20778"/>
                        </a:lnTo>
                        <a:lnTo>
                          <a:pt x="22619" y="20778"/>
                        </a:lnTo>
                        <a:lnTo>
                          <a:pt x="22703" y="20694"/>
                        </a:lnTo>
                        <a:lnTo>
                          <a:pt x="22703" y="20569"/>
                        </a:lnTo>
                        <a:lnTo>
                          <a:pt x="22619" y="20401"/>
                        </a:lnTo>
                        <a:lnTo>
                          <a:pt x="22661" y="20297"/>
                        </a:lnTo>
                        <a:lnTo>
                          <a:pt x="22787" y="20527"/>
                        </a:lnTo>
                        <a:lnTo>
                          <a:pt x="22787" y="20631"/>
                        </a:lnTo>
                        <a:lnTo>
                          <a:pt x="22787" y="20694"/>
                        </a:lnTo>
                        <a:cubicBezTo>
                          <a:pt x="22766" y="20694"/>
                          <a:pt x="22724" y="20694"/>
                          <a:pt x="22724" y="20715"/>
                        </a:cubicBezTo>
                        <a:lnTo>
                          <a:pt x="22724" y="20736"/>
                        </a:lnTo>
                        <a:lnTo>
                          <a:pt x="22682" y="20799"/>
                        </a:lnTo>
                        <a:lnTo>
                          <a:pt x="22577" y="20841"/>
                        </a:lnTo>
                        <a:lnTo>
                          <a:pt x="22598" y="20924"/>
                        </a:lnTo>
                        <a:lnTo>
                          <a:pt x="22682" y="21008"/>
                        </a:lnTo>
                        <a:lnTo>
                          <a:pt x="22598" y="21092"/>
                        </a:lnTo>
                        <a:lnTo>
                          <a:pt x="22598" y="21196"/>
                        </a:lnTo>
                        <a:lnTo>
                          <a:pt x="22536" y="21259"/>
                        </a:lnTo>
                        <a:lnTo>
                          <a:pt x="22431" y="21301"/>
                        </a:lnTo>
                        <a:lnTo>
                          <a:pt x="22431" y="21343"/>
                        </a:lnTo>
                        <a:lnTo>
                          <a:pt x="22577" y="21364"/>
                        </a:lnTo>
                        <a:lnTo>
                          <a:pt x="22536" y="21426"/>
                        </a:lnTo>
                        <a:lnTo>
                          <a:pt x="22494" y="21447"/>
                        </a:lnTo>
                        <a:lnTo>
                          <a:pt x="22494" y="21531"/>
                        </a:lnTo>
                        <a:lnTo>
                          <a:pt x="22536" y="21531"/>
                        </a:lnTo>
                        <a:lnTo>
                          <a:pt x="22619" y="21510"/>
                        </a:lnTo>
                        <a:lnTo>
                          <a:pt x="22640" y="21552"/>
                        </a:lnTo>
                        <a:lnTo>
                          <a:pt x="22598" y="21615"/>
                        </a:lnTo>
                        <a:lnTo>
                          <a:pt x="22515" y="21636"/>
                        </a:lnTo>
                        <a:lnTo>
                          <a:pt x="22473" y="21719"/>
                        </a:lnTo>
                        <a:lnTo>
                          <a:pt x="22494" y="21866"/>
                        </a:lnTo>
                        <a:lnTo>
                          <a:pt x="22536" y="21929"/>
                        </a:lnTo>
                        <a:lnTo>
                          <a:pt x="22515" y="21991"/>
                        </a:lnTo>
                        <a:lnTo>
                          <a:pt x="22536" y="22075"/>
                        </a:lnTo>
                        <a:lnTo>
                          <a:pt x="22598" y="22054"/>
                        </a:lnTo>
                        <a:lnTo>
                          <a:pt x="22619" y="21970"/>
                        </a:lnTo>
                        <a:lnTo>
                          <a:pt x="22640" y="21845"/>
                        </a:lnTo>
                        <a:lnTo>
                          <a:pt x="22703" y="21678"/>
                        </a:lnTo>
                        <a:lnTo>
                          <a:pt x="22745" y="21615"/>
                        </a:lnTo>
                        <a:lnTo>
                          <a:pt x="22787" y="21406"/>
                        </a:lnTo>
                        <a:lnTo>
                          <a:pt x="22828" y="21343"/>
                        </a:lnTo>
                        <a:lnTo>
                          <a:pt x="22844" y="21204"/>
                        </a:lnTo>
                        <a:lnTo>
                          <a:pt x="22870" y="21217"/>
                        </a:lnTo>
                        <a:cubicBezTo>
                          <a:pt x="22870" y="21301"/>
                          <a:pt x="22870" y="21364"/>
                          <a:pt x="22891" y="21447"/>
                        </a:cubicBezTo>
                        <a:lnTo>
                          <a:pt x="22870" y="21426"/>
                        </a:lnTo>
                        <a:lnTo>
                          <a:pt x="22808" y="21510"/>
                        </a:lnTo>
                        <a:lnTo>
                          <a:pt x="22808" y="21636"/>
                        </a:lnTo>
                        <a:lnTo>
                          <a:pt x="22870" y="21678"/>
                        </a:lnTo>
                        <a:lnTo>
                          <a:pt x="22787" y="21782"/>
                        </a:lnTo>
                        <a:lnTo>
                          <a:pt x="22891" y="21845"/>
                        </a:lnTo>
                        <a:lnTo>
                          <a:pt x="22891" y="21929"/>
                        </a:lnTo>
                        <a:lnTo>
                          <a:pt x="22828" y="21970"/>
                        </a:lnTo>
                        <a:lnTo>
                          <a:pt x="22766" y="21929"/>
                        </a:lnTo>
                        <a:lnTo>
                          <a:pt x="22703" y="21991"/>
                        </a:lnTo>
                        <a:lnTo>
                          <a:pt x="22703" y="22054"/>
                        </a:lnTo>
                        <a:lnTo>
                          <a:pt x="22661" y="22138"/>
                        </a:lnTo>
                        <a:lnTo>
                          <a:pt x="22619" y="22201"/>
                        </a:lnTo>
                        <a:lnTo>
                          <a:pt x="22682" y="22263"/>
                        </a:lnTo>
                        <a:lnTo>
                          <a:pt x="22766" y="22054"/>
                        </a:lnTo>
                        <a:lnTo>
                          <a:pt x="22787" y="22096"/>
                        </a:lnTo>
                        <a:lnTo>
                          <a:pt x="22724" y="22201"/>
                        </a:lnTo>
                        <a:lnTo>
                          <a:pt x="22828" y="22180"/>
                        </a:lnTo>
                        <a:lnTo>
                          <a:pt x="22891" y="22096"/>
                        </a:lnTo>
                        <a:lnTo>
                          <a:pt x="22891" y="21991"/>
                        </a:lnTo>
                        <a:lnTo>
                          <a:pt x="23017" y="21845"/>
                        </a:lnTo>
                        <a:cubicBezTo>
                          <a:pt x="23017" y="21929"/>
                          <a:pt x="23017" y="21991"/>
                          <a:pt x="23038" y="22075"/>
                        </a:cubicBezTo>
                        <a:lnTo>
                          <a:pt x="23017" y="22096"/>
                        </a:lnTo>
                        <a:lnTo>
                          <a:pt x="23080" y="22159"/>
                        </a:lnTo>
                        <a:cubicBezTo>
                          <a:pt x="23101" y="22201"/>
                          <a:pt x="23101" y="22284"/>
                          <a:pt x="23121" y="22326"/>
                        </a:cubicBezTo>
                        <a:lnTo>
                          <a:pt x="23080" y="22473"/>
                        </a:lnTo>
                        <a:lnTo>
                          <a:pt x="23080" y="22556"/>
                        </a:lnTo>
                        <a:lnTo>
                          <a:pt x="23038" y="22640"/>
                        </a:lnTo>
                        <a:lnTo>
                          <a:pt x="22933" y="22682"/>
                        </a:lnTo>
                        <a:lnTo>
                          <a:pt x="22912" y="22724"/>
                        </a:lnTo>
                        <a:lnTo>
                          <a:pt x="22933" y="22786"/>
                        </a:lnTo>
                        <a:lnTo>
                          <a:pt x="23017" y="22745"/>
                        </a:lnTo>
                        <a:lnTo>
                          <a:pt x="23101" y="22786"/>
                        </a:lnTo>
                        <a:lnTo>
                          <a:pt x="23101" y="22828"/>
                        </a:lnTo>
                        <a:lnTo>
                          <a:pt x="22996" y="22912"/>
                        </a:lnTo>
                        <a:lnTo>
                          <a:pt x="22996" y="22954"/>
                        </a:lnTo>
                        <a:lnTo>
                          <a:pt x="22975" y="23038"/>
                        </a:lnTo>
                        <a:lnTo>
                          <a:pt x="22912" y="23038"/>
                        </a:lnTo>
                        <a:lnTo>
                          <a:pt x="22870" y="23100"/>
                        </a:lnTo>
                        <a:lnTo>
                          <a:pt x="22891" y="23142"/>
                        </a:lnTo>
                        <a:lnTo>
                          <a:pt x="22975" y="23142"/>
                        </a:lnTo>
                        <a:lnTo>
                          <a:pt x="23017" y="23205"/>
                        </a:lnTo>
                        <a:lnTo>
                          <a:pt x="23038" y="23142"/>
                        </a:lnTo>
                        <a:lnTo>
                          <a:pt x="23121" y="23121"/>
                        </a:lnTo>
                        <a:lnTo>
                          <a:pt x="23184" y="23163"/>
                        </a:lnTo>
                        <a:lnTo>
                          <a:pt x="23101" y="23226"/>
                        </a:lnTo>
                        <a:lnTo>
                          <a:pt x="23080" y="23268"/>
                        </a:lnTo>
                        <a:lnTo>
                          <a:pt x="23121" y="23351"/>
                        </a:lnTo>
                        <a:lnTo>
                          <a:pt x="23038" y="23435"/>
                        </a:lnTo>
                        <a:lnTo>
                          <a:pt x="23017" y="23519"/>
                        </a:lnTo>
                        <a:lnTo>
                          <a:pt x="23121" y="23582"/>
                        </a:lnTo>
                        <a:lnTo>
                          <a:pt x="23101" y="23686"/>
                        </a:lnTo>
                        <a:lnTo>
                          <a:pt x="23142" y="23749"/>
                        </a:lnTo>
                        <a:lnTo>
                          <a:pt x="23247" y="23749"/>
                        </a:lnTo>
                        <a:lnTo>
                          <a:pt x="23310" y="23686"/>
                        </a:lnTo>
                        <a:lnTo>
                          <a:pt x="23247" y="23623"/>
                        </a:lnTo>
                        <a:lnTo>
                          <a:pt x="23310" y="23561"/>
                        </a:lnTo>
                        <a:lnTo>
                          <a:pt x="23247" y="23519"/>
                        </a:lnTo>
                        <a:lnTo>
                          <a:pt x="23205" y="23519"/>
                        </a:lnTo>
                        <a:lnTo>
                          <a:pt x="23247" y="23435"/>
                        </a:lnTo>
                        <a:lnTo>
                          <a:pt x="23331" y="23414"/>
                        </a:lnTo>
                        <a:lnTo>
                          <a:pt x="23435" y="23331"/>
                        </a:lnTo>
                        <a:lnTo>
                          <a:pt x="23435" y="23247"/>
                        </a:lnTo>
                        <a:lnTo>
                          <a:pt x="23393" y="23226"/>
                        </a:lnTo>
                        <a:lnTo>
                          <a:pt x="23310" y="23226"/>
                        </a:lnTo>
                        <a:lnTo>
                          <a:pt x="23310" y="23205"/>
                        </a:lnTo>
                        <a:lnTo>
                          <a:pt x="23414" y="23121"/>
                        </a:lnTo>
                        <a:lnTo>
                          <a:pt x="23393" y="23017"/>
                        </a:lnTo>
                        <a:lnTo>
                          <a:pt x="23247" y="22912"/>
                        </a:lnTo>
                        <a:lnTo>
                          <a:pt x="23310" y="22807"/>
                        </a:lnTo>
                        <a:lnTo>
                          <a:pt x="23331" y="22828"/>
                        </a:lnTo>
                        <a:lnTo>
                          <a:pt x="23414" y="22828"/>
                        </a:lnTo>
                        <a:lnTo>
                          <a:pt x="23414" y="22766"/>
                        </a:lnTo>
                        <a:lnTo>
                          <a:pt x="23310" y="22661"/>
                        </a:lnTo>
                        <a:lnTo>
                          <a:pt x="23373" y="22661"/>
                        </a:lnTo>
                        <a:lnTo>
                          <a:pt x="23373" y="22473"/>
                        </a:lnTo>
                        <a:lnTo>
                          <a:pt x="23247" y="22389"/>
                        </a:lnTo>
                        <a:lnTo>
                          <a:pt x="23226" y="22410"/>
                        </a:lnTo>
                        <a:lnTo>
                          <a:pt x="23142" y="22347"/>
                        </a:lnTo>
                        <a:lnTo>
                          <a:pt x="23163" y="22305"/>
                        </a:lnTo>
                        <a:lnTo>
                          <a:pt x="23163" y="22284"/>
                        </a:lnTo>
                        <a:lnTo>
                          <a:pt x="23247" y="22180"/>
                        </a:lnTo>
                        <a:lnTo>
                          <a:pt x="23205" y="22096"/>
                        </a:lnTo>
                        <a:cubicBezTo>
                          <a:pt x="23205" y="22054"/>
                          <a:pt x="23226" y="21991"/>
                          <a:pt x="23226" y="21950"/>
                        </a:cubicBezTo>
                        <a:lnTo>
                          <a:pt x="23226" y="21887"/>
                        </a:lnTo>
                        <a:lnTo>
                          <a:pt x="23268" y="21929"/>
                        </a:lnTo>
                        <a:lnTo>
                          <a:pt x="23352" y="21866"/>
                        </a:lnTo>
                        <a:lnTo>
                          <a:pt x="23310" y="21761"/>
                        </a:lnTo>
                        <a:lnTo>
                          <a:pt x="23352" y="21719"/>
                        </a:lnTo>
                        <a:lnTo>
                          <a:pt x="23352" y="21573"/>
                        </a:lnTo>
                        <a:lnTo>
                          <a:pt x="23414" y="21552"/>
                        </a:lnTo>
                        <a:lnTo>
                          <a:pt x="23435" y="21719"/>
                        </a:lnTo>
                        <a:lnTo>
                          <a:pt x="23477" y="21678"/>
                        </a:lnTo>
                        <a:lnTo>
                          <a:pt x="23519" y="21657"/>
                        </a:lnTo>
                        <a:lnTo>
                          <a:pt x="23519" y="21678"/>
                        </a:lnTo>
                        <a:lnTo>
                          <a:pt x="23519" y="21719"/>
                        </a:lnTo>
                        <a:lnTo>
                          <a:pt x="23477" y="21761"/>
                        </a:lnTo>
                        <a:lnTo>
                          <a:pt x="23477" y="21845"/>
                        </a:lnTo>
                        <a:lnTo>
                          <a:pt x="23540" y="21887"/>
                        </a:lnTo>
                        <a:lnTo>
                          <a:pt x="23665" y="21866"/>
                        </a:lnTo>
                        <a:lnTo>
                          <a:pt x="23749" y="21761"/>
                        </a:lnTo>
                        <a:lnTo>
                          <a:pt x="23728" y="21719"/>
                        </a:lnTo>
                        <a:cubicBezTo>
                          <a:pt x="23749" y="21657"/>
                          <a:pt x="23770" y="21573"/>
                          <a:pt x="23791" y="21510"/>
                        </a:cubicBezTo>
                        <a:lnTo>
                          <a:pt x="23833" y="21531"/>
                        </a:lnTo>
                        <a:lnTo>
                          <a:pt x="23854" y="21636"/>
                        </a:lnTo>
                        <a:lnTo>
                          <a:pt x="23958" y="21719"/>
                        </a:lnTo>
                        <a:lnTo>
                          <a:pt x="24000" y="21719"/>
                        </a:lnTo>
                        <a:lnTo>
                          <a:pt x="23937" y="21740"/>
                        </a:lnTo>
                        <a:lnTo>
                          <a:pt x="23854" y="21740"/>
                        </a:lnTo>
                        <a:lnTo>
                          <a:pt x="23833" y="21782"/>
                        </a:lnTo>
                        <a:cubicBezTo>
                          <a:pt x="23749" y="21824"/>
                          <a:pt x="23665" y="21866"/>
                          <a:pt x="23665" y="21970"/>
                        </a:cubicBezTo>
                        <a:cubicBezTo>
                          <a:pt x="23665" y="22054"/>
                          <a:pt x="23665" y="22096"/>
                          <a:pt x="23686" y="22180"/>
                        </a:cubicBezTo>
                        <a:lnTo>
                          <a:pt x="23665" y="22159"/>
                        </a:lnTo>
                        <a:lnTo>
                          <a:pt x="23665" y="22138"/>
                        </a:lnTo>
                        <a:lnTo>
                          <a:pt x="23645" y="22159"/>
                        </a:lnTo>
                        <a:cubicBezTo>
                          <a:pt x="23624" y="22159"/>
                          <a:pt x="23603" y="22138"/>
                          <a:pt x="23561" y="22138"/>
                        </a:cubicBezTo>
                        <a:lnTo>
                          <a:pt x="23624" y="22075"/>
                        </a:lnTo>
                        <a:lnTo>
                          <a:pt x="23645" y="21991"/>
                        </a:lnTo>
                        <a:lnTo>
                          <a:pt x="23456" y="21970"/>
                        </a:lnTo>
                        <a:lnTo>
                          <a:pt x="23352" y="22075"/>
                        </a:lnTo>
                        <a:lnTo>
                          <a:pt x="23414" y="22180"/>
                        </a:lnTo>
                        <a:lnTo>
                          <a:pt x="23435" y="22180"/>
                        </a:lnTo>
                        <a:cubicBezTo>
                          <a:pt x="23414" y="22201"/>
                          <a:pt x="23414" y="22222"/>
                          <a:pt x="23414" y="22263"/>
                        </a:cubicBezTo>
                        <a:cubicBezTo>
                          <a:pt x="23435" y="22284"/>
                          <a:pt x="23435" y="22326"/>
                          <a:pt x="23456" y="22368"/>
                        </a:cubicBezTo>
                        <a:cubicBezTo>
                          <a:pt x="23498" y="22389"/>
                          <a:pt x="23519" y="22431"/>
                          <a:pt x="23540" y="22494"/>
                        </a:cubicBezTo>
                        <a:lnTo>
                          <a:pt x="23561" y="22494"/>
                        </a:lnTo>
                        <a:cubicBezTo>
                          <a:pt x="23561" y="22494"/>
                          <a:pt x="23561" y="22514"/>
                          <a:pt x="23582" y="22514"/>
                        </a:cubicBezTo>
                        <a:cubicBezTo>
                          <a:pt x="23624" y="22577"/>
                          <a:pt x="23665" y="22577"/>
                          <a:pt x="23686" y="22598"/>
                        </a:cubicBezTo>
                        <a:lnTo>
                          <a:pt x="23665" y="22619"/>
                        </a:lnTo>
                        <a:lnTo>
                          <a:pt x="23540" y="22724"/>
                        </a:lnTo>
                        <a:lnTo>
                          <a:pt x="23540" y="22828"/>
                        </a:lnTo>
                        <a:lnTo>
                          <a:pt x="23603" y="22933"/>
                        </a:lnTo>
                        <a:lnTo>
                          <a:pt x="23728" y="22828"/>
                        </a:lnTo>
                        <a:lnTo>
                          <a:pt x="23812" y="22682"/>
                        </a:lnTo>
                        <a:lnTo>
                          <a:pt x="23812" y="22619"/>
                        </a:lnTo>
                        <a:lnTo>
                          <a:pt x="23875" y="22598"/>
                        </a:lnTo>
                        <a:lnTo>
                          <a:pt x="24021" y="22473"/>
                        </a:lnTo>
                        <a:lnTo>
                          <a:pt x="24042" y="22514"/>
                        </a:lnTo>
                        <a:lnTo>
                          <a:pt x="24251" y="22514"/>
                        </a:lnTo>
                        <a:lnTo>
                          <a:pt x="24168" y="22619"/>
                        </a:lnTo>
                        <a:lnTo>
                          <a:pt x="24189" y="22640"/>
                        </a:lnTo>
                        <a:lnTo>
                          <a:pt x="24314" y="22640"/>
                        </a:lnTo>
                        <a:lnTo>
                          <a:pt x="24314" y="22703"/>
                        </a:lnTo>
                        <a:lnTo>
                          <a:pt x="24209" y="22807"/>
                        </a:lnTo>
                        <a:cubicBezTo>
                          <a:pt x="24189" y="22807"/>
                          <a:pt x="24168" y="22828"/>
                          <a:pt x="24147" y="22828"/>
                        </a:cubicBezTo>
                        <a:lnTo>
                          <a:pt x="24168" y="22724"/>
                        </a:lnTo>
                        <a:lnTo>
                          <a:pt x="24105" y="22598"/>
                        </a:lnTo>
                        <a:lnTo>
                          <a:pt x="23979" y="22598"/>
                        </a:lnTo>
                        <a:lnTo>
                          <a:pt x="23979" y="22640"/>
                        </a:lnTo>
                        <a:lnTo>
                          <a:pt x="23875" y="22703"/>
                        </a:lnTo>
                        <a:lnTo>
                          <a:pt x="23833" y="22849"/>
                        </a:lnTo>
                        <a:lnTo>
                          <a:pt x="23833" y="22912"/>
                        </a:lnTo>
                        <a:lnTo>
                          <a:pt x="23728" y="23017"/>
                        </a:lnTo>
                        <a:lnTo>
                          <a:pt x="23749" y="23100"/>
                        </a:lnTo>
                        <a:lnTo>
                          <a:pt x="23937" y="23017"/>
                        </a:lnTo>
                        <a:cubicBezTo>
                          <a:pt x="23937" y="23038"/>
                          <a:pt x="23958" y="23038"/>
                          <a:pt x="23958" y="23038"/>
                        </a:cubicBezTo>
                        <a:lnTo>
                          <a:pt x="23854" y="23121"/>
                        </a:lnTo>
                        <a:lnTo>
                          <a:pt x="23770" y="23247"/>
                        </a:lnTo>
                        <a:lnTo>
                          <a:pt x="23833" y="23310"/>
                        </a:lnTo>
                        <a:lnTo>
                          <a:pt x="24000" y="23163"/>
                        </a:lnTo>
                        <a:lnTo>
                          <a:pt x="24063" y="23100"/>
                        </a:lnTo>
                        <a:cubicBezTo>
                          <a:pt x="24084" y="23121"/>
                          <a:pt x="24105" y="23121"/>
                          <a:pt x="24147" y="23142"/>
                        </a:cubicBezTo>
                        <a:lnTo>
                          <a:pt x="24147" y="23163"/>
                        </a:lnTo>
                        <a:lnTo>
                          <a:pt x="24168" y="23226"/>
                        </a:lnTo>
                        <a:lnTo>
                          <a:pt x="24189" y="23268"/>
                        </a:lnTo>
                        <a:lnTo>
                          <a:pt x="24000" y="23268"/>
                        </a:lnTo>
                        <a:lnTo>
                          <a:pt x="23937" y="23351"/>
                        </a:lnTo>
                        <a:lnTo>
                          <a:pt x="23937" y="23414"/>
                        </a:lnTo>
                        <a:lnTo>
                          <a:pt x="24000" y="23414"/>
                        </a:lnTo>
                        <a:lnTo>
                          <a:pt x="24063" y="23372"/>
                        </a:lnTo>
                        <a:lnTo>
                          <a:pt x="24168" y="23372"/>
                        </a:lnTo>
                        <a:lnTo>
                          <a:pt x="24168" y="23414"/>
                        </a:lnTo>
                        <a:lnTo>
                          <a:pt x="24063" y="23477"/>
                        </a:lnTo>
                        <a:lnTo>
                          <a:pt x="23937" y="23477"/>
                        </a:lnTo>
                        <a:lnTo>
                          <a:pt x="23875" y="23540"/>
                        </a:lnTo>
                        <a:lnTo>
                          <a:pt x="23854" y="23665"/>
                        </a:lnTo>
                        <a:lnTo>
                          <a:pt x="23896" y="23770"/>
                        </a:lnTo>
                        <a:lnTo>
                          <a:pt x="23979" y="23728"/>
                        </a:lnTo>
                        <a:lnTo>
                          <a:pt x="24000" y="23644"/>
                        </a:lnTo>
                        <a:lnTo>
                          <a:pt x="24084" y="23644"/>
                        </a:lnTo>
                        <a:lnTo>
                          <a:pt x="24189" y="23582"/>
                        </a:lnTo>
                        <a:lnTo>
                          <a:pt x="24314" y="23435"/>
                        </a:lnTo>
                        <a:lnTo>
                          <a:pt x="24461" y="23247"/>
                        </a:lnTo>
                        <a:lnTo>
                          <a:pt x="24502" y="23017"/>
                        </a:lnTo>
                        <a:lnTo>
                          <a:pt x="24628" y="22745"/>
                        </a:lnTo>
                        <a:lnTo>
                          <a:pt x="24691" y="22724"/>
                        </a:lnTo>
                        <a:lnTo>
                          <a:pt x="24691" y="22703"/>
                        </a:lnTo>
                        <a:lnTo>
                          <a:pt x="24691" y="22661"/>
                        </a:lnTo>
                        <a:lnTo>
                          <a:pt x="24670" y="22661"/>
                        </a:lnTo>
                        <a:lnTo>
                          <a:pt x="24712" y="22619"/>
                        </a:lnTo>
                        <a:lnTo>
                          <a:pt x="24712" y="22577"/>
                        </a:lnTo>
                        <a:lnTo>
                          <a:pt x="24753" y="22514"/>
                        </a:lnTo>
                        <a:lnTo>
                          <a:pt x="24712" y="22473"/>
                        </a:lnTo>
                        <a:lnTo>
                          <a:pt x="24670" y="22452"/>
                        </a:lnTo>
                        <a:lnTo>
                          <a:pt x="24670" y="22347"/>
                        </a:lnTo>
                        <a:lnTo>
                          <a:pt x="24607" y="22242"/>
                        </a:lnTo>
                        <a:lnTo>
                          <a:pt x="24481" y="22159"/>
                        </a:lnTo>
                        <a:lnTo>
                          <a:pt x="24398" y="22096"/>
                        </a:lnTo>
                        <a:lnTo>
                          <a:pt x="24377" y="22033"/>
                        </a:lnTo>
                        <a:lnTo>
                          <a:pt x="24272" y="21866"/>
                        </a:lnTo>
                        <a:lnTo>
                          <a:pt x="24189" y="21845"/>
                        </a:lnTo>
                        <a:lnTo>
                          <a:pt x="24084" y="21845"/>
                        </a:lnTo>
                        <a:lnTo>
                          <a:pt x="24084" y="21782"/>
                        </a:lnTo>
                        <a:lnTo>
                          <a:pt x="24126" y="21740"/>
                        </a:lnTo>
                        <a:lnTo>
                          <a:pt x="24084" y="21657"/>
                        </a:lnTo>
                        <a:lnTo>
                          <a:pt x="24042" y="21615"/>
                        </a:lnTo>
                        <a:lnTo>
                          <a:pt x="24021" y="21531"/>
                        </a:lnTo>
                        <a:lnTo>
                          <a:pt x="24063" y="21468"/>
                        </a:lnTo>
                        <a:lnTo>
                          <a:pt x="24126" y="21447"/>
                        </a:lnTo>
                        <a:lnTo>
                          <a:pt x="24084" y="21406"/>
                        </a:lnTo>
                        <a:lnTo>
                          <a:pt x="24021" y="21343"/>
                        </a:lnTo>
                        <a:lnTo>
                          <a:pt x="23958" y="21343"/>
                        </a:lnTo>
                        <a:lnTo>
                          <a:pt x="23958" y="21259"/>
                        </a:lnTo>
                        <a:lnTo>
                          <a:pt x="24063" y="21217"/>
                        </a:lnTo>
                        <a:lnTo>
                          <a:pt x="24042" y="20799"/>
                        </a:lnTo>
                        <a:lnTo>
                          <a:pt x="24042" y="20380"/>
                        </a:lnTo>
                        <a:lnTo>
                          <a:pt x="24084" y="20025"/>
                        </a:lnTo>
                        <a:lnTo>
                          <a:pt x="24063" y="19941"/>
                        </a:lnTo>
                        <a:lnTo>
                          <a:pt x="24063" y="19836"/>
                        </a:lnTo>
                        <a:lnTo>
                          <a:pt x="24126" y="19732"/>
                        </a:lnTo>
                        <a:lnTo>
                          <a:pt x="24084" y="19627"/>
                        </a:lnTo>
                        <a:lnTo>
                          <a:pt x="24042" y="19543"/>
                        </a:lnTo>
                        <a:lnTo>
                          <a:pt x="24021" y="19334"/>
                        </a:lnTo>
                        <a:lnTo>
                          <a:pt x="23875" y="19167"/>
                        </a:lnTo>
                        <a:lnTo>
                          <a:pt x="23833" y="18957"/>
                        </a:lnTo>
                        <a:lnTo>
                          <a:pt x="23854" y="18853"/>
                        </a:lnTo>
                        <a:lnTo>
                          <a:pt x="23728" y="18518"/>
                        </a:lnTo>
                        <a:lnTo>
                          <a:pt x="23749" y="18434"/>
                        </a:lnTo>
                        <a:lnTo>
                          <a:pt x="23833" y="18288"/>
                        </a:lnTo>
                        <a:lnTo>
                          <a:pt x="23812" y="18204"/>
                        </a:lnTo>
                        <a:lnTo>
                          <a:pt x="23812" y="18100"/>
                        </a:lnTo>
                        <a:lnTo>
                          <a:pt x="23665" y="17995"/>
                        </a:lnTo>
                        <a:lnTo>
                          <a:pt x="23498" y="17995"/>
                        </a:lnTo>
                        <a:lnTo>
                          <a:pt x="23289" y="18058"/>
                        </a:lnTo>
                        <a:lnTo>
                          <a:pt x="23226" y="18079"/>
                        </a:lnTo>
                        <a:lnTo>
                          <a:pt x="23017" y="18162"/>
                        </a:lnTo>
                        <a:lnTo>
                          <a:pt x="22891" y="18288"/>
                        </a:lnTo>
                        <a:lnTo>
                          <a:pt x="22724" y="18518"/>
                        </a:lnTo>
                        <a:lnTo>
                          <a:pt x="22598" y="18602"/>
                        </a:lnTo>
                        <a:lnTo>
                          <a:pt x="22410" y="18623"/>
                        </a:lnTo>
                        <a:lnTo>
                          <a:pt x="22201" y="18644"/>
                        </a:lnTo>
                        <a:lnTo>
                          <a:pt x="22159" y="18644"/>
                        </a:lnTo>
                        <a:lnTo>
                          <a:pt x="22159" y="18581"/>
                        </a:lnTo>
                        <a:lnTo>
                          <a:pt x="22264" y="18413"/>
                        </a:lnTo>
                        <a:lnTo>
                          <a:pt x="22201" y="18267"/>
                        </a:lnTo>
                        <a:lnTo>
                          <a:pt x="22054" y="17597"/>
                        </a:lnTo>
                        <a:lnTo>
                          <a:pt x="21950" y="17325"/>
                        </a:lnTo>
                        <a:lnTo>
                          <a:pt x="21887" y="17179"/>
                        </a:lnTo>
                        <a:lnTo>
                          <a:pt x="22033" y="16928"/>
                        </a:lnTo>
                        <a:lnTo>
                          <a:pt x="21740" y="16886"/>
                        </a:lnTo>
                        <a:lnTo>
                          <a:pt x="21531" y="17032"/>
                        </a:lnTo>
                        <a:lnTo>
                          <a:pt x="21406" y="16970"/>
                        </a:lnTo>
                        <a:lnTo>
                          <a:pt x="21029" y="16970"/>
                        </a:lnTo>
                        <a:lnTo>
                          <a:pt x="27704" y="4792"/>
                        </a:lnTo>
                        <a:lnTo>
                          <a:pt x="27683" y="4729"/>
                        </a:lnTo>
                        <a:lnTo>
                          <a:pt x="27536" y="4708"/>
                        </a:lnTo>
                        <a:lnTo>
                          <a:pt x="27474" y="4729"/>
                        </a:lnTo>
                        <a:lnTo>
                          <a:pt x="27411" y="4667"/>
                        </a:lnTo>
                        <a:lnTo>
                          <a:pt x="27369" y="4416"/>
                        </a:lnTo>
                        <a:lnTo>
                          <a:pt x="27306" y="4290"/>
                        </a:lnTo>
                        <a:lnTo>
                          <a:pt x="27222" y="4248"/>
                        </a:lnTo>
                        <a:lnTo>
                          <a:pt x="27202" y="4102"/>
                        </a:lnTo>
                        <a:lnTo>
                          <a:pt x="27118" y="3955"/>
                        </a:lnTo>
                        <a:lnTo>
                          <a:pt x="27076" y="3892"/>
                        </a:lnTo>
                        <a:lnTo>
                          <a:pt x="26867" y="3892"/>
                        </a:lnTo>
                        <a:lnTo>
                          <a:pt x="26846" y="3934"/>
                        </a:lnTo>
                        <a:lnTo>
                          <a:pt x="26678" y="3892"/>
                        </a:lnTo>
                        <a:lnTo>
                          <a:pt x="26532" y="3934"/>
                        </a:lnTo>
                        <a:lnTo>
                          <a:pt x="26448" y="3872"/>
                        </a:lnTo>
                        <a:lnTo>
                          <a:pt x="26386" y="3892"/>
                        </a:lnTo>
                        <a:lnTo>
                          <a:pt x="26344" y="3872"/>
                        </a:lnTo>
                        <a:lnTo>
                          <a:pt x="26323" y="3892"/>
                        </a:lnTo>
                        <a:lnTo>
                          <a:pt x="26239" y="3892"/>
                        </a:lnTo>
                        <a:lnTo>
                          <a:pt x="26239" y="3872"/>
                        </a:lnTo>
                        <a:lnTo>
                          <a:pt x="26281" y="3872"/>
                        </a:lnTo>
                        <a:lnTo>
                          <a:pt x="26281" y="3830"/>
                        </a:lnTo>
                        <a:lnTo>
                          <a:pt x="26176" y="3746"/>
                        </a:lnTo>
                        <a:lnTo>
                          <a:pt x="26114" y="3767"/>
                        </a:lnTo>
                        <a:lnTo>
                          <a:pt x="26030" y="3746"/>
                        </a:lnTo>
                        <a:lnTo>
                          <a:pt x="26051" y="3725"/>
                        </a:lnTo>
                        <a:lnTo>
                          <a:pt x="26114" y="3683"/>
                        </a:lnTo>
                        <a:lnTo>
                          <a:pt x="26051" y="3641"/>
                        </a:lnTo>
                        <a:lnTo>
                          <a:pt x="25967" y="3641"/>
                        </a:lnTo>
                        <a:lnTo>
                          <a:pt x="25904" y="3620"/>
                        </a:lnTo>
                        <a:lnTo>
                          <a:pt x="25904" y="3558"/>
                        </a:lnTo>
                        <a:lnTo>
                          <a:pt x="25821" y="3474"/>
                        </a:lnTo>
                        <a:lnTo>
                          <a:pt x="25737" y="3411"/>
                        </a:lnTo>
                        <a:lnTo>
                          <a:pt x="25716" y="3411"/>
                        </a:lnTo>
                        <a:lnTo>
                          <a:pt x="25653" y="3369"/>
                        </a:lnTo>
                        <a:lnTo>
                          <a:pt x="25611" y="3369"/>
                        </a:lnTo>
                        <a:lnTo>
                          <a:pt x="25549" y="3432"/>
                        </a:lnTo>
                        <a:lnTo>
                          <a:pt x="25549" y="3369"/>
                        </a:lnTo>
                        <a:lnTo>
                          <a:pt x="25528" y="3328"/>
                        </a:lnTo>
                        <a:lnTo>
                          <a:pt x="25444" y="3265"/>
                        </a:lnTo>
                        <a:lnTo>
                          <a:pt x="25381" y="3369"/>
                        </a:lnTo>
                        <a:lnTo>
                          <a:pt x="25318" y="3328"/>
                        </a:lnTo>
                        <a:lnTo>
                          <a:pt x="25318" y="3244"/>
                        </a:lnTo>
                        <a:lnTo>
                          <a:pt x="25381" y="3223"/>
                        </a:lnTo>
                        <a:lnTo>
                          <a:pt x="25339" y="3160"/>
                        </a:lnTo>
                        <a:lnTo>
                          <a:pt x="25277" y="3139"/>
                        </a:lnTo>
                        <a:lnTo>
                          <a:pt x="25193" y="3160"/>
                        </a:lnTo>
                        <a:lnTo>
                          <a:pt x="25193" y="3160"/>
                        </a:lnTo>
                        <a:lnTo>
                          <a:pt x="25214" y="3118"/>
                        </a:lnTo>
                        <a:lnTo>
                          <a:pt x="25214" y="3056"/>
                        </a:lnTo>
                        <a:lnTo>
                          <a:pt x="25109" y="3014"/>
                        </a:lnTo>
                        <a:lnTo>
                          <a:pt x="25025" y="2909"/>
                        </a:lnTo>
                        <a:lnTo>
                          <a:pt x="25067" y="2888"/>
                        </a:lnTo>
                        <a:lnTo>
                          <a:pt x="25025" y="2825"/>
                        </a:lnTo>
                        <a:lnTo>
                          <a:pt x="24963" y="2804"/>
                        </a:lnTo>
                        <a:lnTo>
                          <a:pt x="24900" y="2846"/>
                        </a:lnTo>
                        <a:lnTo>
                          <a:pt x="24691" y="3056"/>
                        </a:lnTo>
                        <a:lnTo>
                          <a:pt x="24461" y="3202"/>
                        </a:lnTo>
                        <a:lnTo>
                          <a:pt x="24670" y="3035"/>
                        </a:lnTo>
                        <a:lnTo>
                          <a:pt x="24795" y="2846"/>
                        </a:lnTo>
                        <a:lnTo>
                          <a:pt x="24921" y="2721"/>
                        </a:lnTo>
                        <a:lnTo>
                          <a:pt x="24963" y="2595"/>
                        </a:lnTo>
                        <a:lnTo>
                          <a:pt x="24879" y="2532"/>
                        </a:lnTo>
                        <a:lnTo>
                          <a:pt x="24712" y="2428"/>
                        </a:lnTo>
                        <a:lnTo>
                          <a:pt x="24586" y="2428"/>
                        </a:lnTo>
                        <a:lnTo>
                          <a:pt x="24440" y="2491"/>
                        </a:lnTo>
                        <a:lnTo>
                          <a:pt x="24356" y="2491"/>
                        </a:lnTo>
                        <a:lnTo>
                          <a:pt x="24293" y="2512"/>
                        </a:lnTo>
                        <a:lnTo>
                          <a:pt x="24147" y="2532"/>
                        </a:lnTo>
                        <a:lnTo>
                          <a:pt x="23979" y="2721"/>
                        </a:lnTo>
                        <a:lnTo>
                          <a:pt x="23854" y="2825"/>
                        </a:lnTo>
                        <a:lnTo>
                          <a:pt x="23854" y="2825"/>
                        </a:lnTo>
                        <a:lnTo>
                          <a:pt x="23958" y="2700"/>
                        </a:lnTo>
                        <a:lnTo>
                          <a:pt x="23937" y="2532"/>
                        </a:lnTo>
                        <a:lnTo>
                          <a:pt x="23958" y="2407"/>
                        </a:lnTo>
                        <a:lnTo>
                          <a:pt x="23958" y="2302"/>
                        </a:lnTo>
                        <a:lnTo>
                          <a:pt x="23770" y="2198"/>
                        </a:lnTo>
                        <a:lnTo>
                          <a:pt x="23770" y="2156"/>
                        </a:lnTo>
                        <a:lnTo>
                          <a:pt x="23875" y="2093"/>
                        </a:lnTo>
                        <a:lnTo>
                          <a:pt x="23979" y="2093"/>
                        </a:lnTo>
                        <a:lnTo>
                          <a:pt x="23979" y="2051"/>
                        </a:lnTo>
                        <a:lnTo>
                          <a:pt x="23707" y="1884"/>
                        </a:lnTo>
                        <a:lnTo>
                          <a:pt x="23665" y="1800"/>
                        </a:lnTo>
                        <a:lnTo>
                          <a:pt x="23728" y="1737"/>
                        </a:lnTo>
                        <a:lnTo>
                          <a:pt x="23875" y="1654"/>
                        </a:lnTo>
                        <a:lnTo>
                          <a:pt x="23958" y="1570"/>
                        </a:lnTo>
                        <a:lnTo>
                          <a:pt x="23917" y="1486"/>
                        </a:lnTo>
                        <a:lnTo>
                          <a:pt x="23854" y="1361"/>
                        </a:lnTo>
                        <a:lnTo>
                          <a:pt x="23812" y="1361"/>
                        </a:lnTo>
                        <a:lnTo>
                          <a:pt x="23749" y="1382"/>
                        </a:lnTo>
                        <a:lnTo>
                          <a:pt x="23707" y="1319"/>
                        </a:lnTo>
                        <a:lnTo>
                          <a:pt x="23624" y="1256"/>
                        </a:lnTo>
                        <a:lnTo>
                          <a:pt x="23519" y="1256"/>
                        </a:lnTo>
                        <a:lnTo>
                          <a:pt x="23393" y="1214"/>
                        </a:lnTo>
                        <a:lnTo>
                          <a:pt x="23331" y="1172"/>
                        </a:lnTo>
                        <a:lnTo>
                          <a:pt x="23247" y="1214"/>
                        </a:lnTo>
                        <a:lnTo>
                          <a:pt x="23121" y="1214"/>
                        </a:lnTo>
                        <a:lnTo>
                          <a:pt x="23080" y="1319"/>
                        </a:lnTo>
                        <a:lnTo>
                          <a:pt x="23080" y="1361"/>
                        </a:lnTo>
                        <a:lnTo>
                          <a:pt x="22996" y="1256"/>
                        </a:lnTo>
                        <a:lnTo>
                          <a:pt x="23038" y="1151"/>
                        </a:lnTo>
                        <a:lnTo>
                          <a:pt x="23101" y="1131"/>
                        </a:lnTo>
                        <a:lnTo>
                          <a:pt x="23101" y="1026"/>
                        </a:lnTo>
                        <a:lnTo>
                          <a:pt x="23142" y="942"/>
                        </a:lnTo>
                        <a:lnTo>
                          <a:pt x="23205" y="921"/>
                        </a:lnTo>
                        <a:lnTo>
                          <a:pt x="23205" y="817"/>
                        </a:lnTo>
                        <a:lnTo>
                          <a:pt x="23226" y="712"/>
                        </a:lnTo>
                        <a:lnTo>
                          <a:pt x="23205" y="649"/>
                        </a:lnTo>
                        <a:lnTo>
                          <a:pt x="23184" y="649"/>
                        </a:lnTo>
                        <a:lnTo>
                          <a:pt x="23038" y="796"/>
                        </a:lnTo>
                        <a:lnTo>
                          <a:pt x="23017" y="900"/>
                        </a:lnTo>
                        <a:lnTo>
                          <a:pt x="22996" y="900"/>
                        </a:lnTo>
                        <a:lnTo>
                          <a:pt x="22912" y="838"/>
                        </a:lnTo>
                        <a:lnTo>
                          <a:pt x="22808" y="900"/>
                        </a:lnTo>
                        <a:lnTo>
                          <a:pt x="22787" y="942"/>
                        </a:lnTo>
                        <a:lnTo>
                          <a:pt x="22808" y="1047"/>
                        </a:lnTo>
                        <a:lnTo>
                          <a:pt x="22724" y="1131"/>
                        </a:lnTo>
                        <a:lnTo>
                          <a:pt x="22682" y="1131"/>
                        </a:lnTo>
                        <a:lnTo>
                          <a:pt x="22661" y="1068"/>
                        </a:lnTo>
                        <a:lnTo>
                          <a:pt x="22598" y="1214"/>
                        </a:lnTo>
                        <a:lnTo>
                          <a:pt x="22598" y="1319"/>
                        </a:lnTo>
                        <a:lnTo>
                          <a:pt x="22556" y="1172"/>
                        </a:lnTo>
                        <a:lnTo>
                          <a:pt x="22556" y="1047"/>
                        </a:lnTo>
                        <a:lnTo>
                          <a:pt x="22598" y="942"/>
                        </a:lnTo>
                        <a:lnTo>
                          <a:pt x="22556" y="921"/>
                        </a:lnTo>
                        <a:lnTo>
                          <a:pt x="22473" y="1005"/>
                        </a:lnTo>
                        <a:lnTo>
                          <a:pt x="22452" y="1068"/>
                        </a:lnTo>
                        <a:lnTo>
                          <a:pt x="22368" y="1110"/>
                        </a:lnTo>
                        <a:lnTo>
                          <a:pt x="22410" y="921"/>
                        </a:lnTo>
                        <a:lnTo>
                          <a:pt x="22368" y="817"/>
                        </a:lnTo>
                        <a:lnTo>
                          <a:pt x="22264" y="817"/>
                        </a:lnTo>
                        <a:lnTo>
                          <a:pt x="22284" y="733"/>
                        </a:lnTo>
                        <a:lnTo>
                          <a:pt x="22410" y="628"/>
                        </a:lnTo>
                        <a:lnTo>
                          <a:pt x="22515" y="607"/>
                        </a:lnTo>
                        <a:lnTo>
                          <a:pt x="22661" y="712"/>
                        </a:lnTo>
                        <a:lnTo>
                          <a:pt x="22808" y="628"/>
                        </a:lnTo>
                        <a:lnTo>
                          <a:pt x="22912" y="607"/>
                        </a:lnTo>
                        <a:lnTo>
                          <a:pt x="23017" y="503"/>
                        </a:lnTo>
                        <a:lnTo>
                          <a:pt x="23017" y="440"/>
                        </a:lnTo>
                        <a:lnTo>
                          <a:pt x="23038" y="398"/>
                        </a:lnTo>
                        <a:lnTo>
                          <a:pt x="23017" y="335"/>
                        </a:lnTo>
                        <a:lnTo>
                          <a:pt x="22891" y="294"/>
                        </a:lnTo>
                        <a:lnTo>
                          <a:pt x="22828" y="294"/>
                        </a:lnTo>
                        <a:lnTo>
                          <a:pt x="22828" y="189"/>
                        </a:lnTo>
                        <a:lnTo>
                          <a:pt x="22787" y="126"/>
                        </a:lnTo>
                        <a:lnTo>
                          <a:pt x="22766" y="105"/>
                        </a:lnTo>
                        <a:lnTo>
                          <a:pt x="22787" y="84"/>
                        </a:lnTo>
                        <a:lnTo>
                          <a:pt x="22828" y="63"/>
                        </a:lnTo>
                        <a:lnTo>
                          <a:pt x="22870" y="1"/>
                        </a:lnTo>
                        <a:close/>
                      </a:path>
                    </a:pathLst>
                  </a:custGeom>
                  <a:solidFill>
                    <a:srgbClr val="46626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89" name="Google Shape;489;p35"/>
                  <p:cNvSpPr/>
                  <p:nvPr/>
                </p:nvSpPr>
                <p:spPr>
                  <a:xfrm>
                    <a:off x="1979950" y="2384350"/>
                    <a:ext cx="816050" cy="481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42" h="19251" extrusionOk="0">
                        <a:moveTo>
                          <a:pt x="2846" y="1"/>
                        </a:moveTo>
                        <a:lnTo>
                          <a:pt x="2909" y="210"/>
                        </a:lnTo>
                        <a:lnTo>
                          <a:pt x="3035" y="273"/>
                        </a:lnTo>
                        <a:lnTo>
                          <a:pt x="2993" y="356"/>
                        </a:lnTo>
                        <a:lnTo>
                          <a:pt x="2909" y="440"/>
                        </a:lnTo>
                        <a:lnTo>
                          <a:pt x="2930" y="545"/>
                        </a:lnTo>
                        <a:lnTo>
                          <a:pt x="2993" y="586"/>
                        </a:lnTo>
                        <a:lnTo>
                          <a:pt x="2972" y="649"/>
                        </a:lnTo>
                        <a:lnTo>
                          <a:pt x="2909" y="733"/>
                        </a:lnTo>
                        <a:lnTo>
                          <a:pt x="2951" y="775"/>
                        </a:lnTo>
                        <a:lnTo>
                          <a:pt x="2951" y="858"/>
                        </a:lnTo>
                        <a:lnTo>
                          <a:pt x="2993" y="900"/>
                        </a:lnTo>
                        <a:lnTo>
                          <a:pt x="2909" y="1047"/>
                        </a:lnTo>
                        <a:lnTo>
                          <a:pt x="2825" y="1089"/>
                        </a:lnTo>
                        <a:lnTo>
                          <a:pt x="2763" y="1256"/>
                        </a:lnTo>
                        <a:lnTo>
                          <a:pt x="2721" y="1298"/>
                        </a:lnTo>
                        <a:lnTo>
                          <a:pt x="2721" y="1423"/>
                        </a:lnTo>
                        <a:lnTo>
                          <a:pt x="2637" y="1486"/>
                        </a:lnTo>
                        <a:lnTo>
                          <a:pt x="2616" y="1591"/>
                        </a:lnTo>
                        <a:lnTo>
                          <a:pt x="2470" y="1674"/>
                        </a:lnTo>
                        <a:lnTo>
                          <a:pt x="2386" y="1633"/>
                        </a:lnTo>
                        <a:lnTo>
                          <a:pt x="2344" y="1570"/>
                        </a:lnTo>
                        <a:lnTo>
                          <a:pt x="2428" y="1465"/>
                        </a:lnTo>
                        <a:lnTo>
                          <a:pt x="2449" y="1507"/>
                        </a:lnTo>
                        <a:lnTo>
                          <a:pt x="2532" y="1465"/>
                        </a:lnTo>
                        <a:lnTo>
                          <a:pt x="2553" y="1528"/>
                        </a:lnTo>
                        <a:lnTo>
                          <a:pt x="2595" y="1486"/>
                        </a:lnTo>
                        <a:lnTo>
                          <a:pt x="2595" y="1361"/>
                        </a:lnTo>
                        <a:lnTo>
                          <a:pt x="2658" y="1214"/>
                        </a:lnTo>
                        <a:lnTo>
                          <a:pt x="2742" y="1151"/>
                        </a:lnTo>
                        <a:lnTo>
                          <a:pt x="2742" y="1047"/>
                        </a:lnTo>
                        <a:lnTo>
                          <a:pt x="2700" y="1068"/>
                        </a:lnTo>
                        <a:lnTo>
                          <a:pt x="2553" y="1172"/>
                        </a:lnTo>
                        <a:lnTo>
                          <a:pt x="2512" y="1214"/>
                        </a:lnTo>
                        <a:lnTo>
                          <a:pt x="2428" y="1214"/>
                        </a:lnTo>
                        <a:lnTo>
                          <a:pt x="2428" y="1172"/>
                        </a:lnTo>
                        <a:lnTo>
                          <a:pt x="2532" y="1068"/>
                        </a:lnTo>
                        <a:lnTo>
                          <a:pt x="2658" y="1005"/>
                        </a:lnTo>
                        <a:lnTo>
                          <a:pt x="2700" y="963"/>
                        </a:lnTo>
                        <a:lnTo>
                          <a:pt x="2658" y="879"/>
                        </a:lnTo>
                        <a:lnTo>
                          <a:pt x="2616" y="879"/>
                        </a:lnTo>
                        <a:lnTo>
                          <a:pt x="2532" y="900"/>
                        </a:lnTo>
                        <a:lnTo>
                          <a:pt x="2470" y="796"/>
                        </a:lnTo>
                        <a:lnTo>
                          <a:pt x="2407" y="754"/>
                        </a:lnTo>
                        <a:lnTo>
                          <a:pt x="2135" y="754"/>
                        </a:lnTo>
                        <a:lnTo>
                          <a:pt x="2009" y="649"/>
                        </a:lnTo>
                        <a:lnTo>
                          <a:pt x="1716" y="419"/>
                        </a:lnTo>
                        <a:lnTo>
                          <a:pt x="1696" y="440"/>
                        </a:lnTo>
                        <a:lnTo>
                          <a:pt x="1675" y="545"/>
                        </a:lnTo>
                        <a:lnTo>
                          <a:pt x="1591" y="754"/>
                        </a:lnTo>
                        <a:lnTo>
                          <a:pt x="1591" y="858"/>
                        </a:lnTo>
                        <a:lnTo>
                          <a:pt x="1654" y="1068"/>
                        </a:lnTo>
                        <a:lnTo>
                          <a:pt x="1591" y="1382"/>
                        </a:lnTo>
                        <a:lnTo>
                          <a:pt x="1612" y="1507"/>
                        </a:lnTo>
                        <a:lnTo>
                          <a:pt x="1591" y="1674"/>
                        </a:lnTo>
                        <a:lnTo>
                          <a:pt x="1612" y="1737"/>
                        </a:lnTo>
                        <a:lnTo>
                          <a:pt x="1675" y="1737"/>
                        </a:lnTo>
                        <a:lnTo>
                          <a:pt x="1696" y="1800"/>
                        </a:lnTo>
                        <a:lnTo>
                          <a:pt x="1654" y="1884"/>
                        </a:lnTo>
                        <a:lnTo>
                          <a:pt x="1591" y="1884"/>
                        </a:lnTo>
                        <a:lnTo>
                          <a:pt x="1570" y="1946"/>
                        </a:lnTo>
                        <a:lnTo>
                          <a:pt x="1591" y="2009"/>
                        </a:lnTo>
                        <a:lnTo>
                          <a:pt x="1696" y="2030"/>
                        </a:lnTo>
                        <a:lnTo>
                          <a:pt x="1654" y="2135"/>
                        </a:lnTo>
                        <a:lnTo>
                          <a:pt x="1654" y="2239"/>
                        </a:lnTo>
                        <a:lnTo>
                          <a:pt x="1591" y="2323"/>
                        </a:lnTo>
                        <a:lnTo>
                          <a:pt x="1549" y="2302"/>
                        </a:lnTo>
                        <a:lnTo>
                          <a:pt x="1507" y="2344"/>
                        </a:lnTo>
                        <a:lnTo>
                          <a:pt x="1507" y="2428"/>
                        </a:lnTo>
                        <a:lnTo>
                          <a:pt x="1675" y="2449"/>
                        </a:lnTo>
                        <a:lnTo>
                          <a:pt x="1821" y="2470"/>
                        </a:lnTo>
                        <a:lnTo>
                          <a:pt x="1926" y="2553"/>
                        </a:lnTo>
                        <a:lnTo>
                          <a:pt x="2072" y="2553"/>
                        </a:lnTo>
                        <a:lnTo>
                          <a:pt x="2114" y="2637"/>
                        </a:lnTo>
                        <a:lnTo>
                          <a:pt x="2135" y="2783"/>
                        </a:lnTo>
                        <a:lnTo>
                          <a:pt x="2093" y="2658"/>
                        </a:lnTo>
                        <a:lnTo>
                          <a:pt x="1988" y="2574"/>
                        </a:lnTo>
                        <a:lnTo>
                          <a:pt x="1905" y="2616"/>
                        </a:lnTo>
                        <a:lnTo>
                          <a:pt x="1821" y="2553"/>
                        </a:lnTo>
                        <a:lnTo>
                          <a:pt x="1612" y="2532"/>
                        </a:lnTo>
                        <a:lnTo>
                          <a:pt x="1570" y="2470"/>
                        </a:lnTo>
                        <a:lnTo>
                          <a:pt x="1507" y="2511"/>
                        </a:lnTo>
                        <a:lnTo>
                          <a:pt x="1507" y="2616"/>
                        </a:lnTo>
                        <a:lnTo>
                          <a:pt x="1403" y="2763"/>
                        </a:lnTo>
                        <a:lnTo>
                          <a:pt x="1403" y="2846"/>
                        </a:lnTo>
                        <a:lnTo>
                          <a:pt x="1403" y="2930"/>
                        </a:lnTo>
                        <a:lnTo>
                          <a:pt x="1340" y="3076"/>
                        </a:lnTo>
                        <a:lnTo>
                          <a:pt x="1277" y="3202"/>
                        </a:lnTo>
                        <a:lnTo>
                          <a:pt x="1131" y="3558"/>
                        </a:lnTo>
                        <a:lnTo>
                          <a:pt x="1089" y="3809"/>
                        </a:lnTo>
                        <a:lnTo>
                          <a:pt x="942" y="4102"/>
                        </a:lnTo>
                        <a:lnTo>
                          <a:pt x="921" y="4415"/>
                        </a:lnTo>
                        <a:lnTo>
                          <a:pt x="838" y="4541"/>
                        </a:lnTo>
                        <a:lnTo>
                          <a:pt x="733" y="4667"/>
                        </a:lnTo>
                        <a:lnTo>
                          <a:pt x="649" y="4855"/>
                        </a:lnTo>
                        <a:lnTo>
                          <a:pt x="608" y="4939"/>
                        </a:lnTo>
                        <a:lnTo>
                          <a:pt x="566" y="5043"/>
                        </a:lnTo>
                        <a:lnTo>
                          <a:pt x="419" y="5231"/>
                        </a:lnTo>
                        <a:lnTo>
                          <a:pt x="356" y="5336"/>
                        </a:lnTo>
                        <a:lnTo>
                          <a:pt x="398" y="5566"/>
                        </a:lnTo>
                        <a:lnTo>
                          <a:pt x="336" y="5776"/>
                        </a:lnTo>
                        <a:lnTo>
                          <a:pt x="336" y="5922"/>
                        </a:lnTo>
                        <a:lnTo>
                          <a:pt x="419" y="6027"/>
                        </a:lnTo>
                        <a:lnTo>
                          <a:pt x="356" y="6110"/>
                        </a:lnTo>
                        <a:lnTo>
                          <a:pt x="336" y="6194"/>
                        </a:lnTo>
                        <a:lnTo>
                          <a:pt x="398" y="6340"/>
                        </a:lnTo>
                        <a:lnTo>
                          <a:pt x="356" y="6592"/>
                        </a:lnTo>
                        <a:lnTo>
                          <a:pt x="315" y="6717"/>
                        </a:lnTo>
                        <a:lnTo>
                          <a:pt x="231" y="6759"/>
                        </a:lnTo>
                        <a:lnTo>
                          <a:pt x="252" y="6843"/>
                        </a:lnTo>
                        <a:lnTo>
                          <a:pt x="294" y="6864"/>
                        </a:lnTo>
                        <a:lnTo>
                          <a:pt x="231" y="7031"/>
                        </a:lnTo>
                        <a:lnTo>
                          <a:pt x="84" y="7136"/>
                        </a:lnTo>
                        <a:lnTo>
                          <a:pt x="1" y="7261"/>
                        </a:lnTo>
                        <a:lnTo>
                          <a:pt x="1" y="7387"/>
                        </a:lnTo>
                        <a:lnTo>
                          <a:pt x="105" y="7554"/>
                        </a:lnTo>
                        <a:lnTo>
                          <a:pt x="210" y="7763"/>
                        </a:lnTo>
                        <a:lnTo>
                          <a:pt x="210" y="7993"/>
                        </a:lnTo>
                        <a:lnTo>
                          <a:pt x="189" y="8119"/>
                        </a:lnTo>
                        <a:lnTo>
                          <a:pt x="126" y="8203"/>
                        </a:lnTo>
                        <a:lnTo>
                          <a:pt x="126" y="8286"/>
                        </a:lnTo>
                        <a:lnTo>
                          <a:pt x="147" y="8370"/>
                        </a:lnTo>
                        <a:lnTo>
                          <a:pt x="189" y="8496"/>
                        </a:lnTo>
                        <a:lnTo>
                          <a:pt x="126" y="8579"/>
                        </a:lnTo>
                        <a:lnTo>
                          <a:pt x="105" y="8642"/>
                        </a:lnTo>
                        <a:lnTo>
                          <a:pt x="126" y="8726"/>
                        </a:lnTo>
                        <a:lnTo>
                          <a:pt x="356" y="9102"/>
                        </a:lnTo>
                        <a:lnTo>
                          <a:pt x="398" y="9207"/>
                        </a:lnTo>
                        <a:lnTo>
                          <a:pt x="356" y="9270"/>
                        </a:lnTo>
                        <a:lnTo>
                          <a:pt x="398" y="9353"/>
                        </a:lnTo>
                        <a:lnTo>
                          <a:pt x="524" y="9479"/>
                        </a:lnTo>
                        <a:lnTo>
                          <a:pt x="545" y="9542"/>
                        </a:lnTo>
                        <a:lnTo>
                          <a:pt x="628" y="9542"/>
                        </a:lnTo>
                        <a:lnTo>
                          <a:pt x="628" y="9437"/>
                        </a:lnTo>
                        <a:lnTo>
                          <a:pt x="628" y="9312"/>
                        </a:lnTo>
                        <a:lnTo>
                          <a:pt x="712" y="9333"/>
                        </a:lnTo>
                        <a:lnTo>
                          <a:pt x="733" y="9312"/>
                        </a:lnTo>
                        <a:lnTo>
                          <a:pt x="733" y="9353"/>
                        </a:lnTo>
                        <a:lnTo>
                          <a:pt x="838" y="9353"/>
                        </a:lnTo>
                        <a:lnTo>
                          <a:pt x="859" y="9416"/>
                        </a:lnTo>
                        <a:lnTo>
                          <a:pt x="984" y="9437"/>
                        </a:lnTo>
                        <a:lnTo>
                          <a:pt x="880" y="9437"/>
                        </a:lnTo>
                        <a:lnTo>
                          <a:pt x="817" y="9479"/>
                        </a:lnTo>
                        <a:lnTo>
                          <a:pt x="754" y="9437"/>
                        </a:lnTo>
                        <a:lnTo>
                          <a:pt x="712" y="9437"/>
                        </a:lnTo>
                        <a:lnTo>
                          <a:pt x="712" y="9521"/>
                        </a:lnTo>
                        <a:lnTo>
                          <a:pt x="754" y="9542"/>
                        </a:lnTo>
                        <a:lnTo>
                          <a:pt x="754" y="9688"/>
                        </a:lnTo>
                        <a:lnTo>
                          <a:pt x="817" y="9793"/>
                        </a:lnTo>
                        <a:lnTo>
                          <a:pt x="838" y="9835"/>
                        </a:lnTo>
                        <a:lnTo>
                          <a:pt x="733" y="9793"/>
                        </a:lnTo>
                        <a:lnTo>
                          <a:pt x="670" y="9688"/>
                        </a:lnTo>
                        <a:lnTo>
                          <a:pt x="649" y="9646"/>
                        </a:lnTo>
                        <a:lnTo>
                          <a:pt x="608" y="9688"/>
                        </a:lnTo>
                        <a:lnTo>
                          <a:pt x="608" y="9772"/>
                        </a:lnTo>
                        <a:lnTo>
                          <a:pt x="545" y="9835"/>
                        </a:lnTo>
                        <a:lnTo>
                          <a:pt x="566" y="9877"/>
                        </a:lnTo>
                        <a:lnTo>
                          <a:pt x="545" y="9981"/>
                        </a:lnTo>
                        <a:lnTo>
                          <a:pt x="545" y="10086"/>
                        </a:lnTo>
                        <a:lnTo>
                          <a:pt x="608" y="10107"/>
                        </a:lnTo>
                        <a:lnTo>
                          <a:pt x="628" y="10211"/>
                        </a:lnTo>
                        <a:lnTo>
                          <a:pt x="733" y="10274"/>
                        </a:lnTo>
                        <a:lnTo>
                          <a:pt x="775" y="10358"/>
                        </a:lnTo>
                        <a:lnTo>
                          <a:pt x="775" y="10421"/>
                        </a:lnTo>
                        <a:lnTo>
                          <a:pt x="712" y="10504"/>
                        </a:lnTo>
                        <a:lnTo>
                          <a:pt x="649" y="10504"/>
                        </a:lnTo>
                        <a:lnTo>
                          <a:pt x="649" y="10567"/>
                        </a:lnTo>
                        <a:lnTo>
                          <a:pt x="670" y="10672"/>
                        </a:lnTo>
                        <a:lnTo>
                          <a:pt x="670" y="10797"/>
                        </a:lnTo>
                        <a:lnTo>
                          <a:pt x="712" y="10839"/>
                        </a:lnTo>
                        <a:lnTo>
                          <a:pt x="775" y="10923"/>
                        </a:lnTo>
                        <a:lnTo>
                          <a:pt x="817" y="11111"/>
                        </a:lnTo>
                        <a:lnTo>
                          <a:pt x="942" y="11362"/>
                        </a:lnTo>
                        <a:lnTo>
                          <a:pt x="1026" y="11509"/>
                        </a:lnTo>
                        <a:lnTo>
                          <a:pt x="1068" y="11530"/>
                        </a:lnTo>
                        <a:lnTo>
                          <a:pt x="1047" y="11571"/>
                        </a:lnTo>
                        <a:lnTo>
                          <a:pt x="1047" y="11613"/>
                        </a:lnTo>
                        <a:lnTo>
                          <a:pt x="1152" y="11718"/>
                        </a:lnTo>
                        <a:lnTo>
                          <a:pt x="1172" y="11843"/>
                        </a:lnTo>
                        <a:lnTo>
                          <a:pt x="1152" y="11990"/>
                        </a:lnTo>
                        <a:lnTo>
                          <a:pt x="1131" y="12094"/>
                        </a:lnTo>
                        <a:lnTo>
                          <a:pt x="1089" y="12136"/>
                        </a:lnTo>
                        <a:lnTo>
                          <a:pt x="1131" y="12199"/>
                        </a:lnTo>
                        <a:lnTo>
                          <a:pt x="1172" y="12262"/>
                        </a:lnTo>
                        <a:lnTo>
                          <a:pt x="1382" y="12262"/>
                        </a:lnTo>
                        <a:lnTo>
                          <a:pt x="1486" y="12283"/>
                        </a:lnTo>
                        <a:lnTo>
                          <a:pt x="1591" y="12346"/>
                        </a:lnTo>
                        <a:lnTo>
                          <a:pt x="1675" y="12366"/>
                        </a:lnTo>
                        <a:lnTo>
                          <a:pt x="1821" y="12366"/>
                        </a:lnTo>
                        <a:lnTo>
                          <a:pt x="1884" y="12450"/>
                        </a:lnTo>
                        <a:lnTo>
                          <a:pt x="1884" y="12555"/>
                        </a:lnTo>
                        <a:lnTo>
                          <a:pt x="2030" y="12618"/>
                        </a:lnTo>
                        <a:lnTo>
                          <a:pt x="2135" y="12618"/>
                        </a:lnTo>
                        <a:lnTo>
                          <a:pt x="2281" y="12680"/>
                        </a:lnTo>
                        <a:lnTo>
                          <a:pt x="2302" y="12722"/>
                        </a:lnTo>
                        <a:lnTo>
                          <a:pt x="2302" y="12827"/>
                        </a:lnTo>
                        <a:lnTo>
                          <a:pt x="2344" y="12869"/>
                        </a:lnTo>
                        <a:lnTo>
                          <a:pt x="2407" y="12827"/>
                        </a:lnTo>
                        <a:lnTo>
                          <a:pt x="2470" y="12827"/>
                        </a:lnTo>
                        <a:lnTo>
                          <a:pt x="2616" y="12973"/>
                        </a:lnTo>
                        <a:lnTo>
                          <a:pt x="2805" y="13245"/>
                        </a:lnTo>
                        <a:lnTo>
                          <a:pt x="2825" y="13434"/>
                        </a:lnTo>
                        <a:lnTo>
                          <a:pt x="2805" y="13559"/>
                        </a:lnTo>
                        <a:lnTo>
                          <a:pt x="2805" y="13664"/>
                        </a:lnTo>
                        <a:lnTo>
                          <a:pt x="4185" y="13643"/>
                        </a:lnTo>
                        <a:lnTo>
                          <a:pt x="4206" y="13706"/>
                        </a:lnTo>
                        <a:lnTo>
                          <a:pt x="4206" y="13747"/>
                        </a:lnTo>
                        <a:lnTo>
                          <a:pt x="6131" y="14647"/>
                        </a:lnTo>
                        <a:lnTo>
                          <a:pt x="7784" y="14689"/>
                        </a:lnTo>
                        <a:lnTo>
                          <a:pt x="7826" y="14480"/>
                        </a:lnTo>
                        <a:lnTo>
                          <a:pt x="8747" y="14501"/>
                        </a:lnTo>
                        <a:lnTo>
                          <a:pt x="8872" y="14584"/>
                        </a:lnTo>
                        <a:lnTo>
                          <a:pt x="8935" y="14710"/>
                        </a:lnTo>
                        <a:lnTo>
                          <a:pt x="8998" y="14773"/>
                        </a:lnTo>
                        <a:lnTo>
                          <a:pt x="9019" y="14815"/>
                        </a:lnTo>
                        <a:lnTo>
                          <a:pt x="9082" y="14815"/>
                        </a:lnTo>
                        <a:lnTo>
                          <a:pt x="9123" y="14898"/>
                        </a:lnTo>
                        <a:lnTo>
                          <a:pt x="9103" y="14961"/>
                        </a:lnTo>
                        <a:lnTo>
                          <a:pt x="9207" y="14982"/>
                        </a:lnTo>
                        <a:lnTo>
                          <a:pt x="9270" y="15066"/>
                        </a:lnTo>
                        <a:lnTo>
                          <a:pt x="9270" y="15107"/>
                        </a:lnTo>
                        <a:lnTo>
                          <a:pt x="9228" y="15170"/>
                        </a:lnTo>
                        <a:lnTo>
                          <a:pt x="9312" y="15191"/>
                        </a:lnTo>
                        <a:lnTo>
                          <a:pt x="9395" y="15233"/>
                        </a:lnTo>
                        <a:lnTo>
                          <a:pt x="9437" y="15317"/>
                        </a:lnTo>
                        <a:lnTo>
                          <a:pt x="9458" y="15442"/>
                        </a:lnTo>
                        <a:lnTo>
                          <a:pt x="9500" y="15484"/>
                        </a:lnTo>
                        <a:lnTo>
                          <a:pt x="9521" y="15505"/>
                        </a:lnTo>
                        <a:lnTo>
                          <a:pt x="9542" y="15526"/>
                        </a:lnTo>
                        <a:lnTo>
                          <a:pt x="9626" y="15610"/>
                        </a:lnTo>
                        <a:lnTo>
                          <a:pt x="9626" y="15693"/>
                        </a:lnTo>
                        <a:lnTo>
                          <a:pt x="9605" y="15714"/>
                        </a:lnTo>
                        <a:lnTo>
                          <a:pt x="9521" y="15735"/>
                        </a:lnTo>
                        <a:lnTo>
                          <a:pt x="9521" y="15756"/>
                        </a:lnTo>
                        <a:lnTo>
                          <a:pt x="9626" y="15903"/>
                        </a:lnTo>
                        <a:lnTo>
                          <a:pt x="9709" y="15965"/>
                        </a:lnTo>
                        <a:lnTo>
                          <a:pt x="9730" y="16070"/>
                        </a:lnTo>
                        <a:lnTo>
                          <a:pt x="9730" y="16112"/>
                        </a:lnTo>
                        <a:lnTo>
                          <a:pt x="9751" y="16112"/>
                        </a:lnTo>
                        <a:lnTo>
                          <a:pt x="9793" y="16133"/>
                        </a:lnTo>
                        <a:lnTo>
                          <a:pt x="9835" y="16133"/>
                        </a:lnTo>
                        <a:lnTo>
                          <a:pt x="9877" y="16154"/>
                        </a:lnTo>
                        <a:lnTo>
                          <a:pt x="9919" y="16216"/>
                        </a:lnTo>
                        <a:lnTo>
                          <a:pt x="9919" y="16237"/>
                        </a:lnTo>
                        <a:lnTo>
                          <a:pt x="9960" y="16279"/>
                        </a:lnTo>
                        <a:lnTo>
                          <a:pt x="10023" y="16279"/>
                        </a:lnTo>
                        <a:lnTo>
                          <a:pt x="10149" y="16342"/>
                        </a:lnTo>
                        <a:lnTo>
                          <a:pt x="10170" y="16384"/>
                        </a:lnTo>
                        <a:lnTo>
                          <a:pt x="10253" y="16426"/>
                        </a:lnTo>
                        <a:lnTo>
                          <a:pt x="10379" y="16467"/>
                        </a:lnTo>
                        <a:lnTo>
                          <a:pt x="10400" y="16530"/>
                        </a:lnTo>
                        <a:lnTo>
                          <a:pt x="10463" y="16530"/>
                        </a:lnTo>
                        <a:lnTo>
                          <a:pt x="10504" y="16488"/>
                        </a:lnTo>
                        <a:lnTo>
                          <a:pt x="10504" y="16467"/>
                        </a:lnTo>
                        <a:lnTo>
                          <a:pt x="10609" y="16384"/>
                        </a:lnTo>
                        <a:lnTo>
                          <a:pt x="10672" y="16384"/>
                        </a:lnTo>
                        <a:lnTo>
                          <a:pt x="10672" y="16342"/>
                        </a:lnTo>
                        <a:lnTo>
                          <a:pt x="10672" y="16321"/>
                        </a:lnTo>
                        <a:lnTo>
                          <a:pt x="10714" y="16237"/>
                        </a:lnTo>
                        <a:lnTo>
                          <a:pt x="10797" y="16070"/>
                        </a:lnTo>
                        <a:lnTo>
                          <a:pt x="10839" y="16028"/>
                        </a:lnTo>
                        <a:lnTo>
                          <a:pt x="10923" y="16007"/>
                        </a:lnTo>
                        <a:lnTo>
                          <a:pt x="10965" y="16007"/>
                        </a:lnTo>
                        <a:lnTo>
                          <a:pt x="10986" y="16028"/>
                        </a:lnTo>
                        <a:lnTo>
                          <a:pt x="11027" y="16028"/>
                        </a:lnTo>
                        <a:lnTo>
                          <a:pt x="11069" y="15944"/>
                        </a:lnTo>
                        <a:lnTo>
                          <a:pt x="11174" y="15944"/>
                        </a:lnTo>
                        <a:lnTo>
                          <a:pt x="11279" y="15965"/>
                        </a:lnTo>
                        <a:lnTo>
                          <a:pt x="11383" y="15944"/>
                        </a:lnTo>
                        <a:lnTo>
                          <a:pt x="11404" y="15965"/>
                        </a:lnTo>
                        <a:lnTo>
                          <a:pt x="11425" y="16007"/>
                        </a:lnTo>
                        <a:lnTo>
                          <a:pt x="11509" y="16007"/>
                        </a:lnTo>
                        <a:lnTo>
                          <a:pt x="11592" y="16028"/>
                        </a:lnTo>
                        <a:lnTo>
                          <a:pt x="11634" y="16133"/>
                        </a:lnTo>
                        <a:lnTo>
                          <a:pt x="11739" y="16216"/>
                        </a:lnTo>
                        <a:lnTo>
                          <a:pt x="11844" y="16363"/>
                        </a:lnTo>
                        <a:lnTo>
                          <a:pt x="11864" y="16467"/>
                        </a:lnTo>
                        <a:lnTo>
                          <a:pt x="11927" y="16530"/>
                        </a:lnTo>
                        <a:lnTo>
                          <a:pt x="11927" y="16593"/>
                        </a:lnTo>
                        <a:lnTo>
                          <a:pt x="11927" y="16760"/>
                        </a:lnTo>
                        <a:lnTo>
                          <a:pt x="12011" y="16781"/>
                        </a:lnTo>
                        <a:lnTo>
                          <a:pt x="12032" y="16865"/>
                        </a:lnTo>
                        <a:lnTo>
                          <a:pt x="12116" y="17074"/>
                        </a:lnTo>
                        <a:lnTo>
                          <a:pt x="12157" y="17095"/>
                        </a:lnTo>
                        <a:lnTo>
                          <a:pt x="12178" y="17179"/>
                        </a:lnTo>
                        <a:lnTo>
                          <a:pt x="12262" y="17221"/>
                        </a:lnTo>
                        <a:lnTo>
                          <a:pt x="12283" y="17325"/>
                        </a:lnTo>
                        <a:lnTo>
                          <a:pt x="12346" y="17430"/>
                        </a:lnTo>
                        <a:lnTo>
                          <a:pt x="12450" y="17514"/>
                        </a:lnTo>
                        <a:lnTo>
                          <a:pt x="12429" y="17618"/>
                        </a:lnTo>
                        <a:lnTo>
                          <a:pt x="12429" y="17723"/>
                        </a:lnTo>
                        <a:lnTo>
                          <a:pt x="12429" y="17786"/>
                        </a:lnTo>
                        <a:lnTo>
                          <a:pt x="12429" y="17807"/>
                        </a:lnTo>
                        <a:lnTo>
                          <a:pt x="12555" y="18141"/>
                        </a:lnTo>
                        <a:lnTo>
                          <a:pt x="12534" y="18309"/>
                        </a:lnTo>
                        <a:lnTo>
                          <a:pt x="12576" y="18351"/>
                        </a:lnTo>
                        <a:lnTo>
                          <a:pt x="12597" y="18351"/>
                        </a:lnTo>
                        <a:lnTo>
                          <a:pt x="12660" y="18372"/>
                        </a:lnTo>
                        <a:lnTo>
                          <a:pt x="12743" y="18372"/>
                        </a:lnTo>
                        <a:lnTo>
                          <a:pt x="12806" y="18413"/>
                        </a:lnTo>
                        <a:lnTo>
                          <a:pt x="12911" y="18518"/>
                        </a:lnTo>
                        <a:lnTo>
                          <a:pt x="13099" y="18560"/>
                        </a:lnTo>
                        <a:lnTo>
                          <a:pt x="13204" y="18644"/>
                        </a:lnTo>
                        <a:lnTo>
                          <a:pt x="13308" y="18644"/>
                        </a:lnTo>
                        <a:lnTo>
                          <a:pt x="13329" y="18727"/>
                        </a:lnTo>
                        <a:lnTo>
                          <a:pt x="13392" y="18748"/>
                        </a:lnTo>
                        <a:lnTo>
                          <a:pt x="13476" y="18581"/>
                        </a:lnTo>
                        <a:lnTo>
                          <a:pt x="13496" y="18455"/>
                        </a:lnTo>
                        <a:lnTo>
                          <a:pt x="13476" y="18372"/>
                        </a:lnTo>
                        <a:lnTo>
                          <a:pt x="13476" y="18120"/>
                        </a:lnTo>
                        <a:lnTo>
                          <a:pt x="13413" y="18037"/>
                        </a:lnTo>
                        <a:lnTo>
                          <a:pt x="13496" y="17911"/>
                        </a:lnTo>
                        <a:lnTo>
                          <a:pt x="13538" y="17723"/>
                        </a:lnTo>
                        <a:lnTo>
                          <a:pt x="13622" y="17618"/>
                        </a:lnTo>
                        <a:lnTo>
                          <a:pt x="13580" y="17409"/>
                        </a:lnTo>
                        <a:lnTo>
                          <a:pt x="13685" y="17367"/>
                        </a:lnTo>
                        <a:lnTo>
                          <a:pt x="13789" y="17284"/>
                        </a:lnTo>
                        <a:lnTo>
                          <a:pt x="13727" y="17200"/>
                        </a:lnTo>
                        <a:lnTo>
                          <a:pt x="13831" y="17074"/>
                        </a:lnTo>
                        <a:lnTo>
                          <a:pt x="13894" y="17095"/>
                        </a:lnTo>
                        <a:lnTo>
                          <a:pt x="13999" y="17053"/>
                        </a:lnTo>
                        <a:lnTo>
                          <a:pt x="13957" y="16907"/>
                        </a:lnTo>
                        <a:lnTo>
                          <a:pt x="13957" y="16907"/>
                        </a:lnTo>
                        <a:lnTo>
                          <a:pt x="14040" y="16970"/>
                        </a:lnTo>
                        <a:lnTo>
                          <a:pt x="14145" y="16907"/>
                        </a:lnTo>
                        <a:lnTo>
                          <a:pt x="14103" y="16865"/>
                        </a:lnTo>
                        <a:lnTo>
                          <a:pt x="14208" y="16781"/>
                        </a:lnTo>
                        <a:lnTo>
                          <a:pt x="14250" y="16802"/>
                        </a:lnTo>
                        <a:lnTo>
                          <a:pt x="14312" y="16781"/>
                        </a:lnTo>
                        <a:lnTo>
                          <a:pt x="14375" y="16865"/>
                        </a:lnTo>
                        <a:lnTo>
                          <a:pt x="14271" y="16949"/>
                        </a:lnTo>
                        <a:lnTo>
                          <a:pt x="14354" y="16949"/>
                        </a:lnTo>
                        <a:lnTo>
                          <a:pt x="14459" y="16844"/>
                        </a:lnTo>
                        <a:lnTo>
                          <a:pt x="14543" y="16844"/>
                        </a:lnTo>
                        <a:lnTo>
                          <a:pt x="14794" y="16739"/>
                        </a:lnTo>
                        <a:lnTo>
                          <a:pt x="14982" y="16551"/>
                        </a:lnTo>
                        <a:lnTo>
                          <a:pt x="15066" y="16551"/>
                        </a:lnTo>
                        <a:lnTo>
                          <a:pt x="15108" y="16488"/>
                        </a:lnTo>
                        <a:lnTo>
                          <a:pt x="15087" y="16384"/>
                        </a:lnTo>
                        <a:lnTo>
                          <a:pt x="15108" y="16258"/>
                        </a:lnTo>
                        <a:lnTo>
                          <a:pt x="15045" y="16112"/>
                        </a:lnTo>
                        <a:lnTo>
                          <a:pt x="15087" y="16175"/>
                        </a:lnTo>
                        <a:lnTo>
                          <a:pt x="15170" y="16175"/>
                        </a:lnTo>
                        <a:lnTo>
                          <a:pt x="15275" y="16070"/>
                        </a:lnTo>
                        <a:lnTo>
                          <a:pt x="15275" y="16028"/>
                        </a:lnTo>
                        <a:lnTo>
                          <a:pt x="15317" y="16133"/>
                        </a:lnTo>
                        <a:lnTo>
                          <a:pt x="15254" y="16237"/>
                        </a:lnTo>
                        <a:lnTo>
                          <a:pt x="15275" y="16321"/>
                        </a:lnTo>
                        <a:lnTo>
                          <a:pt x="15275" y="16426"/>
                        </a:lnTo>
                        <a:lnTo>
                          <a:pt x="15401" y="16384"/>
                        </a:lnTo>
                        <a:lnTo>
                          <a:pt x="15484" y="16258"/>
                        </a:lnTo>
                        <a:lnTo>
                          <a:pt x="15568" y="16258"/>
                        </a:lnTo>
                        <a:lnTo>
                          <a:pt x="15631" y="16216"/>
                        </a:lnTo>
                        <a:lnTo>
                          <a:pt x="15840" y="16154"/>
                        </a:lnTo>
                        <a:lnTo>
                          <a:pt x="16007" y="16154"/>
                        </a:lnTo>
                        <a:lnTo>
                          <a:pt x="16258" y="16237"/>
                        </a:lnTo>
                        <a:lnTo>
                          <a:pt x="16321" y="16279"/>
                        </a:lnTo>
                        <a:lnTo>
                          <a:pt x="16635" y="16321"/>
                        </a:lnTo>
                        <a:lnTo>
                          <a:pt x="16740" y="16279"/>
                        </a:lnTo>
                        <a:lnTo>
                          <a:pt x="16740" y="16237"/>
                        </a:lnTo>
                        <a:lnTo>
                          <a:pt x="16740" y="16154"/>
                        </a:lnTo>
                        <a:lnTo>
                          <a:pt x="16844" y="16133"/>
                        </a:lnTo>
                        <a:lnTo>
                          <a:pt x="16928" y="16154"/>
                        </a:lnTo>
                        <a:lnTo>
                          <a:pt x="16865" y="16216"/>
                        </a:lnTo>
                        <a:lnTo>
                          <a:pt x="16928" y="16237"/>
                        </a:lnTo>
                        <a:lnTo>
                          <a:pt x="16991" y="16216"/>
                        </a:lnTo>
                        <a:lnTo>
                          <a:pt x="17053" y="16258"/>
                        </a:lnTo>
                        <a:lnTo>
                          <a:pt x="17053" y="16342"/>
                        </a:lnTo>
                        <a:lnTo>
                          <a:pt x="17074" y="16384"/>
                        </a:lnTo>
                        <a:lnTo>
                          <a:pt x="17200" y="16363"/>
                        </a:lnTo>
                        <a:lnTo>
                          <a:pt x="17242" y="16426"/>
                        </a:lnTo>
                        <a:lnTo>
                          <a:pt x="17158" y="16488"/>
                        </a:lnTo>
                        <a:lnTo>
                          <a:pt x="17095" y="16551"/>
                        </a:lnTo>
                        <a:lnTo>
                          <a:pt x="17179" y="16572"/>
                        </a:lnTo>
                        <a:lnTo>
                          <a:pt x="17263" y="16551"/>
                        </a:lnTo>
                        <a:lnTo>
                          <a:pt x="17346" y="16593"/>
                        </a:lnTo>
                        <a:lnTo>
                          <a:pt x="17493" y="16656"/>
                        </a:lnTo>
                        <a:lnTo>
                          <a:pt x="17556" y="16572"/>
                        </a:lnTo>
                        <a:lnTo>
                          <a:pt x="17618" y="16530"/>
                        </a:lnTo>
                        <a:lnTo>
                          <a:pt x="17723" y="16593"/>
                        </a:lnTo>
                        <a:lnTo>
                          <a:pt x="17786" y="16656"/>
                        </a:lnTo>
                        <a:lnTo>
                          <a:pt x="17870" y="16635"/>
                        </a:lnTo>
                        <a:lnTo>
                          <a:pt x="17870" y="16467"/>
                        </a:lnTo>
                        <a:lnTo>
                          <a:pt x="17807" y="16363"/>
                        </a:lnTo>
                        <a:lnTo>
                          <a:pt x="17911" y="16363"/>
                        </a:lnTo>
                        <a:lnTo>
                          <a:pt x="18016" y="16488"/>
                        </a:lnTo>
                        <a:lnTo>
                          <a:pt x="18100" y="16530"/>
                        </a:lnTo>
                        <a:lnTo>
                          <a:pt x="18142" y="16593"/>
                        </a:lnTo>
                        <a:lnTo>
                          <a:pt x="18204" y="16593"/>
                        </a:lnTo>
                        <a:lnTo>
                          <a:pt x="18288" y="16635"/>
                        </a:lnTo>
                        <a:lnTo>
                          <a:pt x="18288" y="16760"/>
                        </a:lnTo>
                        <a:lnTo>
                          <a:pt x="18309" y="16677"/>
                        </a:lnTo>
                        <a:lnTo>
                          <a:pt x="18414" y="16656"/>
                        </a:lnTo>
                        <a:lnTo>
                          <a:pt x="18414" y="16635"/>
                        </a:lnTo>
                        <a:lnTo>
                          <a:pt x="18288" y="16530"/>
                        </a:lnTo>
                        <a:lnTo>
                          <a:pt x="18100" y="16447"/>
                        </a:lnTo>
                        <a:lnTo>
                          <a:pt x="18037" y="16363"/>
                        </a:lnTo>
                        <a:lnTo>
                          <a:pt x="18037" y="16258"/>
                        </a:lnTo>
                        <a:lnTo>
                          <a:pt x="18225" y="16175"/>
                        </a:lnTo>
                        <a:lnTo>
                          <a:pt x="18288" y="16154"/>
                        </a:lnTo>
                        <a:lnTo>
                          <a:pt x="18183" y="16112"/>
                        </a:lnTo>
                        <a:lnTo>
                          <a:pt x="18121" y="16049"/>
                        </a:lnTo>
                        <a:lnTo>
                          <a:pt x="18100" y="16049"/>
                        </a:lnTo>
                        <a:lnTo>
                          <a:pt x="18016" y="16112"/>
                        </a:lnTo>
                        <a:lnTo>
                          <a:pt x="17932" y="16154"/>
                        </a:lnTo>
                        <a:lnTo>
                          <a:pt x="17932" y="16070"/>
                        </a:lnTo>
                        <a:lnTo>
                          <a:pt x="18037" y="15944"/>
                        </a:lnTo>
                        <a:lnTo>
                          <a:pt x="18246" y="15861"/>
                        </a:lnTo>
                        <a:lnTo>
                          <a:pt x="18330" y="15798"/>
                        </a:lnTo>
                        <a:lnTo>
                          <a:pt x="18665" y="15735"/>
                        </a:lnTo>
                        <a:lnTo>
                          <a:pt x="18811" y="15756"/>
                        </a:lnTo>
                        <a:lnTo>
                          <a:pt x="18874" y="15735"/>
                        </a:lnTo>
                        <a:lnTo>
                          <a:pt x="18958" y="15735"/>
                        </a:lnTo>
                        <a:lnTo>
                          <a:pt x="19020" y="15651"/>
                        </a:lnTo>
                        <a:lnTo>
                          <a:pt x="19062" y="15547"/>
                        </a:lnTo>
                        <a:lnTo>
                          <a:pt x="19146" y="15547"/>
                        </a:lnTo>
                        <a:lnTo>
                          <a:pt x="19125" y="15631"/>
                        </a:lnTo>
                        <a:lnTo>
                          <a:pt x="19125" y="15714"/>
                        </a:lnTo>
                        <a:lnTo>
                          <a:pt x="19250" y="15819"/>
                        </a:lnTo>
                        <a:lnTo>
                          <a:pt x="19334" y="15756"/>
                        </a:lnTo>
                        <a:lnTo>
                          <a:pt x="19481" y="15756"/>
                        </a:lnTo>
                        <a:lnTo>
                          <a:pt x="19585" y="15735"/>
                        </a:lnTo>
                        <a:lnTo>
                          <a:pt x="19648" y="15798"/>
                        </a:lnTo>
                        <a:lnTo>
                          <a:pt x="19815" y="15756"/>
                        </a:lnTo>
                        <a:lnTo>
                          <a:pt x="19878" y="15798"/>
                        </a:lnTo>
                        <a:lnTo>
                          <a:pt x="20004" y="15714"/>
                        </a:lnTo>
                        <a:lnTo>
                          <a:pt x="20108" y="15714"/>
                        </a:lnTo>
                        <a:lnTo>
                          <a:pt x="20129" y="15735"/>
                        </a:lnTo>
                        <a:lnTo>
                          <a:pt x="20087" y="15756"/>
                        </a:lnTo>
                        <a:lnTo>
                          <a:pt x="19962" y="15756"/>
                        </a:lnTo>
                        <a:lnTo>
                          <a:pt x="19920" y="15798"/>
                        </a:lnTo>
                        <a:lnTo>
                          <a:pt x="20087" y="15819"/>
                        </a:lnTo>
                        <a:lnTo>
                          <a:pt x="20213" y="15819"/>
                        </a:lnTo>
                        <a:lnTo>
                          <a:pt x="20318" y="15903"/>
                        </a:lnTo>
                        <a:lnTo>
                          <a:pt x="20401" y="15944"/>
                        </a:lnTo>
                        <a:lnTo>
                          <a:pt x="20338" y="15861"/>
                        </a:lnTo>
                        <a:lnTo>
                          <a:pt x="20338" y="15819"/>
                        </a:lnTo>
                        <a:lnTo>
                          <a:pt x="20401" y="15819"/>
                        </a:lnTo>
                        <a:lnTo>
                          <a:pt x="20422" y="15861"/>
                        </a:lnTo>
                        <a:lnTo>
                          <a:pt x="20527" y="15944"/>
                        </a:lnTo>
                        <a:lnTo>
                          <a:pt x="20506" y="16007"/>
                        </a:lnTo>
                        <a:lnTo>
                          <a:pt x="20443" y="15944"/>
                        </a:lnTo>
                        <a:lnTo>
                          <a:pt x="20422" y="15965"/>
                        </a:lnTo>
                        <a:lnTo>
                          <a:pt x="20548" y="16049"/>
                        </a:lnTo>
                        <a:lnTo>
                          <a:pt x="20610" y="16133"/>
                        </a:lnTo>
                        <a:lnTo>
                          <a:pt x="20652" y="16175"/>
                        </a:lnTo>
                        <a:lnTo>
                          <a:pt x="20631" y="16216"/>
                        </a:lnTo>
                        <a:lnTo>
                          <a:pt x="20610" y="16154"/>
                        </a:lnTo>
                        <a:lnTo>
                          <a:pt x="20590" y="16216"/>
                        </a:lnTo>
                        <a:lnTo>
                          <a:pt x="20610" y="16258"/>
                        </a:lnTo>
                        <a:lnTo>
                          <a:pt x="20799" y="16237"/>
                        </a:lnTo>
                        <a:lnTo>
                          <a:pt x="20903" y="16216"/>
                        </a:lnTo>
                        <a:lnTo>
                          <a:pt x="21029" y="16070"/>
                        </a:lnTo>
                        <a:lnTo>
                          <a:pt x="21113" y="16070"/>
                        </a:lnTo>
                        <a:lnTo>
                          <a:pt x="21113" y="16049"/>
                        </a:lnTo>
                        <a:lnTo>
                          <a:pt x="21175" y="15965"/>
                        </a:lnTo>
                        <a:lnTo>
                          <a:pt x="21280" y="15965"/>
                        </a:lnTo>
                        <a:lnTo>
                          <a:pt x="21364" y="16007"/>
                        </a:lnTo>
                        <a:lnTo>
                          <a:pt x="21489" y="16049"/>
                        </a:lnTo>
                        <a:lnTo>
                          <a:pt x="21552" y="16258"/>
                        </a:lnTo>
                        <a:lnTo>
                          <a:pt x="21636" y="16321"/>
                        </a:lnTo>
                        <a:lnTo>
                          <a:pt x="21657" y="16321"/>
                        </a:lnTo>
                        <a:lnTo>
                          <a:pt x="21678" y="16447"/>
                        </a:lnTo>
                        <a:lnTo>
                          <a:pt x="21761" y="16488"/>
                        </a:lnTo>
                        <a:lnTo>
                          <a:pt x="21803" y="16488"/>
                        </a:lnTo>
                        <a:lnTo>
                          <a:pt x="21803" y="16551"/>
                        </a:lnTo>
                        <a:lnTo>
                          <a:pt x="21866" y="16635"/>
                        </a:lnTo>
                        <a:lnTo>
                          <a:pt x="21950" y="16656"/>
                        </a:lnTo>
                        <a:lnTo>
                          <a:pt x="22012" y="16781"/>
                        </a:lnTo>
                        <a:lnTo>
                          <a:pt x="21991" y="16907"/>
                        </a:lnTo>
                        <a:lnTo>
                          <a:pt x="21908" y="17179"/>
                        </a:lnTo>
                        <a:lnTo>
                          <a:pt x="21803" y="17409"/>
                        </a:lnTo>
                        <a:lnTo>
                          <a:pt x="21803" y="17493"/>
                        </a:lnTo>
                        <a:lnTo>
                          <a:pt x="21887" y="17597"/>
                        </a:lnTo>
                        <a:lnTo>
                          <a:pt x="21908" y="17576"/>
                        </a:lnTo>
                        <a:lnTo>
                          <a:pt x="21971" y="17493"/>
                        </a:lnTo>
                        <a:lnTo>
                          <a:pt x="21971" y="17430"/>
                        </a:lnTo>
                        <a:lnTo>
                          <a:pt x="21991" y="17388"/>
                        </a:lnTo>
                        <a:lnTo>
                          <a:pt x="22075" y="17430"/>
                        </a:lnTo>
                        <a:lnTo>
                          <a:pt x="22096" y="17535"/>
                        </a:lnTo>
                        <a:lnTo>
                          <a:pt x="21950" y="17744"/>
                        </a:lnTo>
                        <a:lnTo>
                          <a:pt x="21971" y="17807"/>
                        </a:lnTo>
                        <a:lnTo>
                          <a:pt x="21991" y="17911"/>
                        </a:lnTo>
                        <a:lnTo>
                          <a:pt x="22054" y="18016"/>
                        </a:lnTo>
                        <a:lnTo>
                          <a:pt x="22075" y="18058"/>
                        </a:lnTo>
                        <a:lnTo>
                          <a:pt x="22117" y="18037"/>
                        </a:lnTo>
                        <a:lnTo>
                          <a:pt x="22159" y="18141"/>
                        </a:lnTo>
                        <a:lnTo>
                          <a:pt x="22201" y="18100"/>
                        </a:lnTo>
                        <a:lnTo>
                          <a:pt x="22201" y="18058"/>
                        </a:lnTo>
                        <a:lnTo>
                          <a:pt x="22222" y="18100"/>
                        </a:lnTo>
                        <a:lnTo>
                          <a:pt x="22368" y="18058"/>
                        </a:lnTo>
                        <a:lnTo>
                          <a:pt x="22368" y="18058"/>
                        </a:lnTo>
                        <a:lnTo>
                          <a:pt x="22263" y="18141"/>
                        </a:lnTo>
                        <a:lnTo>
                          <a:pt x="22222" y="18246"/>
                        </a:lnTo>
                        <a:lnTo>
                          <a:pt x="22201" y="18309"/>
                        </a:lnTo>
                        <a:lnTo>
                          <a:pt x="22201" y="18351"/>
                        </a:lnTo>
                        <a:lnTo>
                          <a:pt x="22368" y="18455"/>
                        </a:lnTo>
                        <a:lnTo>
                          <a:pt x="22368" y="18581"/>
                        </a:lnTo>
                        <a:lnTo>
                          <a:pt x="22368" y="18748"/>
                        </a:lnTo>
                        <a:lnTo>
                          <a:pt x="22410" y="18769"/>
                        </a:lnTo>
                        <a:lnTo>
                          <a:pt x="22494" y="18769"/>
                        </a:lnTo>
                        <a:lnTo>
                          <a:pt x="22535" y="18853"/>
                        </a:lnTo>
                        <a:lnTo>
                          <a:pt x="22515" y="18957"/>
                        </a:lnTo>
                        <a:lnTo>
                          <a:pt x="22682" y="19062"/>
                        </a:lnTo>
                        <a:lnTo>
                          <a:pt x="22598" y="19083"/>
                        </a:lnTo>
                        <a:lnTo>
                          <a:pt x="22724" y="19146"/>
                        </a:lnTo>
                        <a:lnTo>
                          <a:pt x="22787" y="19188"/>
                        </a:lnTo>
                        <a:lnTo>
                          <a:pt x="22891" y="19250"/>
                        </a:lnTo>
                        <a:lnTo>
                          <a:pt x="22996" y="19188"/>
                        </a:lnTo>
                        <a:lnTo>
                          <a:pt x="23100" y="19167"/>
                        </a:lnTo>
                        <a:lnTo>
                          <a:pt x="23100" y="18999"/>
                        </a:lnTo>
                        <a:lnTo>
                          <a:pt x="23163" y="18895"/>
                        </a:lnTo>
                        <a:lnTo>
                          <a:pt x="23226" y="18769"/>
                        </a:lnTo>
                        <a:lnTo>
                          <a:pt x="23331" y="18560"/>
                        </a:lnTo>
                        <a:lnTo>
                          <a:pt x="23310" y="18455"/>
                        </a:lnTo>
                        <a:lnTo>
                          <a:pt x="23351" y="18413"/>
                        </a:lnTo>
                        <a:lnTo>
                          <a:pt x="23351" y="18225"/>
                        </a:lnTo>
                        <a:lnTo>
                          <a:pt x="23331" y="18162"/>
                        </a:lnTo>
                        <a:lnTo>
                          <a:pt x="23414" y="18120"/>
                        </a:lnTo>
                        <a:lnTo>
                          <a:pt x="23351" y="17932"/>
                        </a:lnTo>
                        <a:lnTo>
                          <a:pt x="23247" y="17848"/>
                        </a:lnTo>
                        <a:lnTo>
                          <a:pt x="23205" y="17493"/>
                        </a:lnTo>
                        <a:lnTo>
                          <a:pt x="23142" y="17430"/>
                        </a:lnTo>
                        <a:lnTo>
                          <a:pt x="23163" y="17263"/>
                        </a:lnTo>
                        <a:lnTo>
                          <a:pt x="23205" y="17116"/>
                        </a:lnTo>
                        <a:lnTo>
                          <a:pt x="23163" y="17011"/>
                        </a:lnTo>
                        <a:lnTo>
                          <a:pt x="23100" y="16907"/>
                        </a:lnTo>
                        <a:lnTo>
                          <a:pt x="23038" y="16656"/>
                        </a:lnTo>
                        <a:lnTo>
                          <a:pt x="22996" y="16551"/>
                        </a:lnTo>
                        <a:lnTo>
                          <a:pt x="22954" y="16279"/>
                        </a:lnTo>
                        <a:lnTo>
                          <a:pt x="22912" y="16133"/>
                        </a:lnTo>
                        <a:lnTo>
                          <a:pt x="22933" y="15903"/>
                        </a:lnTo>
                        <a:lnTo>
                          <a:pt x="22912" y="15714"/>
                        </a:lnTo>
                        <a:lnTo>
                          <a:pt x="22933" y="15379"/>
                        </a:lnTo>
                        <a:lnTo>
                          <a:pt x="22933" y="15170"/>
                        </a:lnTo>
                        <a:lnTo>
                          <a:pt x="23038" y="15003"/>
                        </a:lnTo>
                        <a:lnTo>
                          <a:pt x="23121" y="14856"/>
                        </a:lnTo>
                        <a:lnTo>
                          <a:pt x="23226" y="14815"/>
                        </a:lnTo>
                        <a:lnTo>
                          <a:pt x="23268" y="14752"/>
                        </a:lnTo>
                        <a:lnTo>
                          <a:pt x="23331" y="14752"/>
                        </a:lnTo>
                        <a:lnTo>
                          <a:pt x="23414" y="14605"/>
                        </a:lnTo>
                        <a:lnTo>
                          <a:pt x="23414" y="14543"/>
                        </a:lnTo>
                        <a:lnTo>
                          <a:pt x="23372" y="14501"/>
                        </a:lnTo>
                        <a:lnTo>
                          <a:pt x="23414" y="14480"/>
                        </a:lnTo>
                        <a:lnTo>
                          <a:pt x="23540" y="14480"/>
                        </a:lnTo>
                        <a:lnTo>
                          <a:pt x="23561" y="14396"/>
                        </a:lnTo>
                        <a:lnTo>
                          <a:pt x="23665" y="14396"/>
                        </a:lnTo>
                        <a:lnTo>
                          <a:pt x="23686" y="14354"/>
                        </a:lnTo>
                        <a:lnTo>
                          <a:pt x="23875" y="14333"/>
                        </a:lnTo>
                        <a:lnTo>
                          <a:pt x="23937" y="14250"/>
                        </a:lnTo>
                        <a:lnTo>
                          <a:pt x="24063" y="14250"/>
                        </a:lnTo>
                        <a:lnTo>
                          <a:pt x="24084" y="14187"/>
                        </a:lnTo>
                        <a:lnTo>
                          <a:pt x="24168" y="14187"/>
                        </a:lnTo>
                        <a:lnTo>
                          <a:pt x="24209" y="14229"/>
                        </a:lnTo>
                        <a:lnTo>
                          <a:pt x="24314" y="14082"/>
                        </a:lnTo>
                        <a:lnTo>
                          <a:pt x="24314" y="14040"/>
                        </a:lnTo>
                        <a:lnTo>
                          <a:pt x="24377" y="14040"/>
                        </a:lnTo>
                        <a:lnTo>
                          <a:pt x="24481" y="13957"/>
                        </a:lnTo>
                        <a:lnTo>
                          <a:pt x="24481" y="13873"/>
                        </a:lnTo>
                        <a:lnTo>
                          <a:pt x="24691" y="13601"/>
                        </a:lnTo>
                        <a:lnTo>
                          <a:pt x="24795" y="13496"/>
                        </a:lnTo>
                        <a:lnTo>
                          <a:pt x="24984" y="13496"/>
                        </a:lnTo>
                        <a:lnTo>
                          <a:pt x="25025" y="13517"/>
                        </a:lnTo>
                        <a:lnTo>
                          <a:pt x="25088" y="13517"/>
                        </a:lnTo>
                        <a:lnTo>
                          <a:pt x="25193" y="13329"/>
                        </a:lnTo>
                        <a:lnTo>
                          <a:pt x="25465" y="13099"/>
                        </a:lnTo>
                        <a:lnTo>
                          <a:pt x="25737" y="12931"/>
                        </a:lnTo>
                        <a:lnTo>
                          <a:pt x="25862" y="12910"/>
                        </a:lnTo>
                        <a:lnTo>
                          <a:pt x="25925" y="12890"/>
                        </a:lnTo>
                        <a:lnTo>
                          <a:pt x="25988" y="12890"/>
                        </a:lnTo>
                        <a:lnTo>
                          <a:pt x="25988" y="12910"/>
                        </a:lnTo>
                        <a:lnTo>
                          <a:pt x="26092" y="12910"/>
                        </a:lnTo>
                        <a:lnTo>
                          <a:pt x="26197" y="12785"/>
                        </a:lnTo>
                        <a:lnTo>
                          <a:pt x="26155" y="12785"/>
                        </a:lnTo>
                        <a:lnTo>
                          <a:pt x="26134" y="12722"/>
                        </a:lnTo>
                        <a:lnTo>
                          <a:pt x="26030" y="12827"/>
                        </a:lnTo>
                        <a:lnTo>
                          <a:pt x="25883" y="12806"/>
                        </a:lnTo>
                        <a:lnTo>
                          <a:pt x="25820" y="12722"/>
                        </a:lnTo>
                        <a:lnTo>
                          <a:pt x="25925" y="12785"/>
                        </a:lnTo>
                        <a:lnTo>
                          <a:pt x="26051" y="12701"/>
                        </a:lnTo>
                        <a:lnTo>
                          <a:pt x="26030" y="12680"/>
                        </a:lnTo>
                        <a:lnTo>
                          <a:pt x="26092" y="12618"/>
                        </a:lnTo>
                        <a:lnTo>
                          <a:pt x="26051" y="12555"/>
                        </a:lnTo>
                        <a:lnTo>
                          <a:pt x="25925" y="12513"/>
                        </a:lnTo>
                        <a:lnTo>
                          <a:pt x="25862" y="12471"/>
                        </a:lnTo>
                        <a:lnTo>
                          <a:pt x="25946" y="12471"/>
                        </a:lnTo>
                        <a:lnTo>
                          <a:pt x="26030" y="12492"/>
                        </a:lnTo>
                        <a:lnTo>
                          <a:pt x="26092" y="12471"/>
                        </a:lnTo>
                        <a:lnTo>
                          <a:pt x="26092" y="12387"/>
                        </a:lnTo>
                        <a:lnTo>
                          <a:pt x="26155" y="12513"/>
                        </a:lnTo>
                        <a:lnTo>
                          <a:pt x="26239" y="12492"/>
                        </a:lnTo>
                        <a:lnTo>
                          <a:pt x="26302" y="12555"/>
                        </a:lnTo>
                        <a:lnTo>
                          <a:pt x="26364" y="12513"/>
                        </a:lnTo>
                        <a:lnTo>
                          <a:pt x="26385" y="12408"/>
                        </a:lnTo>
                        <a:lnTo>
                          <a:pt x="26511" y="12304"/>
                        </a:lnTo>
                        <a:lnTo>
                          <a:pt x="26553" y="12304"/>
                        </a:lnTo>
                        <a:lnTo>
                          <a:pt x="26574" y="12199"/>
                        </a:lnTo>
                        <a:lnTo>
                          <a:pt x="26553" y="12094"/>
                        </a:lnTo>
                        <a:lnTo>
                          <a:pt x="26511" y="12094"/>
                        </a:lnTo>
                        <a:lnTo>
                          <a:pt x="26448" y="12241"/>
                        </a:lnTo>
                        <a:lnTo>
                          <a:pt x="26448" y="12283"/>
                        </a:lnTo>
                        <a:lnTo>
                          <a:pt x="26385" y="12262"/>
                        </a:lnTo>
                        <a:lnTo>
                          <a:pt x="26364" y="12094"/>
                        </a:lnTo>
                        <a:lnTo>
                          <a:pt x="26344" y="12074"/>
                        </a:lnTo>
                        <a:lnTo>
                          <a:pt x="26092" y="12094"/>
                        </a:lnTo>
                        <a:lnTo>
                          <a:pt x="25967" y="12157"/>
                        </a:lnTo>
                        <a:lnTo>
                          <a:pt x="25988" y="12074"/>
                        </a:lnTo>
                        <a:lnTo>
                          <a:pt x="25988" y="11927"/>
                        </a:lnTo>
                        <a:lnTo>
                          <a:pt x="26051" y="11885"/>
                        </a:lnTo>
                        <a:lnTo>
                          <a:pt x="26092" y="11990"/>
                        </a:lnTo>
                        <a:lnTo>
                          <a:pt x="26176" y="12032"/>
                        </a:lnTo>
                        <a:lnTo>
                          <a:pt x="26239" y="11969"/>
                        </a:lnTo>
                        <a:lnTo>
                          <a:pt x="26385" y="11948"/>
                        </a:lnTo>
                        <a:lnTo>
                          <a:pt x="26406" y="11885"/>
                        </a:lnTo>
                        <a:lnTo>
                          <a:pt x="26490" y="11885"/>
                        </a:lnTo>
                        <a:lnTo>
                          <a:pt x="26511" y="11843"/>
                        </a:lnTo>
                        <a:lnTo>
                          <a:pt x="26490" y="11718"/>
                        </a:lnTo>
                        <a:lnTo>
                          <a:pt x="26448" y="11655"/>
                        </a:lnTo>
                        <a:lnTo>
                          <a:pt x="26469" y="11613"/>
                        </a:lnTo>
                        <a:lnTo>
                          <a:pt x="26511" y="11634"/>
                        </a:lnTo>
                        <a:lnTo>
                          <a:pt x="26574" y="11530"/>
                        </a:lnTo>
                        <a:lnTo>
                          <a:pt x="26511" y="11425"/>
                        </a:lnTo>
                        <a:lnTo>
                          <a:pt x="26469" y="11362"/>
                        </a:lnTo>
                        <a:lnTo>
                          <a:pt x="26385" y="11404"/>
                        </a:lnTo>
                        <a:lnTo>
                          <a:pt x="26302" y="11362"/>
                        </a:lnTo>
                        <a:lnTo>
                          <a:pt x="26260" y="11237"/>
                        </a:lnTo>
                        <a:lnTo>
                          <a:pt x="26176" y="11237"/>
                        </a:lnTo>
                        <a:lnTo>
                          <a:pt x="26092" y="11195"/>
                        </a:lnTo>
                        <a:lnTo>
                          <a:pt x="26030" y="11111"/>
                        </a:lnTo>
                        <a:lnTo>
                          <a:pt x="26030" y="11111"/>
                        </a:lnTo>
                        <a:lnTo>
                          <a:pt x="26092" y="11153"/>
                        </a:lnTo>
                        <a:lnTo>
                          <a:pt x="26260" y="11153"/>
                        </a:lnTo>
                        <a:lnTo>
                          <a:pt x="26302" y="11257"/>
                        </a:lnTo>
                        <a:lnTo>
                          <a:pt x="26385" y="11299"/>
                        </a:lnTo>
                        <a:lnTo>
                          <a:pt x="26406" y="11216"/>
                        </a:lnTo>
                        <a:lnTo>
                          <a:pt x="26281" y="11090"/>
                        </a:lnTo>
                        <a:lnTo>
                          <a:pt x="26385" y="11111"/>
                        </a:lnTo>
                        <a:lnTo>
                          <a:pt x="26406" y="11048"/>
                        </a:lnTo>
                        <a:lnTo>
                          <a:pt x="26448" y="11027"/>
                        </a:lnTo>
                        <a:lnTo>
                          <a:pt x="26406" y="10944"/>
                        </a:lnTo>
                        <a:lnTo>
                          <a:pt x="26281" y="10881"/>
                        </a:lnTo>
                        <a:lnTo>
                          <a:pt x="26239" y="10713"/>
                        </a:lnTo>
                        <a:lnTo>
                          <a:pt x="26281" y="10734"/>
                        </a:lnTo>
                        <a:lnTo>
                          <a:pt x="26344" y="10839"/>
                        </a:lnTo>
                        <a:lnTo>
                          <a:pt x="26406" y="10839"/>
                        </a:lnTo>
                        <a:lnTo>
                          <a:pt x="26448" y="10734"/>
                        </a:lnTo>
                        <a:lnTo>
                          <a:pt x="26448" y="10630"/>
                        </a:lnTo>
                        <a:lnTo>
                          <a:pt x="26344" y="10588"/>
                        </a:lnTo>
                        <a:lnTo>
                          <a:pt x="26197" y="10421"/>
                        </a:lnTo>
                        <a:lnTo>
                          <a:pt x="26092" y="10379"/>
                        </a:lnTo>
                        <a:lnTo>
                          <a:pt x="26030" y="10274"/>
                        </a:lnTo>
                        <a:lnTo>
                          <a:pt x="25946" y="10253"/>
                        </a:lnTo>
                        <a:lnTo>
                          <a:pt x="25946" y="10149"/>
                        </a:lnTo>
                        <a:lnTo>
                          <a:pt x="26030" y="10044"/>
                        </a:lnTo>
                        <a:lnTo>
                          <a:pt x="25967" y="10149"/>
                        </a:lnTo>
                        <a:lnTo>
                          <a:pt x="25988" y="10190"/>
                        </a:lnTo>
                        <a:lnTo>
                          <a:pt x="26051" y="10211"/>
                        </a:lnTo>
                        <a:lnTo>
                          <a:pt x="26134" y="10316"/>
                        </a:lnTo>
                        <a:lnTo>
                          <a:pt x="26239" y="10358"/>
                        </a:lnTo>
                        <a:lnTo>
                          <a:pt x="26364" y="10504"/>
                        </a:lnTo>
                        <a:lnTo>
                          <a:pt x="26385" y="10504"/>
                        </a:lnTo>
                        <a:lnTo>
                          <a:pt x="26406" y="10274"/>
                        </a:lnTo>
                        <a:lnTo>
                          <a:pt x="26406" y="10169"/>
                        </a:lnTo>
                        <a:lnTo>
                          <a:pt x="26406" y="10086"/>
                        </a:lnTo>
                        <a:lnTo>
                          <a:pt x="26385" y="10044"/>
                        </a:lnTo>
                        <a:lnTo>
                          <a:pt x="26406" y="9856"/>
                        </a:lnTo>
                        <a:lnTo>
                          <a:pt x="26448" y="9793"/>
                        </a:lnTo>
                        <a:lnTo>
                          <a:pt x="26409" y="9728"/>
                        </a:lnTo>
                        <a:lnTo>
                          <a:pt x="26409" y="9728"/>
                        </a:lnTo>
                        <a:lnTo>
                          <a:pt x="26490" y="9667"/>
                        </a:lnTo>
                        <a:lnTo>
                          <a:pt x="26616" y="9563"/>
                        </a:lnTo>
                        <a:lnTo>
                          <a:pt x="26657" y="9458"/>
                        </a:lnTo>
                        <a:lnTo>
                          <a:pt x="26657" y="9437"/>
                        </a:lnTo>
                        <a:lnTo>
                          <a:pt x="26678" y="9458"/>
                        </a:lnTo>
                        <a:lnTo>
                          <a:pt x="26657" y="9584"/>
                        </a:lnTo>
                        <a:lnTo>
                          <a:pt x="26678" y="9625"/>
                        </a:lnTo>
                        <a:lnTo>
                          <a:pt x="26574" y="9667"/>
                        </a:lnTo>
                        <a:lnTo>
                          <a:pt x="26511" y="9793"/>
                        </a:lnTo>
                        <a:lnTo>
                          <a:pt x="26595" y="9960"/>
                        </a:lnTo>
                        <a:lnTo>
                          <a:pt x="26574" y="10107"/>
                        </a:lnTo>
                        <a:lnTo>
                          <a:pt x="26490" y="10253"/>
                        </a:lnTo>
                        <a:lnTo>
                          <a:pt x="26490" y="10358"/>
                        </a:lnTo>
                        <a:lnTo>
                          <a:pt x="26595" y="10462"/>
                        </a:lnTo>
                        <a:lnTo>
                          <a:pt x="26616" y="10400"/>
                        </a:lnTo>
                        <a:lnTo>
                          <a:pt x="26657" y="10462"/>
                        </a:lnTo>
                        <a:lnTo>
                          <a:pt x="26699" y="10462"/>
                        </a:lnTo>
                        <a:lnTo>
                          <a:pt x="26699" y="10483"/>
                        </a:lnTo>
                        <a:lnTo>
                          <a:pt x="26678" y="10525"/>
                        </a:lnTo>
                        <a:lnTo>
                          <a:pt x="26699" y="10609"/>
                        </a:lnTo>
                        <a:lnTo>
                          <a:pt x="26825" y="10609"/>
                        </a:lnTo>
                        <a:lnTo>
                          <a:pt x="26762" y="10672"/>
                        </a:lnTo>
                        <a:lnTo>
                          <a:pt x="26762" y="10693"/>
                        </a:lnTo>
                        <a:lnTo>
                          <a:pt x="26699" y="10797"/>
                        </a:lnTo>
                        <a:lnTo>
                          <a:pt x="26699" y="10881"/>
                        </a:lnTo>
                        <a:lnTo>
                          <a:pt x="26657" y="10985"/>
                        </a:lnTo>
                        <a:lnTo>
                          <a:pt x="26616" y="11111"/>
                        </a:lnTo>
                        <a:lnTo>
                          <a:pt x="26616" y="11216"/>
                        </a:lnTo>
                        <a:lnTo>
                          <a:pt x="26657" y="11153"/>
                        </a:lnTo>
                        <a:lnTo>
                          <a:pt x="26678" y="11111"/>
                        </a:lnTo>
                        <a:lnTo>
                          <a:pt x="26783" y="10902"/>
                        </a:lnTo>
                        <a:lnTo>
                          <a:pt x="26804" y="10944"/>
                        </a:lnTo>
                        <a:lnTo>
                          <a:pt x="26804" y="11006"/>
                        </a:lnTo>
                        <a:lnTo>
                          <a:pt x="26825" y="10944"/>
                        </a:lnTo>
                        <a:lnTo>
                          <a:pt x="26825" y="10881"/>
                        </a:lnTo>
                        <a:lnTo>
                          <a:pt x="26909" y="10776"/>
                        </a:lnTo>
                        <a:lnTo>
                          <a:pt x="26992" y="10525"/>
                        </a:lnTo>
                        <a:lnTo>
                          <a:pt x="27118" y="10462"/>
                        </a:lnTo>
                        <a:lnTo>
                          <a:pt x="27222" y="10253"/>
                        </a:lnTo>
                        <a:lnTo>
                          <a:pt x="27222" y="10086"/>
                        </a:lnTo>
                        <a:lnTo>
                          <a:pt x="27139" y="9897"/>
                        </a:lnTo>
                        <a:lnTo>
                          <a:pt x="27097" y="9856"/>
                        </a:lnTo>
                        <a:lnTo>
                          <a:pt x="27076" y="9688"/>
                        </a:lnTo>
                        <a:lnTo>
                          <a:pt x="27013" y="9625"/>
                        </a:lnTo>
                        <a:lnTo>
                          <a:pt x="27013" y="9521"/>
                        </a:lnTo>
                        <a:lnTo>
                          <a:pt x="27076" y="9416"/>
                        </a:lnTo>
                        <a:lnTo>
                          <a:pt x="27181" y="9312"/>
                        </a:lnTo>
                        <a:lnTo>
                          <a:pt x="27306" y="9249"/>
                        </a:lnTo>
                        <a:lnTo>
                          <a:pt x="27118" y="9458"/>
                        </a:lnTo>
                        <a:lnTo>
                          <a:pt x="27076" y="9542"/>
                        </a:lnTo>
                        <a:lnTo>
                          <a:pt x="27118" y="9625"/>
                        </a:lnTo>
                        <a:lnTo>
                          <a:pt x="27243" y="9751"/>
                        </a:lnTo>
                        <a:lnTo>
                          <a:pt x="27327" y="9730"/>
                        </a:lnTo>
                        <a:lnTo>
                          <a:pt x="27390" y="9772"/>
                        </a:lnTo>
                        <a:lnTo>
                          <a:pt x="27327" y="9939"/>
                        </a:lnTo>
                        <a:lnTo>
                          <a:pt x="27327" y="9939"/>
                        </a:lnTo>
                        <a:lnTo>
                          <a:pt x="27411" y="9877"/>
                        </a:lnTo>
                        <a:lnTo>
                          <a:pt x="27432" y="9897"/>
                        </a:lnTo>
                        <a:lnTo>
                          <a:pt x="27515" y="9793"/>
                        </a:lnTo>
                        <a:lnTo>
                          <a:pt x="27515" y="9730"/>
                        </a:lnTo>
                        <a:lnTo>
                          <a:pt x="27557" y="9730"/>
                        </a:lnTo>
                        <a:lnTo>
                          <a:pt x="27620" y="9646"/>
                        </a:lnTo>
                        <a:lnTo>
                          <a:pt x="27704" y="9625"/>
                        </a:lnTo>
                        <a:lnTo>
                          <a:pt x="27745" y="9458"/>
                        </a:lnTo>
                        <a:lnTo>
                          <a:pt x="27808" y="9374"/>
                        </a:lnTo>
                        <a:lnTo>
                          <a:pt x="27850" y="9374"/>
                        </a:lnTo>
                        <a:lnTo>
                          <a:pt x="27913" y="9270"/>
                        </a:lnTo>
                        <a:lnTo>
                          <a:pt x="27934" y="9207"/>
                        </a:lnTo>
                        <a:lnTo>
                          <a:pt x="27934" y="9144"/>
                        </a:lnTo>
                        <a:lnTo>
                          <a:pt x="27976" y="9040"/>
                        </a:lnTo>
                        <a:lnTo>
                          <a:pt x="27976" y="8998"/>
                        </a:lnTo>
                        <a:lnTo>
                          <a:pt x="28038" y="8914"/>
                        </a:lnTo>
                        <a:lnTo>
                          <a:pt x="28017" y="8830"/>
                        </a:lnTo>
                        <a:lnTo>
                          <a:pt x="27955" y="8789"/>
                        </a:lnTo>
                        <a:lnTo>
                          <a:pt x="27913" y="8705"/>
                        </a:lnTo>
                        <a:lnTo>
                          <a:pt x="28059" y="8621"/>
                        </a:lnTo>
                        <a:lnTo>
                          <a:pt x="28059" y="8537"/>
                        </a:lnTo>
                        <a:lnTo>
                          <a:pt x="28164" y="8475"/>
                        </a:lnTo>
                        <a:lnTo>
                          <a:pt x="28248" y="8433"/>
                        </a:lnTo>
                        <a:lnTo>
                          <a:pt x="28436" y="8328"/>
                        </a:lnTo>
                        <a:lnTo>
                          <a:pt x="28561" y="8328"/>
                        </a:lnTo>
                        <a:lnTo>
                          <a:pt x="28750" y="8203"/>
                        </a:lnTo>
                        <a:lnTo>
                          <a:pt x="28813" y="8203"/>
                        </a:lnTo>
                        <a:lnTo>
                          <a:pt x="28854" y="8224"/>
                        </a:lnTo>
                        <a:lnTo>
                          <a:pt x="29085" y="8203"/>
                        </a:lnTo>
                        <a:lnTo>
                          <a:pt x="29189" y="8265"/>
                        </a:lnTo>
                        <a:lnTo>
                          <a:pt x="29336" y="8203"/>
                        </a:lnTo>
                        <a:lnTo>
                          <a:pt x="29587" y="8203"/>
                        </a:lnTo>
                        <a:lnTo>
                          <a:pt x="29629" y="8182"/>
                        </a:lnTo>
                        <a:lnTo>
                          <a:pt x="29608" y="8119"/>
                        </a:lnTo>
                        <a:lnTo>
                          <a:pt x="29608" y="7972"/>
                        </a:lnTo>
                        <a:lnTo>
                          <a:pt x="29608" y="7847"/>
                        </a:lnTo>
                        <a:lnTo>
                          <a:pt x="29733" y="7952"/>
                        </a:lnTo>
                        <a:lnTo>
                          <a:pt x="29733" y="8077"/>
                        </a:lnTo>
                        <a:lnTo>
                          <a:pt x="29712" y="8161"/>
                        </a:lnTo>
                        <a:lnTo>
                          <a:pt x="29796" y="8161"/>
                        </a:lnTo>
                        <a:lnTo>
                          <a:pt x="29901" y="8056"/>
                        </a:lnTo>
                        <a:lnTo>
                          <a:pt x="30005" y="7868"/>
                        </a:lnTo>
                        <a:lnTo>
                          <a:pt x="30047" y="7972"/>
                        </a:lnTo>
                        <a:lnTo>
                          <a:pt x="30047" y="8056"/>
                        </a:lnTo>
                        <a:lnTo>
                          <a:pt x="30131" y="8077"/>
                        </a:lnTo>
                        <a:lnTo>
                          <a:pt x="30382" y="7952"/>
                        </a:lnTo>
                        <a:lnTo>
                          <a:pt x="30466" y="7805"/>
                        </a:lnTo>
                        <a:lnTo>
                          <a:pt x="30424" y="7596"/>
                        </a:lnTo>
                        <a:lnTo>
                          <a:pt x="30361" y="7638"/>
                        </a:lnTo>
                        <a:lnTo>
                          <a:pt x="30361" y="7742"/>
                        </a:lnTo>
                        <a:lnTo>
                          <a:pt x="30319" y="7868"/>
                        </a:lnTo>
                        <a:lnTo>
                          <a:pt x="30152" y="7868"/>
                        </a:lnTo>
                        <a:lnTo>
                          <a:pt x="30131" y="7763"/>
                        </a:lnTo>
                        <a:lnTo>
                          <a:pt x="30068" y="7575"/>
                        </a:lnTo>
                        <a:lnTo>
                          <a:pt x="29922" y="7491"/>
                        </a:lnTo>
                        <a:lnTo>
                          <a:pt x="29922" y="7449"/>
                        </a:lnTo>
                        <a:lnTo>
                          <a:pt x="30131" y="7261"/>
                        </a:lnTo>
                        <a:lnTo>
                          <a:pt x="30131" y="7177"/>
                        </a:lnTo>
                        <a:lnTo>
                          <a:pt x="30047" y="7177"/>
                        </a:lnTo>
                        <a:lnTo>
                          <a:pt x="30047" y="7115"/>
                        </a:lnTo>
                        <a:lnTo>
                          <a:pt x="30131" y="7052"/>
                        </a:lnTo>
                        <a:lnTo>
                          <a:pt x="30152" y="6968"/>
                        </a:lnTo>
                        <a:lnTo>
                          <a:pt x="30214" y="6905"/>
                        </a:lnTo>
                        <a:lnTo>
                          <a:pt x="30277" y="6696"/>
                        </a:lnTo>
                        <a:lnTo>
                          <a:pt x="30486" y="6529"/>
                        </a:lnTo>
                        <a:lnTo>
                          <a:pt x="30570" y="6382"/>
                        </a:lnTo>
                        <a:lnTo>
                          <a:pt x="30633" y="6382"/>
                        </a:lnTo>
                        <a:lnTo>
                          <a:pt x="30696" y="6278"/>
                        </a:lnTo>
                        <a:lnTo>
                          <a:pt x="30696" y="6340"/>
                        </a:lnTo>
                        <a:lnTo>
                          <a:pt x="30779" y="6382"/>
                        </a:lnTo>
                        <a:lnTo>
                          <a:pt x="30842" y="6299"/>
                        </a:lnTo>
                        <a:lnTo>
                          <a:pt x="30905" y="6173"/>
                        </a:lnTo>
                        <a:lnTo>
                          <a:pt x="30905" y="6299"/>
                        </a:lnTo>
                        <a:lnTo>
                          <a:pt x="30989" y="6299"/>
                        </a:lnTo>
                        <a:lnTo>
                          <a:pt x="31051" y="6173"/>
                        </a:lnTo>
                        <a:lnTo>
                          <a:pt x="31093" y="6215"/>
                        </a:lnTo>
                        <a:lnTo>
                          <a:pt x="31156" y="6173"/>
                        </a:lnTo>
                        <a:lnTo>
                          <a:pt x="31261" y="6006"/>
                        </a:lnTo>
                        <a:lnTo>
                          <a:pt x="31407" y="5796"/>
                        </a:lnTo>
                        <a:lnTo>
                          <a:pt x="31386" y="5922"/>
                        </a:lnTo>
                        <a:lnTo>
                          <a:pt x="31407" y="6006"/>
                        </a:lnTo>
                        <a:lnTo>
                          <a:pt x="31512" y="6006"/>
                        </a:lnTo>
                        <a:lnTo>
                          <a:pt x="31616" y="5880"/>
                        </a:lnTo>
                        <a:lnTo>
                          <a:pt x="31742" y="5880"/>
                        </a:lnTo>
                        <a:lnTo>
                          <a:pt x="31784" y="6006"/>
                        </a:lnTo>
                        <a:lnTo>
                          <a:pt x="31846" y="6006"/>
                        </a:lnTo>
                        <a:lnTo>
                          <a:pt x="31951" y="5880"/>
                        </a:lnTo>
                        <a:lnTo>
                          <a:pt x="32035" y="5922"/>
                        </a:lnTo>
                        <a:lnTo>
                          <a:pt x="32098" y="5901"/>
                        </a:lnTo>
                        <a:lnTo>
                          <a:pt x="32202" y="5817"/>
                        </a:lnTo>
                        <a:lnTo>
                          <a:pt x="32307" y="5817"/>
                        </a:lnTo>
                        <a:lnTo>
                          <a:pt x="32432" y="5755"/>
                        </a:lnTo>
                        <a:lnTo>
                          <a:pt x="32474" y="5817"/>
                        </a:lnTo>
                        <a:lnTo>
                          <a:pt x="32558" y="5796"/>
                        </a:lnTo>
                        <a:lnTo>
                          <a:pt x="32642" y="5713"/>
                        </a:lnTo>
                        <a:lnTo>
                          <a:pt x="32537" y="5650"/>
                        </a:lnTo>
                        <a:lnTo>
                          <a:pt x="32474" y="5713"/>
                        </a:lnTo>
                        <a:lnTo>
                          <a:pt x="32411" y="5650"/>
                        </a:lnTo>
                        <a:lnTo>
                          <a:pt x="32453" y="5504"/>
                        </a:lnTo>
                        <a:lnTo>
                          <a:pt x="32223" y="5378"/>
                        </a:lnTo>
                        <a:lnTo>
                          <a:pt x="32202" y="5357"/>
                        </a:lnTo>
                        <a:lnTo>
                          <a:pt x="32223" y="5294"/>
                        </a:lnTo>
                        <a:lnTo>
                          <a:pt x="32223" y="5252"/>
                        </a:lnTo>
                        <a:lnTo>
                          <a:pt x="32223" y="5169"/>
                        </a:lnTo>
                        <a:lnTo>
                          <a:pt x="32244" y="5085"/>
                        </a:lnTo>
                        <a:lnTo>
                          <a:pt x="32202" y="5022"/>
                        </a:lnTo>
                        <a:lnTo>
                          <a:pt x="32139" y="4959"/>
                        </a:lnTo>
                        <a:lnTo>
                          <a:pt x="32098" y="4939"/>
                        </a:lnTo>
                        <a:lnTo>
                          <a:pt x="32118" y="4855"/>
                        </a:lnTo>
                        <a:lnTo>
                          <a:pt x="32244" y="4123"/>
                        </a:lnTo>
                        <a:lnTo>
                          <a:pt x="32244" y="3934"/>
                        </a:lnTo>
                        <a:lnTo>
                          <a:pt x="32014" y="3725"/>
                        </a:lnTo>
                        <a:lnTo>
                          <a:pt x="31951" y="3788"/>
                        </a:lnTo>
                        <a:lnTo>
                          <a:pt x="31805" y="3725"/>
                        </a:lnTo>
                        <a:lnTo>
                          <a:pt x="31700" y="3767"/>
                        </a:lnTo>
                        <a:lnTo>
                          <a:pt x="31616" y="3683"/>
                        </a:lnTo>
                        <a:lnTo>
                          <a:pt x="31533" y="3662"/>
                        </a:lnTo>
                        <a:lnTo>
                          <a:pt x="31512" y="3662"/>
                        </a:lnTo>
                        <a:lnTo>
                          <a:pt x="31407" y="3767"/>
                        </a:lnTo>
                        <a:lnTo>
                          <a:pt x="31365" y="3830"/>
                        </a:lnTo>
                        <a:lnTo>
                          <a:pt x="31156" y="4081"/>
                        </a:lnTo>
                        <a:lnTo>
                          <a:pt x="31072" y="4206"/>
                        </a:lnTo>
                        <a:lnTo>
                          <a:pt x="31072" y="4311"/>
                        </a:lnTo>
                        <a:lnTo>
                          <a:pt x="30905" y="4395"/>
                        </a:lnTo>
                        <a:lnTo>
                          <a:pt x="30905" y="4520"/>
                        </a:lnTo>
                        <a:lnTo>
                          <a:pt x="30863" y="4625"/>
                        </a:lnTo>
                        <a:lnTo>
                          <a:pt x="30696" y="4813"/>
                        </a:lnTo>
                        <a:lnTo>
                          <a:pt x="30633" y="4834"/>
                        </a:lnTo>
                        <a:lnTo>
                          <a:pt x="30445" y="5043"/>
                        </a:lnTo>
                        <a:lnTo>
                          <a:pt x="30424" y="5127"/>
                        </a:lnTo>
                        <a:lnTo>
                          <a:pt x="30340" y="5169"/>
                        </a:lnTo>
                        <a:lnTo>
                          <a:pt x="30235" y="5148"/>
                        </a:lnTo>
                        <a:lnTo>
                          <a:pt x="30173" y="5148"/>
                        </a:lnTo>
                        <a:lnTo>
                          <a:pt x="30131" y="5190"/>
                        </a:lnTo>
                        <a:lnTo>
                          <a:pt x="30068" y="5190"/>
                        </a:lnTo>
                        <a:lnTo>
                          <a:pt x="29942" y="5336"/>
                        </a:lnTo>
                        <a:lnTo>
                          <a:pt x="28269" y="5294"/>
                        </a:lnTo>
                        <a:lnTo>
                          <a:pt x="28059" y="5336"/>
                        </a:lnTo>
                        <a:lnTo>
                          <a:pt x="27955" y="5441"/>
                        </a:lnTo>
                        <a:lnTo>
                          <a:pt x="27829" y="5483"/>
                        </a:lnTo>
                        <a:lnTo>
                          <a:pt x="27704" y="5566"/>
                        </a:lnTo>
                        <a:lnTo>
                          <a:pt x="27453" y="5817"/>
                        </a:lnTo>
                        <a:lnTo>
                          <a:pt x="27285" y="5859"/>
                        </a:lnTo>
                        <a:lnTo>
                          <a:pt x="27181" y="5922"/>
                        </a:lnTo>
                        <a:lnTo>
                          <a:pt x="26699" y="6299"/>
                        </a:lnTo>
                        <a:lnTo>
                          <a:pt x="25611" y="6612"/>
                        </a:lnTo>
                        <a:lnTo>
                          <a:pt x="25569" y="6864"/>
                        </a:lnTo>
                        <a:lnTo>
                          <a:pt x="25318" y="6968"/>
                        </a:lnTo>
                        <a:lnTo>
                          <a:pt x="23331" y="7491"/>
                        </a:lnTo>
                        <a:lnTo>
                          <a:pt x="23247" y="7324"/>
                        </a:lnTo>
                        <a:lnTo>
                          <a:pt x="23351" y="7177"/>
                        </a:lnTo>
                        <a:lnTo>
                          <a:pt x="23561" y="7073"/>
                        </a:lnTo>
                        <a:lnTo>
                          <a:pt x="23665" y="6947"/>
                        </a:lnTo>
                        <a:lnTo>
                          <a:pt x="23728" y="6822"/>
                        </a:lnTo>
                        <a:lnTo>
                          <a:pt x="23770" y="6696"/>
                        </a:lnTo>
                        <a:lnTo>
                          <a:pt x="23833" y="5922"/>
                        </a:lnTo>
                        <a:lnTo>
                          <a:pt x="23456" y="4143"/>
                        </a:lnTo>
                        <a:lnTo>
                          <a:pt x="23100" y="3871"/>
                        </a:lnTo>
                        <a:lnTo>
                          <a:pt x="22954" y="3683"/>
                        </a:lnTo>
                        <a:lnTo>
                          <a:pt x="20652" y="2616"/>
                        </a:lnTo>
                        <a:lnTo>
                          <a:pt x="20548" y="2553"/>
                        </a:lnTo>
                        <a:lnTo>
                          <a:pt x="20422" y="2511"/>
                        </a:lnTo>
                        <a:lnTo>
                          <a:pt x="20380" y="2449"/>
                        </a:lnTo>
                        <a:lnTo>
                          <a:pt x="20087" y="2449"/>
                        </a:lnTo>
                        <a:lnTo>
                          <a:pt x="20066" y="2344"/>
                        </a:lnTo>
                        <a:lnTo>
                          <a:pt x="19983" y="2302"/>
                        </a:lnTo>
                        <a:lnTo>
                          <a:pt x="19899" y="2344"/>
                        </a:lnTo>
                        <a:lnTo>
                          <a:pt x="19711" y="2344"/>
                        </a:lnTo>
                        <a:lnTo>
                          <a:pt x="19606" y="2323"/>
                        </a:lnTo>
                        <a:lnTo>
                          <a:pt x="19543" y="2239"/>
                        </a:lnTo>
                        <a:lnTo>
                          <a:pt x="19439" y="2198"/>
                        </a:lnTo>
                        <a:lnTo>
                          <a:pt x="19230" y="2135"/>
                        </a:lnTo>
                        <a:lnTo>
                          <a:pt x="19167" y="2009"/>
                        </a:lnTo>
                        <a:lnTo>
                          <a:pt x="19083" y="2009"/>
                        </a:lnTo>
                        <a:lnTo>
                          <a:pt x="18958" y="1905"/>
                        </a:lnTo>
                        <a:lnTo>
                          <a:pt x="18853" y="1905"/>
                        </a:lnTo>
                        <a:lnTo>
                          <a:pt x="18769" y="1884"/>
                        </a:lnTo>
                        <a:lnTo>
                          <a:pt x="18644" y="1905"/>
                        </a:lnTo>
                        <a:lnTo>
                          <a:pt x="18623" y="1926"/>
                        </a:lnTo>
                        <a:lnTo>
                          <a:pt x="18560" y="1842"/>
                        </a:lnTo>
                        <a:lnTo>
                          <a:pt x="18434" y="1821"/>
                        </a:lnTo>
                        <a:lnTo>
                          <a:pt x="18414" y="1800"/>
                        </a:lnTo>
                        <a:lnTo>
                          <a:pt x="18309" y="1737"/>
                        </a:lnTo>
                        <a:lnTo>
                          <a:pt x="18288" y="1716"/>
                        </a:lnTo>
                        <a:lnTo>
                          <a:pt x="18204" y="1633"/>
                        </a:lnTo>
                        <a:lnTo>
                          <a:pt x="18204" y="1612"/>
                        </a:lnTo>
                        <a:lnTo>
                          <a:pt x="18079" y="1507"/>
                        </a:lnTo>
                        <a:lnTo>
                          <a:pt x="17932" y="1507"/>
                        </a:lnTo>
                        <a:lnTo>
                          <a:pt x="17807" y="1486"/>
                        </a:lnTo>
                        <a:lnTo>
                          <a:pt x="2846" y="1"/>
                        </a:lnTo>
                        <a:close/>
                      </a:path>
                    </a:pathLst>
                  </a:custGeom>
                  <a:solidFill>
                    <a:srgbClr val="46626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490" name="Google Shape;490;p35"/>
              <p:cNvGrpSpPr/>
              <p:nvPr/>
            </p:nvGrpSpPr>
            <p:grpSpPr>
              <a:xfrm>
                <a:off x="2605700" y="3152850"/>
                <a:ext cx="594125" cy="616250"/>
                <a:chOff x="2605700" y="3152850"/>
                <a:chExt cx="594125" cy="616250"/>
              </a:xfrm>
            </p:grpSpPr>
            <p:sp>
              <p:nvSpPr>
                <p:cNvPr id="491" name="Google Shape;491;p35"/>
                <p:cNvSpPr/>
                <p:nvPr/>
              </p:nvSpPr>
              <p:spPr>
                <a:xfrm>
                  <a:off x="2605700" y="3152850"/>
                  <a:ext cx="379825" cy="61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3" h="24650" extrusionOk="0">
                      <a:moveTo>
                        <a:pt x="14024" y="2338"/>
                      </a:moveTo>
                      <a:lnTo>
                        <a:pt x="8818" y="0"/>
                      </a:lnTo>
                      <a:lnTo>
                        <a:pt x="4037" y="1594"/>
                      </a:lnTo>
                      <a:lnTo>
                        <a:pt x="0" y="7225"/>
                      </a:lnTo>
                      <a:lnTo>
                        <a:pt x="2018" y="11156"/>
                      </a:lnTo>
                      <a:lnTo>
                        <a:pt x="7331" y="12325"/>
                      </a:lnTo>
                      <a:lnTo>
                        <a:pt x="10518" y="17531"/>
                      </a:lnTo>
                      <a:lnTo>
                        <a:pt x="11049" y="22843"/>
                      </a:lnTo>
                      <a:lnTo>
                        <a:pt x="13705" y="24650"/>
                      </a:lnTo>
                      <a:lnTo>
                        <a:pt x="15193" y="18700"/>
                      </a:lnTo>
                      <a:lnTo>
                        <a:pt x="12218" y="5844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sp>
              <p:nvSpPr>
                <p:cNvPr id="492" name="Google Shape;492;p35"/>
                <p:cNvSpPr/>
                <p:nvPr/>
              </p:nvSpPr>
              <p:spPr>
                <a:xfrm>
                  <a:off x="2632775" y="3168475"/>
                  <a:ext cx="567050" cy="59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82" h="23602" extrusionOk="0">
                      <a:moveTo>
                        <a:pt x="13852" y="21070"/>
                      </a:moveTo>
                      <a:lnTo>
                        <a:pt x="13894" y="21091"/>
                      </a:lnTo>
                      <a:lnTo>
                        <a:pt x="13977" y="21217"/>
                      </a:lnTo>
                      <a:lnTo>
                        <a:pt x="14103" y="21384"/>
                      </a:lnTo>
                      <a:lnTo>
                        <a:pt x="14166" y="21384"/>
                      </a:lnTo>
                      <a:lnTo>
                        <a:pt x="14208" y="21342"/>
                      </a:lnTo>
                      <a:lnTo>
                        <a:pt x="14228" y="21384"/>
                      </a:lnTo>
                      <a:lnTo>
                        <a:pt x="14228" y="21489"/>
                      </a:lnTo>
                      <a:lnTo>
                        <a:pt x="14187" y="21489"/>
                      </a:lnTo>
                      <a:lnTo>
                        <a:pt x="14124" y="21698"/>
                      </a:lnTo>
                      <a:lnTo>
                        <a:pt x="13998" y="21928"/>
                      </a:lnTo>
                      <a:lnTo>
                        <a:pt x="13873" y="21928"/>
                      </a:lnTo>
                      <a:lnTo>
                        <a:pt x="13852" y="22075"/>
                      </a:lnTo>
                      <a:lnTo>
                        <a:pt x="13789" y="22158"/>
                      </a:lnTo>
                      <a:lnTo>
                        <a:pt x="13768" y="22158"/>
                      </a:lnTo>
                      <a:lnTo>
                        <a:pt x="13643" y="22242"/>
                      </a:lnTo>
                      <a:lnTo>
                        <a:pt x="13559" y="22326"/>
                      </a:lnTo>
                      <a:lnTo>
                        <a:pt x="13559" y="22367"/>
                      </a:lnTo>
                      <a:lnTo>
                        <a:pt x="13454" y="22388"/>
                      </a:lnTo>
                      <a:lnTo>
                        <a:pt x="13392" y="22451"/>
                      </a:lnTo>
                      <a:lnTo>
                        <a:pt x="13392" y="22472"/>
                      </a:lnTo>
                      <a:lnTo>
                        <a:pt x="13329" y="22347"/>
                      </a:lnTo>
                      <a:lnTo>
                        <a:pt x="13371" y="22242"/>
                      </a:lnTo>
                      <a:lnTo>
                        <a:pt x="13454" y="22179"/>
                      </a:lnTo>
                      <a:lnTo>
                        <a:pt x="13454" y="22116"/>
                      </a:lnTo>
                      <a:lnTo>
                        <a:pt x="13559" y="22012"/>
                      </a:lnTo>
                      <a:lnTo>
                        <a:pt x="13559" y="21928"/>
                      </a:lnTo>
                      <a:lnTo>
                        <a:pt x="13601" y="21970"/>
                      </a:lnTo>
                      <a:lnTo>
                        <a:pt x="13684" y="21970"/>
                      </a:lnTo>
                      <a:lnTo>
                        <a:pt x="13789" y="21865"/>
                      </a:lnTo>
                      <a:lnTo>
                        <a:pt x="13789" y="21761"/>
                      </a:lnTo>
                      <a:lnTo>
                        <a:pt x="13810" y="21740"/>
                      </a:lnTo>
                      <a:lnTo>
                        <a:pt x="13810" y="21614"/>
                      </a:lnTo>
                      <a:lnTo>
                        <a:pt x="13873" y="21551"/>
                      </a:lnTo>
                      <a:lnTo>
                        <a:pt x="13915" y="21551"/>
                      </a:lnTo>
                      <a:lnTo>
                        <a:pt x="13977" y="21447"/>
                      </a:lnTo>
                      <a:lnTo>
                        <a:pt x="13956" y="21384"/>
                      </a:lnTo>
                      <a:lnTo>
                        <a:pt x="13894" y="21300"/>
                      </a:lnTo>
                      <a:lnTo>
                        <a:pt x="13894" y="21112"/>
                      </a:lnTo>
                      <a:lnTo>
                        <a:pt x="13852" y="21070"/>
                      </a:lnTo>
                      <a:close/>
                      <a:moveTo>
                        <a:pt x="7617" y="0"/>
                      </a:moveTo>
                      <a:lnTo>
                        <a:pt x="7617" y="147"/>
                      </a:lnTo>
                      <a:lnTo>
                        <a:pt x="7575" y="272"/>
                      </a:lnTo>
                      <a:lnTo>
                        <a:pt x="7282" y="481"/>
                      </a:lnTo>
                      <a:lnTo>
                        <a:pt x="7094" y="502"/>
                      </a:lnTo>
                      <a:lnTo>
                        <a:pt x="6842" y="607"/>
                      </a:lnTo>
                      <a:lnTo>
                        <a:pt x="6738" y="565"/>
                      </a:lnTo>
                      <a:lnTo>
                        <a:pt x="6570" y="586"/>
                      </a:lnTo>
                      <a:lnTo>
                        <a:pt x="6382" y="732"/>
                      </a:lnTo>
                      <a:lnTo>
                        <a:pt x="6215" y="795"/>
                      </a:lnTo>
                      <a:lnTo>
                        <a:pt x="6152" y="732"/>
                      </a:lnTo>
                      <a:lnTo>
                        <a:pt x="5901" y="774"/>
                      </a:lnTo>
                      <a:lnTo>
                        <a:pt x="5692" y="774"/>
                      </a:lnTo>
                      <a:lnTo>
                        <a:pt x="5503" y="670"/>
                      </a:lnTo>
                      <a:lnTo>
                        <a:pt x="5315" y="628"/>
                      </a:lnTo>
                      <a:lnTo>
                        <a:pt x="5169" y="586"/>
                      </a:lnTo>
                      <a:lnTo>
                        <a:pt x="5169" y="586"/>
                      </a:lnTo>
                      <a:lnTo>
                        <a:pt x="5231" y="711"/>
                      </a:lnTo>
                      <a:lnTo>
                        <a:pt x="5378" y="774"/>
                      </a:lnTo>
                      <a:lnTo>
                        <a:pt x="5503" y="879"/>
                      </a:lnTo>
                      <a:lnTo>
                        <a:pt x="5545" y="984"/>
                      </a:lnTo>
                      <a:lnTo>
                        <a:pt x="5399" y="1235"/>
                      </a:lnTo>
                      <a:lnTo>
                        <a:pt x="5420" y="1297"/>
                      </a:lnTo>
                      <a:lnTo>
                        <a:pt x="5441" y="1339"/>
                      </a:lnTo>
                      <a:lnTo>
                        <a:pt x="5420" y="1528"/>
                      </a:lnTo>
                      <a:lnTo>
                        <a:pt x="5692" y="1611"/>
                      </a:lnTo>
                      <a:lnTo>
                        <a:pt x="5859" y="1569"/>
                      </a:lnTo>
                      <a:lnTo>
                        <a:pt x="6047" y="1611"/>
                      </a:lnTo>
                      <a:lnTo>
                        <a:pt x="6047" y="1716"/>
                      </a:lnTo>
                      <a:lnTo>
                        <a:pt x="5922" y="1758"/>
                      </a:lnTo>
                      <a:lnTo>
                        <a:pt x="5650" y="1820"/>
                      </a:lnTo>
                      <a:lnTo>
                        <a:pt x="5608" y="1862"/>
                      </a:lnTo>
                      <a:lnTo>
                        <a:pt x="5545" y="1925"/>
                      </a:lnTo>
                      <a:lnTo>
                        <a:pt x="5503" y="2072"/>
                      </a:lnTo>
                      <a:lnTo>
                        <a:pt x="5210" y="2239"/>
                      </a:lnTo>
                      <a:lnTo>
                        <a:pt x="5106" y="2344"/>
                      </a:lnTo>
                      <a:lnTo>
                        <a:pt x="4897" y="2469"/>
                      </a:lnTo>
                      <a:lnTo>
                        <a:pt x="4771" y="2616"/>
                      </a:lnTo>
                      <a:lnTo>
                        <a:pt x="4541" y="2616"/>
                      </a:lnTo>
                      <a:lnTo>
                        <a:pt x="4394" y="2595"/>
                      </a:lnTo>
                      <a:lnTo>
                        <a:pt x="4164" y="2406"/>
                      </a:lnTo>
                      <a:lnTo>
                        <a:pt x="3955" y="2260"/>
                      </a:lnTo>
                      <a:lnTo>
                        <a:pt x="3809" y="2281"/>
                      </a:lnTo>
                      <a:lnTo>
                        <a:pt x="3809" y="2134"/>
                      </a:lnTo>
                      <a:lnTo>
                        <a:pt x="3767" y="1988"/>
                      </a:lnTo>
                      <a:lnTo>
                        <a:pt x="3662" y="1883"/>
                      </a:lnTo>
                      <a:lnTo>
                        <a:pt x="3641" y="1820"/>
                      </a:lnTo>
                      <a:lnTo>
                        <a:pt x="3495" y="1862"/>
                      </a:lnTo>
                      <a:lnTo>
                        <a:pt x="3390" y="1988"/>
                      </a:lnTo>
                      <a:lnTo>
                        <a:pt x="3306" y="1988"/>
                      </a:lnTo>
                      <a:lnTo>
                        <a:pt x="3244" y="1946"/>
                      </a:lnTo>
                      <a:lnTo>
                        <a:pt x="3139" y="1946"/>
                      </a:lnTo>
                      <a:lnTo>
                        <a:pt x="3076" y="2030"/>
                      </a:lnTo>
                      <a:lnTo>
                        <a:pt x="2407" y="2030"/>
                      </a:lnTo>
                      <a:lnTo>
                        <a:pt x="2386" y="2197"/>
                      </a:lnTo>
                      <a:lnTo>
                        <a:pt x="2448" y="2344"/>
                      </a:lnTo>
                      <a:lnTo>
                        <a:pt x="2658" y="2385"/>
                      </a:lnTo>
                      <a:lnTo>
                        <a:pt x="2720" y="2553"/>
                      </a:lnTo>
                      <a:lnTo>
                        <a:pt x="2679" y="2616"/>
                      </a:lnTo>
                      <a:lnTo>
                        <a:pt x="2762" y="2699"/>
                      </a:lnTo>
                      <a:lnTo>
                        <a:pt x="2720" y="2804"/>
                      </a:lnTo>
                      <a:lnTo>
                        <a:pt x="2595" y="2720"/>
                      </a:lnTo>
                      <a:lnTo>
                        <a:pt x="2197" y="2867"/>
                      </a:lnTo>
                      <a:lnTo>
                        <a:pt x="2239" y="3180"/>
                      </a:lnTo>
                      <a:lnTo>
                        <a:pt x="2344" y="3306"/>
                      </a:lnTo>
                      <a:lnTo>
                        <a:pt x="2553" y="3452"/>
                      </a:lnTo>
                      <a:lnTo>
                        <a:pt x="2679" y="3724"/>
                      </a:lnTo>
                      <a:lnTo>
                        <a:pt x="2679" y="3913"/>
                      </a:lnTo>
                      <a:lnTo>
                        <a:pt x="2679" y="3976"/>
                      </a:lnTo>
                      <a:lnTo>
                        <a:pt x="2365" y="5189"/>
                      </a:lnTo>
                      <a:lnTo>
                        <a:pt x="2260" y="5503"/>
                      </a:lnTo>
                      <a:lnTo>
                        <a:pt x="2281" y="5545"/>
                      </a:lnTo>
                      <a:lnTo>
                        <a:pt x="2239" y="5629"/>
                      </a:lnTo>
                      <a:lnTo>
                        <a:pt x="2093" y="5608"/>
                      </a:lnTo>
                      <a:lnTo>
                        <a:pt x="2093" y="5587"/>
                      </a:lnTo>
                      <a:lnTo>
                        <a:pt x="1967" y="5503"/>
                      </a:lnTo>
                      <a:lnTo>
                        <a:pt x="1821" y="5503"/>
                      </a:lnTo>
                      <a:lnTo>
                        <a:pt x="1758" y="5482"/>
                      </a:lnTo>
                      <a:lnTo>
                        <a:pt x="1716" y="5545"/>
                      </a:lnTo>
                      <a:lnTo>
                        <a:pt x="1319" y="5691"/>
                      </a:lnTo>
                      <a:lnTo>
                        <a:pt x="1026" y="5733"/>
                      </a:lnTo>
                      <a:lnTo>
                        <a:pt x="942" y="5817"/>
                      </a:lnTo>
                      <a:lnTo>
                        <a:pt x="879" y="5838"/>
                      </a:lnTo>
                      <a:lnTo>
                        <a:pt x="733" y="5963"/>
                      </a:lnTo>
                      <a:lnTo>
                        <a:pt x="607" y="6026"/>
                      </a:lnTo>
                      <a:lnTo>
                        <a:pt x="503" y="6110"/>
                      </a:lnTo>
                      <a:lnTo>
                        <a:pt x="523" y="6256"/>
                      </a:lnTo>
                      <a:lnTo>
                        <a:pt x="482" y="6340"/>
                      </a:lnTo>
                      <a:lnTo>
                        <a:pt x="503" y="6424"/>
                      </a:lnTo>
                      <a:lnTo>
                        <a:pt x="356" y="6570"/>
                      </a:lnTo>
                      <a:lnTo>
                        <a:pt x="398" y="6779"/>
                      </a:lnTo>
                      <a:lnTo>
                        <a:pt x="461" y="6884"/>
                      </a:lnTo>
                      <a:lnTo>
                        <a:pt x="356" y="6968"/>
                      </a:lnTo>
                      <a:lnTo>
                        <a:pt x="272" y="6947"/>
                      </a:lnTo>
                      <a:lnTo>
                        <a:pt x="105" y="7051"/>
                      </a:lnTo>
                      <a:lnTo>
                        <a:pt x="105" y="7156"/>
                      </a:lnTo>
                      <a:lnTo>
                        <a:pt x="63" y="7198"/>
                      </a:lnTo>
                      <a:lnTo>
                        <a:pt x="84" y="7282"/>
                      </a:lnTo>
                      <a:lnTo>
                        <a:pt x="63" y="7407"/>
                      </a:lnTo>
                      <a:lnTo>
                        <a:pt x="0" y="7512"/>
                      </a:lnTo>
                      <a:lnTo>
                        <a:pt x="63" y="7616"/>
                      </a:lnTo>
                      <a:lnTo>
                        <a:pt x="42" y="7700"/>
                      </a:lnTo>
                      <a:lnTo>
                        <a:pt x="189" y="7846"/>
                      </a:lnTo>
                      <a:lnTo>
                        <a:pt x="482" y="8307"/>
                      </a:lnTo>
                      <a:lnTo>
                        <a:pt x="314" y="8474"/>
                      </a:lnTo>
                      <a:lnTo>
                        <a:pt x="691" y="8453"/>
                      </a:lnTo>
                      <a:lnTo>
                        <a:pt x="879" y="8474"/>
                      </a:lnTo>
                      <a:lnTo>
                        <a:pt x="1005" y="8662"/>
                      </a:lnTo>
                      <a:lnTo>
                        <a:pt x="1026" y="8830"/>
                      </a:lnTo>
                      <a:lnTo>
                        <a:pt x="1256" y="8830"/>
                      </a:lnTo>
                      <a:lnTo>
                        <a:pt x="1549" y="8851"/>
                      </a:lnTo>
                      <a:lnTo>
                        <a:pt x="1779" y="8621"/>
                      </a:lnTo>
                      <a:lnTo>
                        <a:pt x="1988" y="8474"/>
                      </a:lnTo>
                      <a:lnTo>
                        <a:pt x="2051" y="8537"/>
                      </a:lnTo>
                      <a:lnTo>
                        <a:pt x="2030" y="8662"/>
                      </a:lnTo>
                      <a:lnTo>
                        <a:pt x="1967" y="8725"/>
                      </a:lnTo>
                      <a:lnTo>
                        <a:pt x="1967" y="8934"/>
                      </a:lnTo>
                      <a:lnTo>
                        <a:pt x="1988" y="9269"/>
                      </a:lnTo>
                      <a:lnTo>
                        <a:pt x="1988" y="9395"/>
                      </a:lnTo>
                      <a:lnTo>
                        <a:pt x="2072" y="9478"/>
                      </a:lnTo>
                      <a:lnTo>
                        <a:pt x="2176" y="9458"/>
                      </a:lnTo>
                      <a:lnTo>
                        <a:pt x="2281" y="9416"/>
                      </a:lnTo>
                      <a:lnTo>
                        <a:pt x="2469" y="9416"/>
                      </a:lnTo>
                      <a:lnTo>
                        <a:pt x="2511" y="9458"/>
                      </a:lnTo>
                      <a:lnTo>
                        <a:pt x="3076" y="9458"/>
                      </a:lnTo>
                      <a:lnTo>
                        <a:pt x="3223" y="9353"/>
                      </a:lnTo>
                      <a:lnTo>
                        <a:pt x="3306" y="9353"/>
                      </a:lnTo>
                      <a:lnTo>
                        <a:pt x="3432" y="9248"/>
                      </a:lnTo>
                      <a:lnTo>
                        <a:pt x="3557" y="9248"/>
                      </a:lnTo>
                      <a:lnTo>
                        <a:pt x="3725" y="9186"/>
                      </a:lnTo>
                      <a:lnTo>
                        <a:pt x="3829" y="8934"/>
                      </a:lnTo>
                      <a:lnTo>
                        <a:pt x="4081" y="8746"/>
                      </a:lnTo>
                      <a:lnTo>
                        <a:pt x="4269" y="8725"/>
                      </a:lnTo>
                      <a:lnTo>
                        <a:pt x="4457" y="8621"/>
                      </a:lnTo>
                      <a:lnTo>
                        <a:pt x="4583" y="8621"/>
                      </a:lnTo>
                      <a:lnTo>
                        <a:pt x="4687" y="8683"/>
                      </a:lnTo>
                      <a:lnTo>
                        <a:pt x="4813" y="8621"/>
                      </a:lnTo>
                      <a:lnTo>
                        <a:pt x="4897" y="8662"/>
                      </a:lnTo>
                      <a:lnTo>
                        <a:pt x="4876" y="8788"/>
                      </a:lnTo>
                      <a:lnTo>
                        <a:pt x="4959" y="8997"/>
                      </a:lnTo>
                      <a:lnTo>
                        <a:pt x="5085" y="9374"/>
                      </a:lnTo>
                      <a:lnTo>
                        <a:pt x="5169" y="9646"/>
                      </a:lnTo>
                      <a:lnTo>
                        <a:pt x="5106" y="9751"/>
                      </a:lnTo>
                      <a:lnTo>
                        <a:pt x="5210" y="9960"/>
                      </a:lnTo>
                      <a:lnTo>
                        <a:pt x="5357" y="10002"/>
                      </a:lnTo>
                      <a:lnTo>
                        <a:pt x="5399" y="10190"/>
                      </a:lnTo>
                      <a:lnTo>
                        <a:pt x="5524" y="10274"/>
                      </a:lnTo>
                      <a:lnTo>
                        <a:pt x="5713" y="10357"/>
                      </a:lnTo>
                      <a:lnTo>
                        <a:pt x="5838" y="10462"/>
                      </a:lnTo>
                      <a:lnTo>
                        <a:pt x="5901" y="10420"/>
                      </a:lnTo>
                      <a:lnTo>
                        <a:pt x="6131" y="10357"/>
                      </a:lnTo>
                      <a:lnTo>
                        <a:pt x="6340" y="10587"/>
                      </a:lnTo>
                      <a:lnTo>
                        <a:pt x="6508" y="10525"/>
                      </a:lnTo>
                      <a:lnTo>
                        <a:pt x="6717" y="10755"/>
                      </a:lnTo>
                      <a:lnTo>
                        <a:pt x="6822" y="10755"/>
                      </a:lnTo>
                      <a:lnTo>
                        <a:pt x="7073" y="10839"/>
                      </a:lnTo>
                      <a:lnTo>
                        <a:pt x="7240" y="10880"/>
                      </a:lnTo>
                      <a:lnTo>
                        <a:pt x="7261" y="11048"/>
                      </a:lnTo>
                      <a:lnTo>
                        <a:pt x="7366" y="11069"/>
                      </a:lnTo>
                      <a:lnTo>
                        <a:pt x="7512" y="11152"/>
                      </a:lnTo>
                      <a:lnTo>
                        <a:pt x="7868" y="11131"/>
                      </a:lnTo>
                      <a:lnTo>
                        <a:pt x="8098" y="11257"/>
                      </a:lnTo>
                      <a:lnTo>
                        <a:pt x="8140" y="11362"/>
                      </a:lnTo>
                      <a:lnTo>
                        <a:pt x="8119" y="11634"/>
                      </a:lnTo>
                      <a:lnTo>
                        <a:pt x="8182" y="11843"/>
                      </a:lnTo>
                      <a:lnTo>
                        <a:pt x="8098" y="11968"/>
                      </a:lnTo>
                      <a:lnTo>
                        <a:pt x="8307" y="12324"/>
                      </a:lnTo>
                      <a:lnTo>
                        <a:pt x="8286" y="12596"/>
                      </a:lnTo>
                      <a:lnTo>
                        <a:pt x="9290" y="12617"/>
                      </a:lnTo>
                      <a:lnTo>
                        <a:pt x="9353" y="12973"/>
                      </a:lnTo>
                      <a:lnTo>
                        <a:pt x="9332" y="13224"/>
                      </a:lnTo>
                      <a:lnTo>
                        <a:pt x="9604" y="13287"/>
                      </a:lnTo>
                      <a:lnTo>
                        <a:pt x="9897" y="13810"/>
                      </a:lnTo>
                      <a:lnTo>
                        <a:pt x="9918" y="14103"/>
                      </a:lnTo>
                      <a:lnTo>
                        <a:pt x="9646" y="14688"/>
                      </a:lnTo>
                      <a:lnTo>
                        <a:pt x="9667" y="14772"/>
                      </a:lnTo>
                      <a:lnTo>
                        <a:pt x="9583" y="14856"/>
                      </a:lnTo>
                      <a:lnTo>
                        <a:pt x="9646" y="14919"/>
                      </a:lnTo>
                      <a:lnTo>
                        <a:pt x="9604" y="15044"/>
                      </a:lnTo>
                      <a:lnTo>
                        <a:pt x="9751" y="15149"/>
                      </a:lnTo>
                      <a:lnTo>
                        <a:pt x="9751" y="15337"/>
                      </a:lnTo>
                      <a:lnTo>
                        <a:pt x="9855" y="15525"/>
                      </a:lnTo>
                      <a:lnTo>
                        <a:pt x="9793" y="15860"/>
                      </a:lnTo>
                      <a:lnTo>
                        <a:pt x="9814" y="15986"/>
                      </a:lnTo>
                      <a:lnTo>
                        <a:pt x="9772" y="16111"/>
                      </a:lnTo>
                      <a:lnTo>
                        <a:pt x="9814" y="16258"/>
                      </a:lnTo>
                      <a:lnTo>
                        <a:pt x="10023" y="16216"/>
                      </a:lnTo>
                      <a:lnTo>
                        <a:pt x="10107" y="16279"/>
                      </a:lnTo>
                      <a:lnTo>
                        <a:pt x="10379" y="16258"/>
                      </a:lnTo>
                      <a:lnTo>
                        <a:pt x="10525" y="16300"/>
                      </a:lnTo>
                      <a:lnTo>
                        <a:pt x="10797" y="16195"/>
                      </a:lnTo>
                      <a:lnTo>
                        <a:pt x="10923" y="16300"/>
                      </a:lnTo>
                      <a:lnTo>
                        <a:pt x="11027" y="16321"/>
                      </a:lnTo>
                      <a:lnTo>
                        <a:pt x="11069" y="16467"/>
                      </a:lnTo>
                      <a:lnTo>
                        <a:pt x="11236" y="17095"/>
                      </a:lnTo>
                      <a:lnTo>
                        <a:pt x="11341" y="17304"/>
                      </a:lnTo>
                      <a:lnTo>
                        <a:pt x="11446" y="17325"/>
                      </a:lnTo>
                      <a:lnTo>
                        <a:pt x="11676" y="17199"/>
                      </a:lnTo>
                      <a:lnTo>
                        <a:pt x="11801" y="17241"/>
                      </a:lnTo>
                      <a:lnTo>
                        <a:pt x="11885" y="17325"/>
                      </a:lnTo>
                      <a:lnTo>
                        <a:pt x="11969" y="17346"/>
                      </a:lnTo>
                      <a:lnTo>
                        <a:pt x="11906" y="17450"/>
                      </a:lnTo>
                      <a:lnTo>
                        <a:pt x="11885" y="17994"/>
                      </a:lnTo>
                      <a:lnTo>
                        <a:pt x="11864" y="18057"/>
                      </a:lnTo>
                      <a:lnTo>
                        <a:pt x="11822" y="18078"/>
                      </a:lnTo>
                      <a:lnTo>
                        <a:pt x="11822" y="18162"/>
                      </a:lnTo>
                      <a:lnTo>
                        <a:pt x="11801" y="18204"/>
                      </a:lnTo>
                      <a:lnTo>
                        <a:pt x="11801" y="18287"/>
                      </a:lnTo>
                      <a:lnTo>
                        <a:pt x="11906" y="18204"/>
                      </a:lnTo>
                      <a:lnTo>
                        <a:pt x="12178" y="18245"/>
                      </a:lnTo>
                      <a:lnTo>
                        <a:pt x="12178" y="18350"/>
                      </a:lnTo>
                      <a:lnTo>
                        <a:pt x="12283" y="18580"/>
                      </a:lnTo>
                      <a:lnTo>
                        <a:pt x="12283" y="18769"/>
                      </a:lnTo>
                      <a:lnTo>
                        <a:pt x="12303" y="18999"/>
                      </a:lnTo>
                      <a:lnTo>
                        <a:pt x="12324" y="19208"/>
                      </a:lnTo>
                      <a:lnTo>
                        <a:pt x="12303" y="19292"/>
                      </a:lnTo>
                      <a:lnTo>
                        <a:pt x="12199" y="19292"/>
                      </a:lnTo>
                      <a:lnTo>
                        <a:pt x="12073" y="19354"/>
                      </a:lnTo>
                      <a:lnTo>
                        <a:pt x="12031" y="19417"/>
                      </a:lnTo>
                      <a:lnTo>
                        <a:pt x="11969" y="19501"/>
                      </a:lnTo>
                      <a:lnTo>
                        <a:pt x="11927" y="19459"/>
                      </a:lnTo>
                      <a:lnTo>
                        <a:pt x="11697" y="19626"/>
                      </a:lnTo>
                      <a:lnTo>
                        <a:pt x="11655" y="19710"/>
                      </a:lnTo>
                      <a:lnTo>
                        <a:pt x="11571" y="19731"/>
                      </a:lnTo>
                      <a:lnTo>
                        <a:pt x="11362" y="19919"/>
                      </a:lnTo>
                      <a:lnTo>
                        <a:pt x="11278" y="19940"/>
                      </a:lnTo>
                      <a:lnTo>
                        <a:pt x="11278" y="20066"/>
                      </a:lnTo>
                      <a:lnTo>
                        <a:pt x="11195" y="20087"/>
                      </a:lnTo>
                      <a:lnTo>
                        <a:pt x="11132" y="20087"/>
                      </a:lnTo>
                      <a:lnTo>
                        <a:pt x="10943" y="20338"/>
                      </a:lnTo>
                      <a:lnTo>
                        <a:pt x="10923" y="20401"/>
                      </a:lnTo>
                      <a:lnTo>
                        <a:pt x="10923" y="20547"/>
                      </a:lnTo>
                      <a:lnTo>
                        <a:pt x="10839" y="20568"/>
                      </a:lnTo>
                      <a:lnTo>
                        <a:pt x="10776" y="20652"/>
                      </a:lnTo>
                      <a:lnTo>
                        <a:pt x="10671" y="20861"/>
                      </a:lnTo>
                      <a:lnTo>
                        <a:pt x="10609" y="20924"/>
                      </a:lnTo>
                      <a:lnTo>
                        <a:pt x="10504" y="21091"/>
                      </a:lnTo>
                      <a:lnTo>
                        <a:pt x="10504" y="21133"/>
                      </a:lnTo>
                      <a:lnTo>
                        <a:pt x="10399" y="21217"/>
                      </a:lnTo>
                      <a:lnTo>
                        <a:pt x="10358" y="21279"/>
                      </a:lnTo>
                      <a:lnTo>
                        <a:pt x="10441" y="21279"/>
                      </a:lnTo>
                      <a:lnTo>
                        <a:pt x="10504" y="21300"/>
                      </a:lnTo>
                      <a:lnTo>
                        <a:pt x="10776" y="21217"/>
                      </a:lnTo>
                      <a:lnTo>
                        <a:pt x="10923" y="21300"/>
                      </a:lnTo>
                      <a:lnTo>
                        <a:pt x="11048" y="21489"/>
                      </a:lnTo>
                      <a:lnTo>
                        <a:pt x="11153" y="21530"/>
                      </a:lnTo>
                      <a:lnTo>
                        <a:pt x="11236" y="21698"/>
                      </a:lnTo>
                      <a:lnTo>
                        <a:pt x="11362" y="21928"/>
                      </a:lnTo>
                      <a:lnTo>
                        <a:pt x="11446" y="21928"/>
                      </a:lnTo>
                      <a:lnTo>
                        <a:pt x="11550" y="21803"/>
                      </a:lnTo>
                      <a:lnTo>
                        <a:pt x="11592" y="21803"/>
                      </a:lnTo>
                      <a:lnTo>
                        <a:pt x="11718" y="22012"/>
                      </a:lnTo>
                      <a:lnTo>
                        <a:pt x="11885" y="22075"/>
                      </a:lnTo>
                      <a:lnTo>
                        <a:pt x="12011" y="22116"/>
                      </a:lnTo>
                      <a:lnTo>
                        <a:pt x="12136" y="22242"/>
                      </a:lnTo>
                      <a:lnTo>
                        <a:pt x="12136" y="22388"/>
                      </a:lnTo>
                      <a:lnTo>
                        <a:pt x="12241" y="22367"/>
                      </a:lnTo>
                      <a:lnTo>
                        <a:pt x="12492" y="22472"/>
                      </a:lnTo>
                      <a:lnTo>
                        <a:pt x="12617" y="22639"/>
                      </a:lnTo>
                      <a:lnTo>
                        <a:pt x="12743" y="22849"/>
                      </a:lnTo>
                      <a:lnTo>
                        <a:pt x="12868" y="22911"/>
                      </a:lnTo>
                      <a:lnTo>
                        <a:pt x="12848" y="23079"/>
                      </a:lnTo>
                      <a:lnTo>
                        <a:pt x="12743" y="23225"/>
                      </a:lnTo>
                      <a:lnTo>
                        <a:pt x="12806" y="23414"/>
                      </a:lnTo>
                      <a:lnTo>
                        <a:pt x="12827" y="23476"/>
                      </a:lnTo>
                      <a:lnTo>
                        <a:pt x="12848" y="23497"/>
                      </a:lnTo>
                      <a:lnTo>
                        <a:pt x="12931" y="23581"/>
                      </a:lnTo>
                      <a:lnTo>
                        <a:pt x="12952" y="23602"/>
                      </a:lnTo>
                      <a:lnTo>
                        <a:pt x="13161" y="23414"/>
                      </a:lnTo>
                      <a:lnTo>
                        <a:pt x="13245" y="23225"/>
                      </a:lnTo>
                      <a:lnTo>
                        <a:pt x="13350" y="22849"/>
                      </a:lnTo>
                      <a:lnTo>
                        <a:pt x="13433" y="22577"/>
                      </a:lnTo>
                      <a:lnTo>
                        <a:pt x="13454" y="22535"/>
                      </a:lnTo>
                      <a:lnTo>
                        <a:pt x="13426" y="22507"/>
                      </a:lnTo>
                      <a:lnTo>
                        <a:pt x="13426" y="22507"/>
                      </a:lnTo>
                      <a:lnTo>
                        <a:pt x="13496" y="22535"/>
                      </a:lnTo>
                      <a:lnTo>
                        <a:pt x="13873" y="22242"/>
                      </a:lnTo>
                      <a:lnTo>
                        <a:pt x="14061" y="22033"/>
                      </a:lnTo>
                      <a:lnTo>
                        <a:pt x="14312" y="21551"/>
                      </a:lnTo>
                      <a:lnTo>
                        <a:pt x="14417" y="21321"/>
                      </a:lnTo>
                      <a:lnTo>
                        <a:pt x="14521" y="21028"/>
                      </a:lnTo>
                      <a:lnTo>
                        <a:pt x="14793" y="20547"/>
                      </a:lnTo>
                      <a:lnTo>
                        <a:pt x="15044" y="20233"/>
                      </a:lnTo>
                      <a:lnTo>
                        <a:pt x="15107" y="20129"/>
                      </a:lnTo>
                      <a:lnTo>
                        <a:pt x="15065" y="20087"/>
                      </a:lnTo>
                      <a:lnTo>
                        <a:pt x="15065" y="20024"/>
                      </a:lnTo>
                      <a:lnTo>
                        <a:pt x="15128" y="19982"/>
                      </a:lnTo>
                      <a:lnTo>
                        <a:pt x="15170" y="19857"/>
                      </a:lnTo>
                      <a:lnTo>
                        <a:pt x="15254" y="19815"/>
                      </a:lnTo>
                      <a:lnTo>
                        <a:pt x="15233" y="19710"/>
                      </a:lnTo>
                      <a:lnTo>
                        <a:pt x="15254" y="19626"/>
                      </a:lnTo>
                      <a:lnTo>
                        <a:pt x="15233" y="19606"/>
                      </a:lnTo>
                      <a:lnTo>
                        <a:pt x="15296" y="19585"/>
                      </a:lnTo>
                      <a:lnTo>
                        <a:pt x="15296" y="19480"/>
                      </a:lnTo>
                      <a:lnTo>
                        <a:pt x="15191" y="19313"/>
                      </a:lnTo>
                      <a:lnTo>
                        <a:pt x="15191" y="19229"/>
                      </a:lnTo>
                      <a:lnTo>
                        <a:pt x="15212" y="19166"/>
                      </a:lnTo>
                      <a:lnTo>
                        <a:pt x="15191" y="19082"/>
                      </a:lnTo>
                      <a:lnTo>
                        <a:pt x="15149" y="18915"/>
                      </a:lnTo>
                      <a:lnTo>
                        <a:pt x="15107" y="18748"/>
                      </a:lnTo>
                      <a:lnTo>
                        <a:pt x="15149" y="18685"/>
                      </a:lnTo>
                      <a:lnTo>
                        <a:pt x="15316" y="18664"/>
                      </a:lnTo>
                      <a:lnTo>
                        <a:pt x="15296" y="18559"/>
                      </a:lnTo>
                      <a:lnTo>
                        <a:pt x="15212" y="18497"/>
                      </a:lnTo>
                      <a:lnTo>
                        <a:pt x="15337" y="18476"/>
                      </a:lnTo>
                      <a:lnTo>
                        <a:pt x="15337" y="18371"/>
                      </a:lnTo>
                      <a:lnTo>
                        <a:pt x="15212" y="18308"/>
                      </a:lnTo>
                      <a:lnTo>
                        <a:pt x="15316" y="18287"/>
                      </a:lnTo>
                      <a:lnTo>
                        <a:pt x="15379" y="18183"/>
                      </a:lnTo>
                      <a:lnTo>
                        <a:pt x="15442" y="18245"/>
                      </a:lnTo>
                      <a:lnTo>
                        <a:pt x="15630" y="18057"/>
                      </a:lnTo>
                      <a:lnTo>
                        <a:pt x="15735" y="17973"/>
                      </a:lnTo>
                      <a:lnTo>
                        <a:pt x="15735" y="17932"/>
                      </a:lnTo>
                      <a:lnTo>
                        <a:pt x="15881" y="17785"/>
                      </a:lnTo>
                      <a:lnTo>
                        <a:pt x="16070" y="17681"/>
                      </a:lnTo>
                      <a:lnTo>
                        <a:pt x="16300" y="17429"/>
                      </a:lnTo>
                      <a:lnTo>
                        <a:pt x="16509" y="17409"/>
                      </a:lnTo>
                      <a:lnTo>
                        <a:pt x="16614" y="17304"/>
                      </a:lnTo>
                      <a:lnTo>
                        <a:pt x="16739" y="17199"/>
                      </a:lnTo>
                      <a:lnTo>
                        <a:pt x="16844" y="17199"/>
                      </a:lnTo>
                      <a:lnTo>
                        <a:pt x="16928" y="17241"/>
                      </a:lnTo>
                      <a:lnTo>
                        <a:pt x="17011" y="17283"/>
                      </a:lnTo>
                      <a:lnTo>
                        <a:pt x="17011" y="17199"/>
                      </a:lnTo>
                      <a:lnTo>
                        <a:pt x="17095" y="17032"/>
                      </a:lnTo>
                      <a:lnTo>
                        <a:pt x="17325" y="16885"/>
                      </a:lnTo>
                      <a:lnTo>
                        <a:pt x="17430" y="16865"/>
                      </a:lnTo>
                      <a:lnTo>
                        <a:pt x="17430" y="16802"/>
                      </a:lnTo>
                      <a:lnTo>
                        <a:pt x="17367" y="16781"/>
                      </a:lnTo>
                      <a:lnTo>
                        <a:pt x="17304" y="16739"/>
                      </a:lnTo>
                      <a:lnTo>
                        <a:pt x="17262" y="16676"/>
                      </a:lnTo>
                      <a:lnTo>
                        <a:pt x="17346" y="16634"/>
                      </a:lnTo>
                      <a:lnTo>
                        <a:pt x="17513" y="16572"/>
                      </a:lnTo>
                      <a:lnTo>
                        <a:pt x="17576" y="16593"/>
                      </a:lnTo>
                      <a:lnTo>
                        <a:pt x="17681" y="16593"/>
                      </a:lnTo>
                      <a:lnTo>
                        <a:pt x="17765" y="16530"/>
                      </a:lnTo>
                      <a:lnTo>
                        <a:pt x="17869" y="16530"/>
                      </a:lnTo>
                      <a:lnTo>
                        <a:pt x="17869" y="16593"/>
                      </a:lnTo>
                      <a:lnTo>
                        <a:pt x="17744" y="16676"/>
                      </a:lnTo>
                      <a:lnTo>
                        <a:pt x="17576" y="16697"/>
                      </a:lnTo>
                      <a:lnTo>
                        <a:pt x="17555" y="16718"/>
                      </a:lnTo>
                      <a:lnTo>
                        <a:pt x="17618" y="16739"/>
                      </a:lnTo>
                      <a:lnTo>
                        <a:pt x="17848" y="16676"/>
                      </a:lnTo>
                      <a:lnTo>
                        <a:pt x="18099" y="16572"/>
                      </a:lnTo>
                      <a:lnTo>
                        <a:pt x="18078" y="16509"/>
                      </a:lnTo>
                      <a:lnTo>
                        <a:pt x="18162" y="16467"/>
                      </a:lnTo>
                      <a:lnTo>
                        <a:pt x="18246" y="16467"/>
                      </a:lnTo>
                      <a:lnTo>
                        <a:pt x="18204" y="16509"/>
                      </a:lnTo>
                      <a:cubicBezTo>
                        <a:pt x="18204" y="16509"/>
                        <a:pt x="18204" y="16613"/>
                        <a:pt x="18246" y="16613"/>
                      </a:cubicBezTo>
                      <a:lnTo>
                        <a:pt x="18392" y="16634"/>
                      </a:lnTo>
                      <a:lnTo>
                        <a:pt x="18497" y="16593"/>
                      </a:lnTo>
                      <a:lnTo>
                        <a:pt x="18664" y="16593"/>
                      </a:lnTo>
                      <a:lnTo>
                        <a:pt x="18832" y="16613"/>
                      </a:lnTo>
                      <a:lnTo>
                        <a:pt x="18936" y="16551"/>
                      </a:lnTo>
                      <a:lnTo>
                        <a:pt x="18936" y="16488"/>
                      </a:lnTo>
                      <a:lnTo>
                        <a:pt x="18915" y="16467"/>
                      </a:lnTo>
                      <a:lnTo>
                        <a:pt x="18936" y="16404"/>
                      </a:lnTo>
                      <a:lnTo>
                        <a:pt x="19208" y="16237"/>
                      </a:lnTo>
                      <a:lnTo>
                        <a:pt x="19418" y="16153"/>
                      </a:lnTo>
                      <a:lnTo>
                        <a:pt x="19522" y="16069"/>
                      </a:lnTo>
                      <a:lnTo>
                        <a:pt x="19543" y="15986"/>
                      </a:lnTo>
                      <a:lnTo>
                        <a:pt x="19522" y="15944"/>
                      </a:lnTo>
                      <a:lnTo>
                        <a:pt x="19418" y="15735"/>
                      </a:lnTo>
                      <a:lnTo>
                        <a:pt x="19501" y="15567"/>
                      </a:lnTo>
                      <a:lnTo>
                        <a:pt x="19564" y="15463"/>
                      </a:lnTo>
                      <a:lnTo>
                        <a:pt x="19564" y="15358"/>
                      </a:lnTo>
                      <a:lnTo>
                        <a:pt x="19627" y="15316"/>
                      </a:lnTo>
                      <a:lnTo>
                        <a:pt x="19731" y="15232"/>
                      </a:lnTo>
                      <a:lnTo>
                        <a:pt x="19752" y="15128"/>
                      </a:lnTo>
                      <a:lnTo>
                        <a:pt x="19731" y="15107"/>
                      </a:lnTo>
                      <a:lnTo>
                        <a:pt x="19878" y="14835"/>
                      </a:lnTo>
                      <a:lnTo>
                        <a:pt x="20087" y="14584"/>
                      </a:lnTo>
                      <a:lnTo>
                        <a:pt x="20087" y="14479"/>
                      </a:lnTo>
                      <a:lnTo>
                        <a:pt x="20045" y="14103"/>
                      </a:lnTo>
                      <a:lnTo>
                        <a:pt x="20003" y="14082"/>
                      </a:lnTo>
                      <a:lnTo>
                        <a:pt x="20066" y="13872"/>
                      </a:lnTo>
                      <a:lnTo>
                        <a:pt x="20129" y="13789"/>
                      </a:lnTo>
                      <a:lnTo>
                        <a:pt x="20129" y="13726"/>
                      </a:lnTo>
                      <a:lnTo>
                        <a:pt x="20317" y="13580"/>
                      </a:lnTo>
                      <a:lnTo>
                        <a:pt x="20338" y="13496"/>
                      </a:lnTo>
                      <a:lnTo>
                        <a:pt x="20275" y="13287"/>
                      </a:lnTo>
                      <a:lnTo>
                        <a:pt x="20359" y="13036"/>
                      </a:lnTo>
                      <a:lnTo>
                        <a:pt x="20338" y="12826"/>
                      </a:lnTo>
                      <a:lnTo>
                        <a:pt x="20359" y="12659"/>
                      </a:lnTo>
                      <a:lnTo>
                        <a:pt x="20359" y="12596"/>
                      </a:lnTo>
                      <a:lnTo>
                        <a:pt x="20422" y="12387"/>
                      </a:lnTo>
                      <a:lnTo>
                        <a:pt x="20359" y="11592"/>
                      </a:lnTo>
                      <a:lnTo>
                        <a:pt x="20359" y="11445"/>
                      </a:lnTo>
                      <a:lnTo>
                        <a:pt x="20422" y="11341"/>
                      </a:lnTo>
                      <a:lnTo>
                        <a:pt x="20422" y="11236"/>
                      </a:lnTo>
                      <a:lnTo>
                        <a:pt x="20359" y="11278"/>
                      </a:lnTo>
                      <a:lnTo>
                        <a:pt x="20275" y="11194"/>
                      </a:lnTo>
                      <a:lnTo>
                        <a:pt x="20275" y="11131"/>
                      </a:lnTo>
                      <a:lnTo>
                        <a:pt x="20359" y="10985"/>
                      </a:lnTo>
                      <a:lnTo>
                        <a:pt x="20338" y="10859"/>
                      </a:lnTo>
                      <a:lnTo>
                        <a:pt x="20359" y="10776"/>
                      </a:lnTo>
                      <a:lnTo>
                        <a:pt x="20443" y="10755"/>
                      </a:lnTo>
                      <a:lnTo>
                        <a:pt x="20464" y="10629"/>
                      </a:lnTo>
                      <a:lnTo>
                        <a:pt x="20380" y="10504"/>
                      </a:lnTo>
                      <a:lnTo>
                        <a:pt x="20234" y="10420"/>
                      </a:lnTo>
                      <a:lnTo>
                        <a:pt x="20275" y="10399"/>
                      </a:lnTo>
                      <a:lnTo>
                        <a:pt x="20317" y="10336"/>
                      </a:lnTo>
                      <a:lnTo>
                        <a:pt x="20338" y="10399"/>
                      </a:lnTo>
                      <a:lnTo>
                        <a:pt x="20422" y="10441"/>
                      </a:lnTo>
                      <a:lnTo>
                        <a:pt x="20485" y="10462"/>
                      </a:lnTo>
                      <a:lnTo>
                        <a:pt x="20526" y="10336"/>
                      </a:lnTo>
                      <a:lnTo>
                        <a:pt x="20589" y="10336"/>
                      </a:lnTo>
                      <a:lnTo>
                        <a:pt x="20631" y="10420"/>
                      </a:lnTo>
                      <a:lnTo>
                        <a:pt x="20673" y="10441"/>
                      </a:lnTo>
                      <a:lnTo>
                        <a:pt x="20631" y="10525"/>
                      </a:lnTo>
                      <a:lnTo>
                        <a:pt x="20547" y="10567"/>
                      </a:lnTo>
                      <a:lnTo>
                        <a:pt x="20526" y="10650"/>
                      </a:lnTo>
                      <a:lnTo>
                        <a:pt x="20568" y="10650"/>
                      </a:lnTo>
                      <a:lnTo>
                        <a:pt x="20673" y="10546"/>
                      </a:lnTo>
                      <a:lnTo>
                        <a:pt x="20840" y="10462"/>
                      </a:lnTo>
                      <a:lnTo>
                        <a:pt x="21008" y="10190"/>
                      </a:lnTo>
                      <a:lnTo>
                        <a:pt x="21091" y="9981"/>
                      </a:lnTo>
                      <a:lnTo>
                        <a:pt x="21112" y="9834"/>
                      </a:lnTo>
                      <a:lnTo>
                        <a:pt x="21196" y="9771"/>
                      </a:lnTo>
                      <a:lnTo>
                        <a:pt x="21280" y="9562"/>
                      </a:lnTo>
                      <a:lnTo>
                        <a:pt x="21363" y="9374"/>
                      </a:lnTo>
                      <a:lnTo>
                        <a:pt x="21677" y="9165"/>
                      </a:lnTo>
                      <a:lnTo>
                        <a:pt x="21698" y="9060"/>
                      </a:lnTo>
                      <a:lnTo>
                        <a:pt x="21803" y="9039"/>
                      </a:lnTo>
                      <a:lnTo>
                        <a:pt x="21887" y="8934"/>
                      </a:lnTo>
                      <a:lnTo>
                        <a:pt x="22138" y="8683"/>
                      </a:lnTo>
                      <a:lnTo>
                        <a:pt x="22368" y="8370"/>
                      </a:lnTo>
                      <a:lnTo>
                        <a:pt x="22431" y="8307"/>
                      </a:lnTo>
                      <a:lnTo>
                        <a:pt x="22556" y="7993"/>
                      </a:lnTo>
                      <a:lnTo>
                        <a:pt x="22577" y="7846"/>
                      </a:lnTo>
                      <a:lnTo>
                        <a:pt x="22661" y="7742"/>
                      </a:lnTo>
                      <a:lnTo>
                        <a:pt x="22661" y="7637"/>
                      </a:lnTo>
                      <a:lnTo>
                        <a:pt x="22577" y="7533"/>
                      </a:lnTo>
                      <a:lnTo>
                        <a:pt x="22619" y="7449"/>
                      </a:lnTo>
                      <a:lnTo>
                        <a:pt x="22682" y="7449"/>
                      </a:lnTo>
                      <a:lnTo>
                        <a:pt x="22661" y="7156"/>
                      </a:lnTo>
                      <a:lnTo>
                        <a:pt x="22577" y="7093"/>
                      </a:lnTo>
                      <a:lnTo>
                        <a:pt x="22556" y="6968"/>
                      </a:lnTo>
                      <a:lnTo>
                        <a:pt x="22347" y="6528"/>
                      </a:lnTo>
                      <a:lnTo>
                        <a:pt x="22347" y="6361"/>
                      </a:lnTo>
                      <a:lnTo>
                        <a:pt x="22326" y="6193"/>
                      </a:lnTo>
                      <a:lnTo>
                        <a:pt x="21949" y="6026"/>
                      </a:lnTo>
                      <a:lnTo>
                        <a:pt x="21740" y="6026"/>
                      </a:lnTo>
                      <a:lnTo>
                        <a:pt x="21594" y="6110"/>
                      </a:lnTo>
                      <a:lnTo>
                        <a:pt x="21489" y="5942"/>
                      </a:lnTo>
                      <a:lnTo>
                        <a:pt x="21342" y="5921"/>
                      </a:lnTo>
                      <a:lnTo>
                        <a:pt x="21217" y="5796"/>
                      </a:lnTo>
                      <a:lnTo>
                        <a:pt x="21070" y="5712"/>
                      </a:lnTo>
                      <a:lnTo>
                        <a:pt x="20966" y="5691"/>
                      </a:lnTo>
                      <a:lnTo>
                        <a:pt x="20694" y="5398"/>
                      </a:lnTo>
                      <a:lnTo>
                        <a:pt x="20485" y="5105"/>
                      </a:lnTo>
                      <a:lnTo>
                        <a:pt x="20380" y="5085"/>
                      </a:lnTo>
                      <a:lnTo>
                        <a:pt x="20254" y="4959"/>
                      </a:lnTo>
                      <a:lnTo>
                        <a:pt x="20129" y="4959"/>
                      </a:lnTo>
                      <a:lnTo>
                        <a:pt x="19773" y="4687"/>
                      </a:lnTo>
                      <a:lnTo>
                        <a:pt x="19627" y="4687"/>
                      </a:lnTo>
                      <a:lnTo>
                        <a:pt x="19438" y="4603"/>
                      </a:lnTo>
                      <a:lnTo>
                        <a:pt x="19334" y="4666"/>
                      </a:lnTo>
                      <a:lnTo>
                        <a:pt x="19187" y="4666"/>
                      </a:lnTo>
                      <a:lnTo>
                        <a:pt x="19083" y="4603"/>
                      </a:lnTo>
                      <a:lnTo>
                        <a:pt x="18978" y="4666"/>
                      </a:lnTo>
                      <a:lnTo>
                        <a:pt x="18915" y="4750"/>
                      </a:lnTo>
                      <a:lnTo>
                        <a:pt x="18832" y="4666"/>
                      </a:lnTo>
                      <a:lnTo>
                        <a:pt x="18685" y="4561"/>
                      </a:lnTo>
                      <a:lnTo>
                        <a:pt x="18685" y="4666"/>
                      </a:lnTo>
                      <a:lnTo>
                        <a:pt x="18602" y="4624"/>
                      </a:lnTo>
                      <a:lnTo>
                        <a:pt x="18581" y="4687"/>
                      </a:lnTo>
                      <a:lnTo>
                        <a:pt x="18581" y="4750"/>
                      </a:lnTo>
                      <a:lnTo>
                        <a:pt x="18476" y="4666"/>
                      </a:lnTo>
                      <a:lnTo>
                        <a:pt x="18455" y="4624"/>
                      </a:lnTo>
                      <a:lnTo>
                        <a:pt x="18371" y="4582"/>
                      </a:lnTo>
                      <a:lnTo>
                        <a:pt x="18371" y="4582"/>
                      </a:lnTo>
                      <a:lnTo>
                        <a:pt x="18392" y="4645"/>
                      </a:lnTo>
                      <a:lnTo>
                        <a:pt x="18371" y="4666"/>
                      </a:lnTo>
                      <a:lnTo>
                        <a:pt x="18183" y="4582"/>
                      </a:lnTo>
                      <a:lnTo>
                        <a:pt x="18141" y="4582"/>
                      </a:lnTo>
                      <a:lnTo>
                        <a:pt x="17995" y="4561"/>
                      </a:lnTo>
                      <a:lnTo>
                        <a:pt x="17702" y="4394"/>
                      </a:lnTo>
                      <a:lnTo>
                        <a:pt x="17555" y="4394"/>
                      </a:lnTo>
                      <a:lnTo>
                        <a:pt x="17555" y="4436"/>
                      </a:lnTo>
                      <a:lnTo>
                        <a:pt x="17597" y="4478"/>
                      </a:lnTo>
                      <a:lnTo>
                        <a:pt x="17555" y="4520"/>
                      </a:lnTo>
                      <a:lnTo>
                        <a:pt x="17472" y="4478"/>
                      </a:lnTo>
                      <a:lnTo>
                        <a:pt x="17451" y="4520"/>
                      </a:lnTo>
                      <a:lnTo>
                        <a:pt x="17430" y="4561"/>
                      </a:lnTo>
                      <a:lnTo>
                        <a:pt x="17325" y="4603"/>
                      </a:lnTo>
                      <a:lnTo>
                        <a:pt x="17262" y="4666"/>
                      </a:lnTo>
                      <a:lnTo>
                        <a:pt x="17241" y="4792"/>
                      </a:lnTo>
                      <a:lnTo>
                        <a:pt x="17200" y="4687"/>
                      </a:lnTo>
                      <a:lnTo>
                        <a:pt x="17158" y="4603"/>
                      </a:lnTo>
                      <a:lnTo>
                        <a:pt x="17116" y="4645"/>
                      </a:lnTo>
                      <a:lnTo>
                        <a:pt x="17116" y="4750"/>
                      </a:lnTo>
                      <a:lnTo>
                        <a:pt x="17011" y="4917"/>
                      </a:lnTo>
                      <a:lnTo>
                        <a:pt x="17011" y="5085"/>
                      </a:lnTo>
                      <a:lnTo>
                        <a:pt x="16990" y="4917"/>
                      </a:lnTo>
                      <a:lnTo>
                        <a:pt x="17011" y="4771"/>
                      </a:lnTo>
                      <a:lnTo>
                        <a:pt x="16990" y="4645"/>
                      </a:lnTo>
                      <a:lnTo>
                        <a:pt x="17032" y="4457"/>
                      </a:lnTo>
                      <a:lnTo>
                        <a:pt x="17095" y="4394"/>
                      </a:lnTo>
                      <a:lnTo>
                        <a:pt x="17032" y="4373"/>
                      </a:lnTo>
                      <a:lnTo>
                        <a:pt x="16928" y="4373"/>
                      </a:lnTo>
                      <a:lnTo>
                        <a:pt x="17053" y="4248"/>
                      </a:lnTo>
                      <a:lnTo>
                        <a:pt x="16907" y="4059"/>
                      </a:lnTo>
                      <a:lnTo>
                        <a:pt x="16823" y="3913"/>
                      </a:lnTo>
                      <a:lnTo>
                        <a:pt x="16739" y="3913"/>
                      </a:lnTo>
                      <a:lnTo>
                        <a:pt x="16614" y="3871"/>
                      </a:lnTo>
                      <a:lnTo>
                        <a:pt x="16530" y="3976"/>
                      </a:lnTo>
                      <a:lnTo>
                        <a:pt x="16467" y="4017"/>
                      </a:lnTo>
                      <a:lnTo>
                        <a:pt x="16425" y="3934"/>
                      </a:lnTo>
                      <a:lnTo>
                        <a:pt x="16384" y="3913"/>
                      </a:lnTo>
                      <a:lnTo>
                        <a:pt x="16363" y="3829"/>
                      </a:lnTo>
                      <a:lnTo>
                        <a:pt x="16279" y="3766"/>
                      </a:lnTo>
                      <a:lnTo>
                        <a:pt x="16195" y="3766"/>
                      </a:lnTo>
                      <a:lnTo>
                        <a:pt x="16153" y="3724"/>
                      </a:lnTo>
                      <a:lnTo>
                        <a:pt x="16070" y="3704"/>
                      </a:lnTo>
                      <a:lnTo>
                        <a:pt x="16007" y="3745"/>
                      </a:lnTo>
                      <a:lnTo>
                        <a:pt x="16007" y="3704"/>
                      </a:lnTo>
                      <a:lnTo>
                        <a:pt x="15965" y="3662"/>
                      </a:lnTo>
                      <a:lnTo>
                        <a:pt x="15902" y="3599"/>
                      </a:lnTo>
                      <a:lnTo>
                        <a:pt x="15840" y="3620"/>
                      </a:lnTo>
                      <a:lnTo>
                        <a:pt x="15693" y="3599"/>
                      </a:lnTo>
                      <a:lnTo>
                        <a:pt x="15526" y="3494"/>
                      </a:lnTo>
                      <a:lnTo>
                        <a:pt x="15463" y="3494"/>
                      </a:lnTo>
                      <a:lnTo>
                        <a:pt x="15442" y="3536"/>
                      </a:lnTo>
                      <a:lnTo>
                        <a:pt x="15337" y="3452"/>
                      </a:lnTo>
                      <a:lnTo>
                        <a:pt x="15254" y="3452"/>
                      </a:lnTo>
                      <a:lnTo>
                        <a:pt x="15233" y="3536"/>
                      </a:lnTo>
                      <a:lnTo>
                        <a:pt x="15170" y="3536"/>
                      </a:lnTo>
                      <a:lnTo>
                        <a:pt x="15149" y="3452"/>
                      </a:lnTo>
                      <a:lnTo>
                        <a:pt x="15024" y="3452"/>
                      </a:lnTo>
                      <a:lnTo>
                        <a:pt x="14919" y="3515"/>
                      </a:lnTo>
                      <a:lnTo>
                        <a:pt x="14856" y="3620"/>
                      </a:lnTo>
                      <a:lnTo>
                        <a:pt x="14856" y="3704"/>
                      </a:lnTo>
                      <a:lnTo>
                        <a:pt x="14731" y="3829"/>
                      </a:lnTo>
                      <a:lnTo>
                        <a:pt x="14584" y="3934"/>
                      </a:lnTo>
                      <a:lnTo>
                        <a:pt x="14375" y="4059"/>
                      </a:lnTo>
                      <a:lnTo>
                        <a:pt x="14270" y="4185"/>
                      </a:lnTo>
                      <a:lnTo>
                        <a:pt x="14208" y="4352"/>
                      </a:lnTo>
                      <a:lnTo>
                        <a:pt x="14187" y="4499"/>
                      </a:lnTo>
                      <a:lnTo>
                        <a:pt x="14124" y="4582"/>
                      </a:lnTo>
                      <a:lnTo>
                        <a:pt x="14019" y="4687"/>
                      </a:lnTo>
                      <a:lnTo>
                        <a:pt x="14019" y="4771"/>
                      </a:lnTo>
                      <a:lnTo>
                        <a:pt x="14061" y="4896"/>
                      </a:lnTo>
                      <a:lnTo>
                        <a:pt x="14019" y="5105"/>
                      </a:lnTo>
                      <a:lnTo>
                        <a:pt x="13998" y="4980"/>
                      </a:lnTo>
                      <a:lnTo>
                        <a:pt x="13915" y="4854"/>
                      </a:lnTo>
                      <a:lnTo>
                        <a:pt x="13915" y="4750"/>
                      </a:lnTo>
                      <a:lnTo>
                        <a:pt x="13998" y="4645"/>
                      </a:lnTo>
                      <a:lnTo>
                        <a:pt x="14103" y="4561"/>
                      </a:lnTo>
                      <a:lnTo>
                        <a:pt x="14082" y="4394"/>
                      </a:lnTo>
                      <a:lnTo>
                        <a:pt x="14124" y="4269"/>
                      </a:lnTo>
                      <a:lnTo>
                        <a:pt x="14124" y="4185"/>
                      </a:lnTo>
                      <a:lnTo>
                        <a:pt x="14061" y="4185"/>
                      </a:lnTo>
                      <a:lnTo>
                        <a:pt x="13915" y="4248"/>
                      </a:lnTo>
                      <a:lnTo>
                        <a:pt x="13768" y="4185"/>
                      </a:lnTo>
                      <a:lnTo>
                        <a:pt x="13643" y="4185"/>
                      </a:lnTo>
                      <a:lnTo>
                        <a:pt x="13538" y="4227"/>
                      </a:lnTo>
                      <a:lnTo>
                        <a:pt x="13454" y="4164"/>
                      </a:lnTo>
                      <a:lnTo>
                        <a:pt x="13538" y="4164"/>
                      </a:lnTo>
                      <a:lnTo>
                        <a:pt x="13643" y="4080"/>
                      </a:lnTo>
                      <a:lnTo>
                        <a:pt x="13747" y="4059"/>
                      </a:lnTo>
                      <a:lnTo>
                        <a:pt x="13915" y="4080"/>
                      </a:lnTo>
                      <a:lnTo>
                        <a:pt x="14019" y="4059"/>
                      </a:lnTo>
                      <a:lnTo>
                        <a:pt x="14103" y="3955"/>
                      </a:lnTo>
                      <a:lnTo>
                        <a:pt x="14166" y="3955"/>
                      </a:lnTo>
                      <a:lnTo>
                        <a:pt x="14208" y="4017"/>
                      </a:lnTo>
                      <a:lnTo>
                        <a:pt x="14270" y="3976"/>
                      </a:lnTo>
                      <a:lnTo>
                        <a:pt x="14375" y="3934"/>
                      </a:lnTo>
                      <a:lnTo>
                        <a:pt x="14521" y="3871"/>
                      </a:lnTo>
                      <a:lnTo>
                        <a:pt x="14521" y="3745"/>
                      </a:lnTo>
                      <a:lnTo>
                        <a:pt x="14689" y="3557"/>
                      </a:lnTo>
                      <a:lnTo>
                        <a:pt x="14689" y="3432"/>
                      </a:lnTo>
                      <a:lnTo>
                        <a:pt x="14731" y="3348"/>
                      </a:lnTo>
                      <a:lnTo>
                        <a:pt x="14731" y="3243"/>
                      </a:lnTo>
                      <a:lnTo>
                        <a:pt x="14584" y="3222"/>
                      </a:lnTo>
                      <a:lnTo>
                        <a:pt x="14438" y="3118"/>
                      </a:lnTo>
                      <a:lnTo>
                        <a:pt x="14333" y="3118"/>
                      </a:lnTo>
                      <a:lnTo>
                        <a:pt x="14187" y="3222"/>
                      </a:lnTo>
                      <a:lnTo>
                        <a:pt x="14061" y="3222"/>
                      </a:lnTo>
                      <a:lnTo>
                        <a:pt x="13852" y="3139"/>
                      </a:lnTo>
                      <a:lnTo>
                        <a:pt x="13643" y="3118"/>
                      </a:lnTo>
                      <a:lnTo>
                        <a:pt x="13475" y="3285"/>
                      </a:lnTo>
                      <a:lnTo>
                        <a:pt x="13475" y="3348"/>
                      </a:lnTo>
                      <a:lnTo>
                        <a:pt x="13538" y="3390"/>
                      </a:lnTo>
                      <a:lnTo>
                        <a:pt x="13559" y="3432"/>
                      </a:lnTo>
                      <a:lnTo>
                        <a:pt x="13475" y="3432"/>
                      </a:lnTo>
                      <a:lnTo>
                        <a:pt x="13433" y="3452"/>
                      </a:lnTo>
                      <a:lnTo>
                        <a:pt x="13371" y="3557"/>
                      </a:lnTo>
                      <a:lnTo>
                        <a:pt x="13350" y="3494"/>
                      </a:lnTo>
                      <a:lnTo>
                        <a:pt x="13287" y="3452"/>
                      </a:lnTo>
                      <a:lnTo>
                        <a:pt x="13161" y="3515"/>
                      </a:lnTo>
                      <a:lnTo>
                        <a:pt x="13036" y="3704"/>
                      </a:lnTo>
                      <a:lnTo>
                        <a:pt x="12848" y="3913"/>
                      </a:lnTo>
                      <a:lnTo>
                        <a:pt x="12973" y="3724"/>
                      </a:lnTo>
                      <a:lnTo>
                        <a:pt x="12973" y="3599"/>
                      </a:lnTo>
                      <a:lnTo>
                        <a:pt x="13015" y="3515"/>
                      </a:lnTo>
                      <a:lnTo>
                        <a:pt x="13015" y="3432"/>
                      </a:lnTo>
                      <a:lnTo>
                        <a:pt x="12952" y="3432"/>
                      </a:lnTo>
                      <a:lnTo>
                        <a:pt x="12848" y="3536"/>
                      </a:lnTo>
                      <a:lnTo>
                        <a:pt x="12806" y="3662"/>
                      </a:lnTo>
                      <a:lnTo>
                        <a:pt x="12743" y="3829"/>
                      </a:lnTo>
                      <a:lnTo>
                        <a:pt x="12638" y="3871"/>
                      </a:lnTo>
                      <a:lnTo>
                        <a:pt x="12722" y="3704"/>
                      </a:lnTo>
                      <a:lnTo>
                        <a:pt x="12743" y="3557"/>
                      </a:lnTo>
                      <a:lnTo>
                        <a:pt x="12952" y="3306"/>
                      </a:lnTo>
                      <a:lnTo>
                        <a:pt x="13015" y="3118"/>
                      </a:lnTo>
                      <a:lnTo>
                        <a:pt x="13078" y="3013"/>
                      </a:lnTo>
                      <a:lnTo>
                        <a:pt x="13182" y="2971"/>
                      </a:lnTo>
                      <a:lnTo>
                        <a:pt x="13329" y="2888"/>
                      </a:lnTo>
                      <a:lnTo>
                        <a:pt x="13392" y="2867"/>
                      </a:lnTo>
                      <a:lnTo>
                        <a:pt x="13496" y="2699"/>
                      </a:lnTo>
                      <a:lnTo>
                        <a:pt x="13768" y="2448"/>
                      </a:lnTo>
                      <a:lnTo>
                        <a:pt x="13789" y="2364"/>
                      </a:lnTo>
                      <a:lnTo>
                        <a:pt x="13852" y="2302"/>
                      </a:lnTo>
                      <a:lnTo>
                        <a:pt x="13789" y="2239"/>
                      </a:lnTo>
                      <a:lnTo>
                        <a:pt x="13810" y="2155"/>
                      </a:lnTo>
                      <a:lnTo>
                        <a:pt x="13852" y="2134"/>
                      </a:lnTo>
                      <a:lnTo>
                        <a:pt x="13852" y="2030"/>
                      </a:lnTo>
                      <a:lnTo>
                        <a:pt x="13747" y="1946"/>
                      </a:lnTo>
                      <a:lnTo>
                        <a:pt x="13601" y="1946"/>
                      </a:lnTo>
                      <a:lnTo>
                        <a:pt x="13580" y="1988"/>
                      </a:lnTo>
                      <a:lnTo>
                        <a:pt x="13538" y="1883"/>
                      </a:lnTo>
                      <a:lnTo>
                        <a:pt x="13454" y="1674"/>
                      </a:lnTo>
                      <a:lnTo>
                        <a:pt x="13329" y="1360"/>
                      </a:lnTo>
                      <a:lnTo>
                        <a:pt x="13224" y="1214"/>
                      </a:lnTo>
                      <a:lnTo>
                        <a:pt x="13140" y="1004"/>
                      </a:lnTo>
                      <a:lnTo>
                        <a:pt x="13140" y="879"/>
                      </a:lnTo>
                      <a:lnTo>
                        <a:pt x="13120" y="732"/>
                      </a:lnTo>
                      <a:lnTo>
                        <a:pt x="13057" y="691"/>
                      </a:lnTo>
                      <a:lnTo>
                        <a:pt x="13036" y="586"/>
                      </a:lnTo>
                      <a:lnTo>
                        <a:pt x="12952" y="460"/>
                      </a:lnTo>
                      <a:lnTo>
                        <a:pt x="12931" y="481"/>
                      </a:lnTo>
                      <a:lnTo>
                        <a:pt x="12931" y="565"/>
                      </a:lnTo>
                      <a:lnTo>
                        <a:pt x="12868" y="628"/>
                      </a:lnTo>
                      <a:lnTo>
                        <a:pt x="12743" y="711"/>
                      </a:lnTo>
                      <a:lnTo>
                        <a:pt x="12701" y="795"/>
                      </a:lnTo>
                      <a:lnTo>
                        <a:pt x="12555" y="984"/>
                      </a:lnTo>
                      <a:lnTo>
                        <a:pt x="12408" y="1151"/>
                      </a:lnTo>
                      <a:lnTo>
                        <a:pt x="12408" y="1256"/>
                      </a:lnTo>
                      <a:lnTo>
                        <a:pt x="12303" y="1507"/>
                      </a:lnTo>
                      <a:lnTo>
                        <a:pt x="12199" y="1653"/>
                      </a:lnTo>
                      <a:lnTo>
                        <a:pt x="12115" y="1779"/>
                      </a:lnTo>
                      <a:lnTo>
                        <a:pt x="12011" y="1820"/>
                      </a:lnTo>
                      <a:lnTo>
                        <a:pt x="11969" y="1862"/>
                      </a:lnTo>
                      <a:lnTo>
                        <a:pt x="11927" y="1967"/>
                      </a:lnTo>
                      <a:lnTo>
                        <a:pt x="11822" y="2051"/>
                      </a:lnTo>
                      <a:lnTo>
                        <a:pt x="11759" y="2030"/>
                      </a:lnTo>
                      <a:lnTo>
                        <a:pt x="11759" y="1862"/>
                      </a:lnTo>
                      <a:lnTo>
                        <a:pt x="11697" y="1841"/>
                      </a:lnTo>
                      <a:lnTo>
                        <a:pt x="11676" y="1779"/>
                      </a:lnTo>
                      <a:lnTo>
                        <a:pt x="11613" y="1779"/>
                      </a:lnTo>
                      <a:lnTo>
                        <a:pt x="11550" y="1820"/>
                      </a:lnTo>
                      <a:lnTo>
                        <a:pt x="11487" y="1883"/>
                      </a:lnTo>
                      <a:lnTo>
                        <a:pt x="11383" y="1862"/>
                      </a:lnTo>
                      <a:lnTo>
                        <a:pt x="11299" y="1779"/>
                      </a:lnTo>
                      <a:lnTo>
                        <a:pt x="11299" y="1737"/>
                      </a:lnTo>
                      <a:lnTo>
                        <a:pt x="11278" y="1716"/>
                      </a:lnTo>
                      <a:lnTo>
                        <a:pt x="11257" y="1611"/>
                      </a:lnTo>
                      <a:lnTo>
                        <a:pt x="11236" y="1548"/>
                      </a:lnTo>
                      <a:lnTo>
                        <a:pt x="11153" y="1528"/>
                      </a:lnTo>
                      <a:lnTo>
                        <a:pt x="11048" y="1423"/>
                      </a:lnTo>
                      <a:lnTo>
                        <a:pt x="10881" y="1423"/>
                      </a:lnTo>
                      <a:lnTo>
                        <a:pt x="10776" y="1465"/>
                      </a:lnTo>
                      <a:lnTo>
                        <a:pt x="10546" y="1465"/>
                      </a:lnTo>
                      <a:lnTo>
                        <a:pt x="10420" y="1444"/>
                      </a:lnTo>
                      <a:lnTo>
                        <a:pt x="10316" y="1528"/>
                      </a:lnTo>
                      <a:lnTo>
                        <a:pt x="10295" y="1632"/>
                      </a:lnTo>
                      <a:lnTo>
                        <a:pt x="10399" y="1737"/>
                      </a:lnTo>
                      <a:lnTo>
                        <a:pt x="10420" y="1820"/>
                      </a:lnTo>
                      <a:lnTo>
                        <a:pt x="10462" y="1946"/>
                      </a:lnTo>
                      <a:lnTo>
                        <a:pt x="10441" y="1988"/>
                      </a:lnTo>
                      <a:lnTo>
                        <a:pt x="10337" y="1988"/>
                      </a:lnTo>
                      <a:lnTo>
                        <a:pt x="10190" y="1946"/>
                      </a:lnTo>
                      <a:lnTo>
                        <a:pt x="10148" y="1925"/>
                      </a:lnTo>
                      <a:lnTo>
                        <a:pt x="9918" y="1925"/>
                      </a:lnTo>
                      <a:lnTo>
                        <a:pt x="9814" y="1946"/>
                      </a:lnTo>
                      <a:lnTo>
                        <a:pt x="9772" y="1883"/>
                      </a:lnTo>
                      <a:lnTo>
                        <a:pt x="9604" y="1883"/>
                      </a:lnTo>
                      <a:lnTo>
                        <a:pt x="9479" y="1946"/>
                      </a:lnTo>
                      <a:lnTo>
                        <a:pt x="9395" y="2134"/>
                      </a:lnTo>
                      <a:lnTo>
                        <a:pt x="9165" y="2134"/>
                      </a:lnTo>
                      <a:lnTo>
                        <a:pt x="9039" y="2155"/>
                      </a:lnTo>
                      <a:lnTo>
                        <a:pt x="8998" y="2197"/>
                      </a:lnTo>
                      <a:lnTo>
                        <a:pt x="8935" y="2302"/>
                      </a:lnTo>
                      <a:lnTo>
                        <a:pt x="8788" y="2302"/>
                      </a:lnTo>
                      <a:lnTo>
                        <a:pt x="8767" y="2281"/>
                      </a:lnTo>
                      <a:lnTo>
                        <a:pt x="8684" y="2302"/>
                      </a:lnTo>
                      <a:lnTo>
                        <a:pt x="8621" y="2385"/>
                      </a:lnTo>
                      <a:lnTo>
                        <a:pt x="8537" y="2364"/>
                      </a:lnTo>
                      <a:lnTo>
                        <a:pt x="8307" y="2176"/>
                      </a:lnTo>
                      <a:lnTo>
                        <a:pt x="8223" y="2072"/>
                      </a:lnTo>
                      <a:lnTo>
                        <a:pt x="8223" y="1988"/>
                      </a:lnTo>
                      <a:lnTo>
                        <a:pt x="8098" y="1862"/>
                      </a:lnTo>
                      <a:lnTo>
                        <a:pt x="7993" y="1758"/>
                      </a:lnTo>
                      <a:lnTo>
                        <a:pt x="7993" y="1653"/>
                      </a:lnTo>
                      <a:lnTo>
                        <a:pt x="8014" y="1569"/>
                      </a:lnTo>
                      <a:lnTo>
                        <a:pt x="7993" y="1528"/>
                      </a:lnTo>
                      <a:lnTo>
                        <a:pt x="8014" y="1423"/>
                      </a:lnTo>
                      <a:lnTo>
                        <a:pt x="8056" y="1339"/>
                      </a:lnTo>
                      <a:lnTo>
                        <a:pt x="8056" y="1214"/>
                      </a:lnTo>
                      <a:lnTo>
                        <a:pt x="8161" y="1025"/>
                      </a:lnTo>
                      <a:lnTo>
                        <a:pt x="8202" y="879"/>
                      </a:lnTo>
                      <a:lnTo>
                        <a:pt x="8307" y="732"/>
                      </a:lnTo>
                      <a:lnTo>
                        <a:pt x="8307" y="691"/>
                      </a:lnTo>
                      <a:lnTo>
                        <a:pt x="8202" y="691"/>
                      </a:lnTo>
                      <a:lnTo>
                        <a:pt x="8140" y="607"/>
                      </a:lnTo>
                      <a:lnTo>
                        <a:pt x="8119" y="523"/>
                      </a:lnTo>
                      <a:lnTo>
                        <a:pt x="7993" y="523"/>
                      </a:lnTo>
                      <a:lnTo>
                        <a:pt x="7889" y="481"/>
                      </a:lnTo>
                      <a:lnTo>
                        <a:pt x="7930" y="398"/>
                      </a:lnTo>
                      <a:lnTo>
                        <a:pt x="8014" y="293"/>
                      </a:lnTo>
                      <a:lnTo>
                        <a:pt x="8014" y="147"/>
                      </a:lnTo>
                      <a:lnTo>
                        <a:pt x="7910" y="0"/>
                      </a:lnTo>
                      <a:lnTo>
                        <a:pt x="7784" y="0"/>
                      </a:lnTo>
                      <a:lnTo>
                        <a:pt x="7721" y="63"/>
                      </a:lnTo>
                      <a:lnTo>
                        <a:pt x="7679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493" name="Google Shape;493;p35"/>
              <p:cNvGrpSpPr/>
              <p:nvPr/>
            </p:nvGrpSpPr>
            <p:grpSpPr>
              <a:xfrm>
                <a:off x="2680375" y="3423800"/>
                <a:ext cx="182975" cy="761050"/>
                <a:chOff x="2680375" y="3423800"/>
                <a:chExt cx="182975" cy="761050"/>
              </a:xfrm>
            </p:grpSpPr>
            <p:sp>
              <p:nvSpPr>
                <p:cNvPr id="494" name="Google Shape;494;p35"/>
                <p:cNvSpPr/>
                <p:nvPr/>
              </p:nvSpPr>
              <p:spPr>
                <a:xfrm>
                  <a:off x="2698650" y="3423800"/>
                  <a:ext cx="164700" cy="70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8" h="28155" extrusionOk="0">
                      <a:moveTo>
                        <a:pt x="319" y="4568"/>
                      </a:moveTo>
                      <a:lnTo>
                        <a:pt x="107" y="1274"/>
                      </a:lnTo>
                      <a:lnTo>
                        <a:pt x="319" y="0"/>
                      </a:lnTo>
                      <a:lnTo>
                        <a:pt x="6588" y="4356"/>
                      </a:lnTo>
                      <a:lnTo>
                        <a:pt x="4994" y="7331"/>
                      </a:lnTo>
                      <a:lnTo>
                        <a:pt x="1913" y="16149"/>
                      </a:lnTo>
                      <a:lnTo>
                        <a:pt x="2656" y="24330"/>
                      </a:lnTo>
                      <a:lnTo>
                        <a:pt x="4144" y="28155"/>
                      </a:lnTo>
                      <a:lnTo>
                        <a:pt x="1700" y="27836"/>
                      </a:lnTo>
                      <a:lnTo>
                        <a:pt x="532" y="25605"/>
                      </a:lnTo>
                      <a:lnTo>
                        <a:pt x="1063" y="22736"/>
                      </a:lnTo>
                      <a:lnTo>
                        <a:pt x="0" y="17530"/>
                      </a:lnTo>
                      <a:lnTo>
                        <a:pt x="638" y="14024"/>
                      </a:lnTo>
                      <a:lnTo>
                        <a:pt x="213" y="11793"/>
                      </a:lnTo>
                      <a:lnTo>
                        <a:pt x="744" y="7756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sp>
              <p:nvSpPr>
                <p:cNvPr id="495" name="Google Shape;495;p35"/>
                <p:cNvSpPr/>
                <p:nvPr/>
              </p:nvSpPr>
              <p:spPr>
                <a:xfrm>
                  <a:off x="2680375" y="3510050"/>
                  <a:ext cx="137075" cy="67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3" h="26992" extrusionOk="0">
                      <a:moveTo>
                        <a:pt x="984" y="23016"/>
                      </a:moveTo>
                      <a:lnTo>
                        <a:pt x="984" y="23121"/>
                      </a:lnTo>
                      <a:lnTo>
                        <a:pt x="1026" y="23058"/>
                      </a:lnTo>
                      <a:lnTo>
                        <a:pt x="1088" y="23016"/>
                      </a:lnTo>
                      <a:close/>
                      <a:moveTo>
                        <a:pt x="1047" y="0"/>
                      </a:moveTo>
                      <a:lnTo>
                        <a:pt x="984" y="105"/>
                      </a:lnTo>
                      <a:lnTo>
                        <a:pt x="963" y="209"/>
                      </a:lnTo>
                      <a:lnTo>
                        <a:pt x="1068" y="314"/>
                      </a:lnTo>
                      <a:lnTo>
                        <a:pt x="1005" y="419"/>
                      </a:lnTo>
                      <a:lnTo>
                        <a:pt x="900" y="502"/>
                      </a:lnTo>
                      <a:lnTo>
                        <a:pt x="837" y="461"/>
                      </a:lnTo>
                      <a:lnTo>
                        <a:pt x="691" y="544"/>
                      </a:lnTo>
                      <a:lnTo>
                        <a:pt x="565" y="628"/>
                      </a:lnTo>
                      <a:lnTo>
                        <a:pt x="628" y="670"/>
                      </a:lnTo>
                      <a:lnTo>
                        <a:pt x="628" y="837"/>
                      </a:lnTo>
                      <a:lnTo>
                        <a:pt x="586" y="963"/>
                      </a:lnTo>
                      <a:lnTo>
                        <a:pt x="628" y="1130"/>
                      </a:lnTo>
                      <a:lnTo>
                        <a:pt x="733" y="1549"/>
                      </a:lnTo>
                      <a:lnTo>
                        <a:pt x="733" y="1695"/>
                      </a:lnTo>
                      <a:lnTo>
                        <a:pt x="691" y="1800"/>
                      </a:lnTo>
                      <a:lnTo>
                        <a:pt x="649" y="1883"/>
                      </a:lnTo>
                      <a:lnTo>
                        <a:pt x="691" y="2093"/>
                      </a:lnTo>
                      <a:lnTo>
                        <a:pt x="775" y="2302"/>
                      </a:lnTo>
                      <a:lnTo>
                        <a:pt x="858" y="2490"/>
                      </a:lnTo>
                      <a:lnTo>
                        <a:pt x="858" y="2762"/>
                      </a:lnTo>
                      <a:lnTo>
                        <a:pt x="837" y="2846"/>
                      </a:lnTo>
                      <a:lnTo>
                        <a:pt x="796" y="2909"/>
                      </a:lnTo>
                      <a:lnTo>
                        <a:pt x="837" y="3327"/>
                      </a:lnTo>
                      <a:lnTo>
                        <a:pt x="837" y="3432"/>
                      </a:lnTo>
                      <a:lnTo>
                        <a:pt x="754" y="3474"/>
                      </a:lnTo>
                      <a:lnTo>
                        <a:pt x="670" y="3536"/>
                      </a:lnTo>
                      <a:lnTo>
                        <a:pt x="670" y="3766"/>
                      </a:lnTo>
                      <a:lnTo>
                        <a:pt x="691" y="3829"/>
                      </a:lnTo>
                      <a:lnTo>
                        <a:pt x="775" y="3766"/>
                      </a:lnTo>
                      <a:lnTo>
                        <a:pt x="837" y="3829"/>
                      </a:lnTo>
                      <a:lnTo>
                        <a:pt x="754" y="3892"/>
                      </a:lnTo>
                      <a:lnTo>
                        <a:pt x="754" y="4499"/>
                      </a:lnTo>
                      <a:lnTo>
                        <a:pt x="837" y="4729"/>
                      </a:lnTo>
                      <a:lnTo>
                        <a:pt x="858" y="4917"/>
                      </a:lnTo>
                      <a:lnTo>
                        <a:pt x="837" y="5064"/>
                      </a:lnTo>
                      <a:lnTo>
                        <a:pt x="733" y="5231"/>
                      </a:lnTo>
                      <a:lnTo>
                        <a:pt x="733" y="5399"/>
                      </a:lnTo>
                      <a:lnTo>
                        <a:pt x="837" y="5566"/>
                      </a:lnTo>
                      <a:lnTo>
                        <a:pt x="796" y="5712"/>
                      </a:lnTo>
                      <a:lnTo>
                        <a:pt x="796" y="5984"/>
                      </a:lnTo>
                      <a:lnTo>
                        <a:pt x="754" y="6089"/>
                      </a:lnTo>
                      <a:lnTo>
                        <a:pt x="754" y="6256"/>
                      </a:lnTo>
                      <a:lnTo>
                        <a:pt x="775" y="6340"/>
                      </a:lnTo>
                      <a:lnTo>
                        <a:pt x="775" y="6403"/>
                      </a:lnTo>
                      <a:lnTo>
                        <a:pt x="670" y="6570"/>
                      </a:lnTo>
                      <a:lnTo>
                        <a:pt x="670" y="6717"/>
                      </a:lnTo>
                      <a:lnTo>
                        <a:pt x="628" y="6821"/>
                      </a:lnTo>
                      <a:lnTo>
                        <a:pt x="649" y="7010"/>
                      </a:lnTo>
                      <a:lnTo>
                        <a:pt x="628" y="7093"/>
                      </a:lnTo>
                      <a:lnTo>
                        <a:pt x="524" y="7303"/>
                      </a:lnTo>
                      <a:lnTo>
                        <a:pt x="524" y="7407"/>
                      </a:lnTo>
                      <a:lnTo>
                        <a:pt x="628" y="7554"/>
                      </a:lnTo>
                      <a:lnTo>
                        <a:pt x="649" y="7721"/>
                      </a:lnTo>
                      <a:lnTo>
                        <a:pt x="733" y="7826"/>
                      </a:lnTo>
                      <a:lnTo>
                        <a:pt x="649" y="7867"/>
                      </a:lnTo>
                      <a:lnTo>
                        <a:pt x="586" y="8014"/>
                      </a:lnTo>
                      <a:lnTo>
                        <a:pt x="670" y="8119"/>
                      </a:lnTo>
                      <a:lnTo>
                        <a:pt x="586" y="8202"/>
                      </a:lnTo>
                      <a:lnTo>
                        <a:pt x="524" y="8244"/>
                      </a:lnTo>
                      <a:lnTo>
                        <a:pt x="524" y="8391"/>
                      </a:lnTo>
                      <a:lnTo>
                        <a:pt x="544" y="8537"/>
                      </a:lnTo>
                      <a:lnTo>
                        <a:pt x="544" y="8663"/>
                      </a:lnTo>
                      <a:lnTo>
                        <a:pt x="670" y="8997"/>
                      </a:lnTo>
                      <a:lnTo>
                        <a:pt x="670" y="9186"/>
                      </a:lnTo>
                      <a:lnTo>
                        <a:pt x="628" y="9228"/>
                      </a:lnTo>
                      <a:lnTo>
                        <a:pt x="628" y="9332"/>
                      </a:lnTo>
                      <a:lnTo>
                        <a:pt x="754" y="9520"/>
                      </a:lnTo>
                      <a:lnTo>
                        <a:pt x="754" y="9730"/>
                      </a:lnTo>
                      <a:lnTo>
                        <a:pt x="733" y="9855"/>
                      </a:lnTo>
                      <a:lnTo>
                        <a:pt x="733" y="9918"/>
                      </a:lnTo>
                      <a:lnTo>
                        <a:pt x="754" y="10023"/>
                      </a:lnTo>
                      <a:lnTo>
                        <a:pt x="733" y="10106"/>
                      </a:lnTo>
                      <a:lnTo>
                        <a:pt x="691" y="10211"/>
                      </a:lnTo>
                      <a:lnTo>
                        <a:pt x="733" y="10253"/>
                      </a:lnTo>
                      <a:lnTo>
                        <a:pt x="858" y="10441"/>
                      </a:lnTo>
                      <a:lnTo>
                        <a:pt x="879" y="10546"/>
                      </a:lnTo>
                      <a:lnTo>
                        <a:pt x="837" y="10650"/>
                      </a:lnTo>
                      <a:lnTo>
                        <a:pt x="754" y="10692"/>
                      </a:lnTo>
                      <a:lnTo>
                        <a:pt x="670" y="10860"/>
                      </a:lnTo>
                      <a:lnTo>
                        <a:pt x="670" y="10901"/>
                      </a:lnTo>
                      <a:lnTo>
                        <a:pt x="733" y="10964"/>
                      </a:lnTo>
                      <a:lnTo>
                        <a:pt x="670" y="11090"/>
                      </a:lnTo>
                      <a:lnTo>
                        <a:pt x="586" y="11173"/>
                      </a:lnTo>
                      <a:lnTo>
                        <a:pt x="586" y="11278"/>
                      </a:lnTo>
                      <a:lnTo>
                        <a:pt x="565" y="11466"/>
                      </a:lnTo>
                      <a:lnTo>
                        <a:pt x="524" y="11571"/>
                      </a:lnTo>
                      <a:lnTo>
                        <a:pt x="524" y="11676"/>
                      </a:lnTo>
                      <a:lnTo>
                        <a:pt x="482" y="11717"/>
                      </a:lnTo>
                      <a:lnTo>
                        <a:pt x="482" y="11843"/>
                      </a:lnTo>
                      <a:lnTo>
                        <a:pt x="419" y="11927"/>
                      </a:lnTo>
                      <a:lnTo>
                        <a:pt x="419" y="11989"/>
                      </a:lnTo>
                      <a:lnTo>
                        <a:pt x="461" y="12052"/>
                      </a:lnTo>
                      <a:lnTo>
                        <a:pt x="377" y="12157"/>
                      </a:lnTo>
                      <a:lnTo>
                        <a:pt x="377" y="12324"/>
                      </a:lnTo>
                      <a:lnTo>
                        <a:pt x="377" y="12429"/>
                      </a:lnTo>
                      <a:lnTo>
                        <a:pt x="314" y="12471"/>
                      </a:lnTo>
                      <a:lnTo>
                        <a:pt x="314" y="12575"/>
                      </a:lnTo>
                      <a:lnTo>
                        <a:pt x="272" y="12659"/>
                      </a:lnTo>
                      <a:lnTo>
                        <a:pt x="272" y="12743"/>
                      </a:lnTo>
                      <a:lnTo>
                        <a:pt x="314" y="12847"/>
                      </a:lnTo>
                      <a:lnTo>
                        <a:pt x="314" y="12952"/>
                      </a:lnTo>
                      <a:lnTo>
                        <a:pt x="231" y="13057"/>
                      </a:lnTo>
                      <a:lnTo>
                        <a:pt x="147" y="13057"/>
                      </a:lnTo>
                      <a:lnTo>
                        <a:pt x="63" y="12994"/>
                      </a:lnTo>
                      <a:lnTo>
                        <a:pt x="0" y="13015"/>
                      </a:lnTo>
                      <a:lnTo>
                        <a:pt x="0" y="13098"/>
                      </a:lnTo>
                      <a:lnTo>
                        <a:pt x="21" y="13224"/>
                      </a:lnTo>
                      <a:lnTo>
                        <a:pt x="21" y="13412"/>
                      </a:lnTo>
                      <a:lnTo>
                        <a:pt x="105" y="13517"/>
                      </a:lnTo>
                      <a:lnTo>
                        <a:pt x="231" y="13621"/>
                      </a:lnTo>
                      <a:lnTo>
                        <a:pt x="252" y="13747"/>
                      </a:lnTo>
                      <a:lnTo>
                        <a:pt x="231" y="13914"/>
                      </a:lnTo>
                      <a:lnTo>
                        <a:pt x="398" y="14228"/>
                      </a:lnTo>
                      <a:lnTo>
                        <a:pt x="440" y="14312"/>
                      </a:lnTo>
                      <a:lnTo>
                        <a:pt x="524" y="14375"/>
                      </a:lnTo>
                      <a:lnTo>
                        <a:pt x="524" y="14563"/>
                      </a:lnTo>
                      <a:lnTo>
                        <a:pt x="461" y="14835"/>
                      </a:lnTo>
                      <a:lnTo>
                        <a:pt x="419" y="14856"/>
                      </a:lnTo>
                      <a:lnTo>
                        <a:pt x="440" y="14940"/>
                      </a:lnTo>
                      <a:lnTo>
                        <a:pt x="419" y="15002"/>
                      </a:lnTo>
                      <a:lnTo>
                        <a:pt x="356" y="14982"/>
                      </a:lnTo>
                      <a:lnTo>
                        <a:pt x="314" y="14982"/>
                      </a:lnTo>
                      <a:lnTo>
                        <a:pt x="272" y="15086"/>
                      </a:lnTo>
                      <a:lnTo>
                        <a:pt x="314" y="15191"/>
                      </a:lnTo>
                      <a:lnTo>
                        <a:pt x="377" y="15254"/>
                      </a:lnTo>
                      <a:lnTo>
                        <a:pt x="335" y="15484"/>
                      </a:lnTo>
                      <a:lnTo>
                        <a:pt x="356" y="15588"/>
                      </a:lnTo>
                      <a:lnTo>
                        <a:pt x="314" y="15672"/>
                      </a:lnTo>
                      <a:lnTo>
                        <a:pt x="356" y="15714"/>
                      </a:lnTo>
                      <a:lnTo>
                        <a:pt x="335" y="15798"/>
                      </a:lnTo>
                      <a:lnTo>
                        <a:pt x="314" y="15818"/>
                      </a:lnTo>
                      <a:lnTo>
                        <a:pt x="335" y="15881"/>
                      </a:lnTo>
                      <a:lnTo>
                        <a:pt x="524" y="16153"/>
                      </a:lnTo>
                      <a:lnTo>
                        <a:pt x="565" y="16216"/>
                      </a:lnTo>
                      <a:lnTo>
                        <a:pt x="565" y="16362"/>
                      </a:lnTo>
                      <a:lnTo>
                        <a:pt x="524" y="16342"/>
                      </a:lnTo>
                      <a:lnTo>
                        <a:pt x="377" y="16342"/>
                      </a:lnTo>
                      <a:lnTo>
                        <a:pt x="314" y="16425"/>
                      </a:lnTo>
                      <a:lnTo>
                        <a:pt x="314" y="16467"/>
                      </a:lnTo>
                      <a:lnTo>
                        <a:pt x="356" y="16530"/>
                      </a:lnTo>
                      <a:lnTo>
                        <a:pt x="356" y="16614"/>
                      </a:lnTo>
                      <a:lnTo>
                        <a:pt x="314" y="16655"/>
                      </a:lnTo>
                      <a:lnTo>
                        <a:pt x="272" y="16739"/>
                      </a:lnTo>
                      <a:lnTo>
                        <a:pt x="314" y="16823"/>
                      </a:lnTo>
                      <a:lnTo>
                        <a:pt x="335" y="16844"/>
                      </a:lnTo>
                      <a:lnTo>
                        <a:pt x="377" y="16969"/>
                      </a:lnTo>
                      <a:lnTo>
                        <a:pt x="419" y="17304"/>
                      </a:lnTo>
                      <a:lnTo>
                        <a:pt x="356" y="17451"/>
                      </a:lnTo>
                      <a:lnTo>
                        <a:pt x="482" y="17492"/>
                      </a:lnTo>
                      <a:lnTo>
                        <a:pt x="670" y="17471"/>
                      </a:lnTo>
                      <a:lnTo>
                        <a:pt x="670" y="17409"/>
                      </a:lnTo>
                      <a:lnTo>
                        <a:pt x="670" y="17283"/>
                      </a:lnTo>
                      <a:lnTo>
                        <a:pt x="733" y="17199"/>
                      </a:lnTo>
                      <a:lnTo>
                        <a:pt x="837" y="17241"/>
                      </a:lnTo>
                      <a:lnTo>
                        <a:pt x="858" y="17199"/>
                      </a:lnTo>
                      <a:lnTo>
                        <a:pt x="733" y="17095"/>
                      </a:lnTo>
                      <a:lnTo>
                        <a:pt x="775" y="17053"/>
                      </a:lnTo>
                      <a:lnTo>
                        <a:pt x="649" y="16927"/>
                      </a:lnTo>
                      <a:lnTo>
                        <a:pt x="649" y="16844"/>
                      </a:lnTo>
                      <a:lnTo>
                        <a:pt x="733" y="16844"/>
                      </a:lnTo>
                      <a:lnTo>
                        <a:pt x="837" y="16886"/>
                      </a:lnTo>
                      <a:lnTo>
                        <a:pt x="837" y="16865"/>
                      </a:lnTo>
                      <a:lnTo>
                        <a:pt x="775" y="16823"/>
                      </a:lnTo>
                      <a:lnTo>
                        <a:pt x="649" y="16718"/>
                      </a:lnTo>
                      <a:lnTo>
                        <a:pt x="775" y="16739"/>
                      </a:lnTo>
                      <a:lnTo>
                        <a:pt x="775" y="16634"/>
                      </a:lnTo>
                      <a:lnTo>
                        <a:pt x="754" y="16572"/>
                      </a:lnTo>
                      <a:lnTo>
                        <a:pt x="754" y="16425"/>
                      </a:lnTo>
                      <a:lnTo>
                        <a:pt x="733" y="16362"/>
                      </a:lnTo>
                      <a:cubicBezTo>
                        <a:pt x="733" y="16321"/>
                        <a:pt x="754" y="16258"/>
                        <a:pt x="775" y="16237"/>
                      </a:cubicBezTo>
                      <a:lnTo>
                        <a:pt x="837" y="16258"/>
                      </a:lnTo>
                      <a:lnTo>
                        <a:pt x="879" y="16237"/>
                      </a:lnTo>
                      <a:cubicBezTo>
                        <a:pt x="879" y="16342"/>
                        <a:pt x="900" y="16467"/>
                        <a:pt x="900" y="16572"/>
                      </a:cubicBezTo>
                      <a:lnTo>
                        <a:pt x="1068" y="17764"/>
                      </a:lnTo>
                      <a:lnTo>
                        <a:pt x="1047" y="17785"/>
                      </a:lnTo>
                      <a:lnTo>
                        <a:pt x="1068" y="17869"/>
                      </a:lnTo>
                      <a:lnTo>
                        <a:pt x="1068" y="18036"/>
                      </a:lnTo>
                      <a:lnTo>
                        <a:pt x="1005" y="18078"/>
                      </a:lnTo>
                      <a:lnTo>
                        <a:pt x="1047" y="18120"/>
                      </a:lnTo>
                      <a:lnTo>
                        <a:pt x="1047" y="18287"/>
                      </a:lnTo>
                      <a:lnTo>
                        <a:pt x="1005" y="18350"/>
                      </a:lnTo>
                      <a:lnTo>
                        <a:pt x="1047" y="18434"/>
                      </a:lnTo>
                      <a:lnTo>
                        <a:pt x="1047" y="18455"/>
                      </a:lnTo>
                      <a:cubicBezTo>
                        <a:pt x="1047" y="18643"/>
                        <a:pt x="1005" y="18852"/>
                        <a:pt x="963" y="19041"/>
                      </a:cubicBezTo>
                      <a:cubicBezTo>
                        <a:pt x="921" y="19187"/>
                        <a:pt x="900" y="19334"/>
                        <a:pt x="858" y="19459"/>
                      </a:cubicBezTo>
                      <a:lnTo>
                        <a:pt x="796" y="19480"/>
                      </a:lnTo>
                      <a:lnTo>
                        <a:pt x="691" y="19564"/>
                      </a:lnTo>
                      <a:lnTo>
                        <a:pt x="649" y="19564"/>
                      </a:lnTo>
                      <a:lnTo>
                        <a:pt x="649" y="19501"/>
                      </a:lnTo>
                      <a:lnTo>
                        <a:pt x="754" y="19480"/>
                      </a:lnTo>
                      <a:lnTo>
                        <a:pt x="837" y="19438"/>
                      </a:lnTo>
                      <a:lnTo>
                        <a:pt x="837" y="19271"/>
                      </a:lnTo>
                      <a:lnTo>
                        <a:pt x="775" y="19250"/>
                      </a:lnTo>
                      <a:lnTo>
                        <a:pt x="670" y="19292"/>
                      </a:lnTo>
                      <a:lnTo>
                        <a:pt x="461" y="19292"/>
                      </a:lnTo>
                      <a:lnTo>
                        <a:pt x="377" y="19271"/>
                      </a:lnTo>
                      <a:lnTo>
                        <a:pt x="293" y="19292"/>
                      </a:lnTo>
                      <a:lnTo>
                        <a:pt x="293" y="19375"/>
                      </a:lnTo>
                      <a:lnTo>
                        <a:pt x="356" y="19501"/>
                      </a:lnTo>
                      <a:lnTo>
                        <a:pt x="398" y="19501"/>
                      </a:lnTo>
                      <a:lnTo>
                        <a:pt x="440" y="19585"/>
                      </a:lnTo>
                      <a:lnTo>
                        <a:pt x="356" y="19585"/>
                      </a:lnTo>
                      <a:lnTo>
                        <a:pt x="335" y="19689"/>
                      </a:lnTo>
                      <a:lnTo>
                        <a:pt x="252" y="19752"/>
                      </a:lnTo>
                      <a:lnTo>
                        <a:pt x="189" y="19857"/>
                      </a:lnTo>
                      <a:lnTo>
                        <a:pt x="42" y="19919"/>
                      </a:lnTo>
                      <a:lnTo>
                        <a:pt x="42" y="20003"/>
                      </a:lnTo>
                      <a:lnTo>
                        <a:pt x="189" y="20192"/>
                      </a:lnTo>
                      <a:lnTo>
                        <a:pt x="272" y="20192"/>
                      </a:lnTo>
                      <a:lnTo>
                        <a:pt x="335" y="20129"/>
                      </a:lnTo>
                      <a:lnTo>
                        <a:pt x="335" y="20066"/>
                      </a:lnTo>
                      <a:lnTo>
                        <a:pt x="231" y="20024"/>
                      </a:lnTo>
                      <a:lnTo>
                        <a:pt x="231" y="19982"/>
                      </a:lnTo>
                      <a:lnTo>
                        <a:pt x="272" y="19878"/>
                      </a:lnTo>
                      <a:lnTo>
                        <a:pt x="440" y="19878"/>
                      </a:lnTo>
                      <a:lnTo>
                        <a:pt x="461" y="19857"/>
                      </a:lnTo>
                      <a:lnTo>
                        <a:pt x="482" y="19982"/>
                      </a:lnTo>
                      <a:lnTo>
                        <a:pt x="586" y="20066"/>
                      </a:lnTo>
                      <a:lnTo>
                        <a:pt x="712" y="20066"/>
                      </a:lnTo>
                      <a:lnTo>
                        <a:pt x="754" y="20003"/>
                      </a:lnTo>
                      <a:lnTo>
                        <a:pt x="754" y="20003"/>
                      </a:lnTo>
                      <a:cubicBezTo>
                        <a:pt x="670" y="20317"/>
                        <a:pt x="649" y="20631"/>
                        <a:pt x="649" y="20924"/>
                      </a:cubicBezTo>
                      <a:lnTo>
                        <a:pt x="586" y="20966"/>
                      </a:lnTo>
                      <a:lnTo>
                        <a:pt x="649" y="21008"/>
                      </a:lnTo>
                      <a:lnTo>
                        <a:pt x="649" y="21154"/>
                      </a:lnTo>
                      <a:lnTo>
                        <a:pt x="565" y="21028"/>
                      </a:lnTo>
                      <a:lnTo>
                        <a:pt x="461" y="21008"/>
                      </a:lnTo>
                      <a:lnTo>
                        <a:pt x="440" y="21049"/>
                      </a:lnTo>
                      <a:lnTo>
                        <a:pt x="440" y="21133"/>
                      </a:lnTo>
                      <a:lnTo>
                        <a:pt x="461" y="21259"/>
                      </a:lnTo>
                      <a:lnTo>
                        <a:pt x="565" y="21280"/>
                      </a:lnTo>
                      <a:lnTo>
                        <a:pt x="649" y="21342"/>
                      </a:lnTo>
                      <a:lnTo>
                        <a:pt x="649" y="21384"/>
                      </a:lnTo>
                      <a:lnTo>
                        <a:pt x="691" y="21552"/>
                      </a:lnTo>
                      <a:lnTo>
                        <a:pt x="754" y="21572"/>
                      </a:lnTo>
                      <a:cubicBezTo>
                        <a:pt x="754" y="21635"/>
                        <a:pt x="775" y="21656"/>
                        <a:pt x="796" y="21698"/>
                      </a:cubicBezTo>
                      <a:lnTo>
                        <a:pt x="670" y="21656"/>
                      </a:lnTo>
                      <a:lnTo>
                        <a:pt x="649" y="21635"/>
                      </a:lnTo>
                      <a:lnTo>
                        <a:pt x="586" y="21677"/>
                      </a:lnTo>
                      <a:lnTo>
                        <a:pt x="649" y="21865"/>
                      </a:lnTo>
                      <a:lnTo>
                        <a:pt x="649" y="21949"/>
                      </a:lnTo>
                      <a:lnTo>
                        <a:pt x="691" y="21970"/>
                      </a:lnTo>
                      <a:lnTo>
                        <a:pt x="796" y="21803"/>
                      </a:lnTo>
                      <a:lnTo>
                        <a:pt x="858" y="21782"/>
                      </a:lnTo>
                      <a:cubicBezTo>
                        <a:pt x="879" y="21844"/>
                        <a:pt x="900" y="21886"/>
                        <a:pt x="921" y="21970"/>
                      </a:cubicBezTo>
                      <a:lnTo>
                        <a:pt x="921" y="22012"/>
                      </a:lnTo>
                      <a:lnTo>
                        <a:pt x="816" y="22054"/>
                      </a:lnTo>
                      <a:lnTo>
                        <a:pt x="921" y="22284"/>
                      </a:lnTo>
                      <a:lnTo>
                        <a:pt x="963" y="22409"/>
                      </a:lnTo>
                      <a:cubicBezTo>
                        <a:pt x="963" y="22493"/>
                        <a:pt x="984" y="22577"/>
                        <a:pt x="1005" y="22640"/>
                      </a:cubicBezTo>
                      <a:lnTo>
                        <a:pt x="984" y="22681"/>
                      </a:lnTo>
                      <a:lnTo>
                        <a:pt x="984" y="22744"/>
                      </a:lnTo>
                      <a:lnTo>
                        <a:pt x="921" y="22807"/>
                      </a:lnTo>
                      <a:lnTo>
                        <a:pt x="1005" y="22849"/>
                      </a:lnTo>
                      <a:lnTo>
                        <a:pt x="1026" y="22932"/>
                      </a:lnTo>
                      <a:lnTo>
                        <a:pt x="1068" y="22932"/>
                      </a:lnTo>
                      <a:cubicBezTo>
                        <a:pt x="1068" y="22953"/>
                        <a:pt x="1068" y="22995"/>
                        <a:pt x="1088" y="23016"/>
                      </a:cubicBezTo>
                      <a:cubicBezTo>
                        <a:pt x="1130" y="23163"/>
                        <a:pt x="1193" y="23330"/>
                        <a:pt x="1235" y="23456"/>
                      </a:cubicBezTo>
                      <a:lnTo>
                        <a:pt x="1277" y="23518"/>
                      </a:lnTo>
                      <a:cubicBezTo>
                        <a:pt x="1277" y="23539"/>
                        <a:pt x="1277" y="23539"/>
                        <a:pt x="1298" y="23560"/>
                      </a:cubicBezTo>
                      <a:lnTo>
                        <a:pt x="1235" y="23665"/>
                      </a:lnTo>
                      <a:lnTo>
                        <a:pt x="1193" y="23728"/>
                      </a:lnTo>
                      <a:lnTo>
                        <a:pt x="1235" y="23749"/>
                      </a:lnTo>
                      <a:lnTo>
                        <a:pt x="1381" y="23728"/>
                      </a:lnTo>
                      <a:lnTo>
                        <a:pt x="1444" y="23874"/>
                      </a:lnTo>
                      <a:lnTo>
                        <a:pt x="1423" y="23874"/>
                      </a:lnTo>
                      <a:lnTo>
                        <a:pt x="1444" y="23937"/>
                      </a:lnTo>
                      <a:lnTo>
                        <a:pt x="1486" y="23958"/>
                      </a:lnTo>
                      <a:lnTo>
                        <a:pt x="1423" y="24000"/>
                      </a:lnTo>
                      <a:lnTo>
                        <a:pt x="1402" y="24062"/>
                      </a:lnTo>
                      <a:lnTo>
                        <a:pt x="1423" y="24146"/>
                      </a:lnTo>
                      <a:lnTo>
                        <a:pt x="1486" y="24167"/>
                      </a:lnTo>
                      <a:lnTo>
                        <a:pt x="1549" y="24188"/>
                      </a:lnTo>
                      <a:lnTo>
                        <a:pt x="1507" y="24104"/>
                      </a:lnTo>
                      <a:lnTo>
                        <a:pt x="1549" y="24083"/>
                      </a:lnTo>
                      <a:cubicBezTo>
                        <a:pt x="1612" y="24167"/>
                        <a:pt x="1653" y="24272"/>
                        <a:pt x="1716" y="24355"/>
                      </a:cubicBezTo>
                      <a:lnTo>
                        <a:pt x="1716" y="24397"/>
                      </a:lnTo>
                      <a:lnTo>
                        <a:pt x="1653" y="24460"/>
                      </a:lnTo>
                      <a:lnTo>
                        <a:pt x="1695" y="24481"/>
                      </a:lnTo>
                      <a:lnTo>
                        <a:pt x="1737" y="24460"/>
                      </a:lnTo>
                      <a:lnTo>
                        <a:pt x="1758" y="24418"/>
                      </a:lnTo>
                      <a:cubicBezTo>
                        <a:pt x="1967" y="24753"/>
                        <a:pt x="2218" y="25004"/>
                        <a:pt x="2469" y="25234"/>
                      </a:cubicBezTo>
                      <a:lnTo>
                        <a:pt x="2449" y="25234"/>
                      </a:lnTo>
                      <a:lnTo>
                        <a:pt x="2365" y="25192"/>
                      </a:lnTo>
                      <a:lnTo>
                        <a:pt x="2260" y="25150"/>
                      </a:lnTo>
                      <a:lnTo>
                        <a:pt x="2156" y="25150"/>
                      </a:lnTo>
                      <a:lnTo>
                        <a:pt x="2072" y="25109"/>
                      </a:lnTo>
                      <a:lnTo>
                        <a:pt x="1946" y="24983"/>
                      </a:lnTo>
                      <a:lnTo>
                        <a:pt x="1863" y="24920"/>
                      </a:lnTo>
                      <a:lnTo>
                        <a:pt x="1842" y="24983"/>
                      </a:lnTo>
                      <a:lnTo>
                        <a:pt x="1863" y="25088"/>
                      </a:lnTo>
                      <a:lnTo>
                        <a:pt x="1946" y="25213"/>
                      </a:lnTo>
                      <a:lnTo>
                        <a:pt x="2072" y="25234"/>
                      </a:lnTo>
                      <a:lnTo>
                        <a:pt x="2239" y="25318"/>
                      </a:lnTo>
                      <a:lnTo>
                        <a:pt x="2281" y="25401"/>
                      </a:lnTo>
                      <a:lnTo>
                        <a:pt x="2365" y="25401"/>
                      </a:lnTo>
                      <a:lnTo>
                        <a:pt x="2428" y="25360"/>
                      </a:lnTo>
                      <a:lnTo>
                        <a:pt x="2574" y="25422"/>
                      </a:lnTo>
                      <a:lnTo>
                        <a:pt x="2679" y="25464"/>
                      </a:lnTo>
                      <a:lnTo>
                        <a:pt x="2783" y="25464"/>
                      </a:lnTo>
                      <a:cubicBezTo>
                        <a:pt x="2804" y="25464"/>
                        <a:pt x="2846" y="25506"/>
                        <a:pt x="2846" y="25527"/>
                      </a:cubicBezTo>
                      <a:lnTo>
                        <a:pt x="2804" y="25527"/>
                      </a:lnTo>
                      <a:lnTo>
                        <a:pt x="2700" y="25569"/>
                      </a:lnTo>
                      <a:lnTo>
                        <a:pt x="2658" y="25548"/>
                      </a:lnTo>
                      <a:lnTo>
                        <a:pt x="2595" y="25506"/>
                      </a:lnTo>
                      <a:lnTo>
                        <a:pt x="2532" y="25506"/>
                      </a:lnTo>
                      <a:lnTo>
                        <a:pt x="2490" y="25548"/>
                      </a:lnTo>
                      <a:lnTo>
                        <a:pt x="2490" y="25611"/>
                      </a:lnTo>
                      <a:lnTo>
                        <a:pt x="2595" y="25653"/>
                      </a:lnTo>
                      <a:lnTo>
                        <a:pt x="2658" y="25757"/>
                      </a:lnTo>
                      <a:lnTo>
                        <a:pt x="2762" y="25799"/>
                      </a:lnTo>
                      <a:lnTo>
                        <a:pt x="2867" y="25925"/>
                      </a:lnTo>
                      <a:lnTo>
                        <a:pt x="2951" y="25945"/>
                      </a:lnTo>
                      <a:lnTo>
                        <a:pt x="3076" y="25925"/>
                      </a:lnTo>
                      <a:lnTo>
                        <a:pt x="3118" y="25945"/>
                      </a:lnTo>
                      <a:lnTo>
                        <a:pt x="3118" y="26029"/>
                      </a:lnTo>
                      <a:lnTo>
                        <a:pt x="3202" y="26092"/>
                      </a:lnTo>
                      <a:lnTo>
                        <a:pt x="3285" y="26071"/>
                      </a:lnTo>
                      <a:lnTo>
                        <a:pt x="3265" y="26029"/>
                      </a:lnTo>
                      <a:lnTo>
                        <a:pt x="3327" y="25945"/>
                      </a:lnTo>
                      <a:lnTo>
                        <a:pt x="3327" y="25883"/>
                      </a:lnTo>
                      <a:lnTo>
                        <a:pt x="3285" y="25862"/>
                      </a:lnTo>
                      <a:lnTo>
                        <a:pt x="3327" y="25841"/>
                      </a:lnTo>
                      <a:lnTo>
                        <a:pt x="3411" y="25841"/>
                      </a:lnTo>
                      <a:lnTo>
                        <a:pt x="3369" y="25757"/>
                      </a:lnTo>
                      <a:lnTo>
                        <a:pt x="3285" y="25736"/>
                      </a:lnTo>
                      <a:lnTo>
                        <a:pt x="3160" y="25757"/>
                      </a:lnTo>
                      <a:lnTo>
                        <a:pt x="3118" y="25715"/>
                      </a:lnTo>
                      <a:lnTo>
                        <a:pt x="3118" y="25715"/>
                      </a:lnTo>
                      <a:cubicBezTo>
                        <a:pt x="3141" y="25721"/>
                        <a:pt x="3164" y="25724"/>
                        <a:pt x="3189" y="25724"/>
                      </a:cubicBezTo>
                      <a:cubicBezTo>
                        <a:pt x="3256" y="25724"/>
                        <a:pt x="3329" y="25704"/>
                        <a:pt x="3390" y="25673"/>
                      </a:cubicBezTo>
                      <a:lnTo>
                        <a:pt x="3411" y="25715"/>
                      </a:lnTo>
                      <a:lnTo>
                        <a:pt x="3578" y="25736"/>
                      </a:lnTo>
                      <a:lnTo>
                        <a:pt x="3683" y="25778"/>
                      </a:lnTo>
                      <a:lnTo>
                        <a:pt x="3746" y="25778"/>
                      </a:lnTo>
                      <a:lnTo>
                        <a:pt x="3829" y="25841"/>
                      </a:lnTo>
                      <a:lnTo>
                        <a:pt x="3892" y="25778"/>
                      </a:lnTo>
                      <a:lnTo>
                        <a:pt x="3955" y="25653"/>
                      </a:lnTo>
                      <a:lnTo>
                        <a:pt x="3913" y="25464"/>
                      </a:lnTo>
                      <a:lnTo>
                        <a:pt x="3934" y="25401"/>
                      </a:lnTo>
                      <a:lnTo>
                        <a:pt x="3934" y="25318"/>
                      </a:lnTo>
                      <a:lnTo>
                        <a:pt x="3955" y="25150"/>
                      </a:lnTo>
                      <a:lnTo>
                        <a:pt x="3955" y="25109"/>
                      </a:lnTo>
                      <a:cubicBezTo>
                        <a:pt x="4018" y="25213"/>
                        <a:pt x="4060" y="25318"/>
                        <a:pt x="4143" y="25422"/>
                      </a:cubicBezTo>
                      <a:lnTo>
                        <a:pt x="4122" y="25527"/>
                      </a:lnTo>
                      <a:lnTo>
                        <a:pt x="4060" y="25632"/>
                      </a:lnTo>
                      <a:lnTo>
                        <a:pt x="4122" y="25736"/>
                      </a:lnTo>
                      <a:lnTo>
                        <a:pt x="4060" y="25820"/>
                      </a:lnTo>
                      <a:lnTo>
                        <a:pt x="4060" y="25883"/>
                      </a:lnTo>
                      <a:lnTo>
                        <a:pt x="4164" y="25945"/>
                      </a:lnTo>
                      <a:lnTo>
                        <a:pt x="4269" y="25966"/>
                      </a:lnTo>
                      <a:lnTo>
                        <a:pt x="4332" y="25987"/>
                      </a:lnTo>
                      <a:lnTo>
                        <a:pt x="4373" y="25945"/>
                      </a:lnTo>
                      <a:lnTo>
                        <a:pt x="4248" y="25841"/>
                      </a:lnTo>
                      <a:lnTo>
                        <a:pt x="4332" y="25757"/>
                      </a:lnTo>
                      <a:lnTo>
                        <a:pt x="4562" y="26155"/>
                      </a:lnTo>
                      <a:lnTo>
                        <a:pt x="4562" y="26155"/>
                      </a:lnTo>
                      <a:lnTo>
                        <a:pt x="4520" y="26134"/>
                      </a:lnTo>
                      <a:lnTo>
                        <a:pt x="4332" y="26050"/>
                      </a:lnTo>
                      <a:lnTo>
                        <a:pt x="4227" y="25987"/>
                      </a:lnTo>
                      <a:lnTo>
                        <a:pt x="4206" y="26029"/>
                      </a:lnTo>
                      <a:lnTo>
                        <a:pt x="4248" y="26071"/>
                      </a:lnTo>
                      <a:lnTo>
                        <a:pt x="4520" y="26197"/>
                      </a:lnTo>
                      <a:lnTo>
                        <a:pt x="4541" y="26259"/>
                      </a:lnTo>
                      <a:lnTo>
                        <a:pt x="4436" y="26259"/>
                      </a:lnTo>
                      <a:lnTo>
                        <a:pt x="4436" y="26322"/>
                      </a:lnTo>
                      <a:lnTo>
                        <a:pt x="4373" y="26322"/>
                      </a:lnTo>
                      <a:lnTo>
                        <a:pt x="4353" y="26238"/>
                      </a:lnTo>
                      <a:lnTo>
                        <a:pt x="4227" y="26155"/>
                      </a:lnTo>
                      <a:lnTo>
                        <a:pt x="4206" y="26176"/>
                      </a:lnTo>
                      <a:lnTo>
                        <a:pt x="4206" y="26259"/>
                      </a:lnTo>
                      <a:lnTo>
                        <a:pt x="4122" y="26259"/>
                      </a:lnTo>
                      <a:lnTo>
                        <a:pt x="3934" y="26280"/>
                      </a:lnTo>
                      <a:lnTo>
                        <a:pt x="3892" y="26322"/>
                      </a:lnTo>
                      <a:lnTo>
                        <a:pt x="3934" y="26364"/>
                      </a:lnTo>
                      <a:lnTo>
                        <a:pt x="3913" y="26385"/>
                      </a:lnTo>
                      <a:lnTo>
                        <a:pt x="3809" y="26364"/>
                      </a:lnTo>
                      <a:lnTo>
                        <a:pt x="3704" y="26385"/>
                      </a:lnTo>
                      <a:lnTo>
                        <a:pt x="3725" y="26448"/>
                      </a:lnTo>
                      <a:lnTo>
                        <a:pt x="3850" y="26469"/>
                      </a:lnTo>
                      <a:lnTo>
                        <a:pt x="3955" y="26469"/>
                      </a:lnTo>
                      <a:lnTo>
                        <a:pt x="3997" y="26427"/>
                      </a:lnTo>
                      <a:lnTo>
                        <a:pt x="4018" y="26385"/>
                      </a:lnTo>
                      <a:lnTo>
                        <a:pt x="4101" y="26427"/>
                      </a:lnTo>
                      <a:lnTo>
                        <a:pt x="4206" y="26490"/>
                      </a:lnTo>
                      <a:lnTo>
                        <a:pt x="4248" y="26469"/>
                      </a:lnTo>
                      <a:lnTo>
                        <a:pt x="4269" y="26531"/>
                      </a:lnTo>
                      <a:lnTo>
                        <a:pt x="4269" y="26573"/>
                      </a:lnTo>
                      <a:lnTo>
                        <a:pt x="4353" y="26636"/>
                      </a:lnTo>
                      <a:lnTo>
                        <a:pt x="4269" y="26678"/>
                      </a:lnTo>
                      <a:lnTo>
                        <a:pt x="4227" y="26782"/>
                      </a:lnTo>
                      <a:lnTo>
                        <a:pt x="4269" y="26866"/>
                      </a:lnTo>
                      <a:lnTo>
                        <a:pt x="4353" y="26866"/>
                      </a:lnTo>
                      <a:lnTo>
                        <a:pt x="4436" y="26887"/>
                      </a:lnTo>
                      <a:lnTo>
                        <a:pt x="4541" y="26992"/>
                      </a:lnTo>
                      <a:lnTo>
                        <a:pt x="4625" y="26992"/>
                      </a:lnTo>
                      <a:lnTo>
                        <a:pt x="4646" y="26971"/>
                      </a:lnTo>
                      <a:lnTo>
                        <a:pt x="4562" y="26908"/>
                      </a:lnTo>
                      <a:lnTo>
                        <a:pt x="4457" y="26845"/>
                      </a:lnTo>
                      <a:lnTo>
                        <a:pt x="4436" y="26782"/>
                      </a:lnTo>
                      <a:lnTo>
                        <a:pt x="4457" y="26782"/>
                      </a:lnTo>
                      <a:lnTo>
                        <a:pt x="4541" y="26803"/>
                      </a:lnTo>
                      <a:lnTo>
                        <a:pt x="4625" y="26762"/>
                      </a:lnTo>
                      <a:lnTo>
                        <a:pt x="4646" y="26699"/>
                      </a:lnTo>
                      <a:lnTo>
                        <a:pt x="4562" y="26678"/>
                      </a:lnTo>
                      <a:lnTo>
                        <a:pt x="4520" y="26636"/>
                      </a:lnTo>
                      <a:lnTo>
                        <a:pt x="4750" y="26531"/>
                      </a:lnTo>
                      <a:lnTo>
                        <a:pt x="4855" y="26469"/>
                      </a:lnTo>
                      <a:lnTo>
                        <a:pt x="4938" y="26490"/>
                      </a:lnTo>
                      <a:cubicBezTo>
                        <a:pt x="4959" y="26531"/>
                        <a:pt x="4959" y="26552"/>
                        <a:pt x="4980" y="26552"/>
                      </a:cubicBezTo>
                      <a:lnTo>
                        <a:pt x="5001" y="26552"/>
                      </a:lnTo>
                      <a:lnTo>
                        <a:pt x="5001" y="26531"/>
                      </a:lnTo>
                      <a:lnTo>
                        <a:pt x="5294" y="26594"/>
                      </a:lnTo>
                      <a:lnTo>
                        <a:pt x="5357" y="26573"/>
                      </a:lnTo>
                      <a:lnTo>
                        <a:pt x="5357" y="26510"/>
                      </a:lnTo>
                      <a:lnTo>
                        <a:pt x="5482" y="26510"/>
                      </a:lnTo>
                      <a:lnTo>
                        <a:pt x="5420" y="26322"/>
                      </a:lnTo>
                      <a:lnTo>
                        <a:pt x="5357" y="26322"/>
                      </a:lnTo>
                      <a:lnTo>
                        <a:pt x="5252" y="26238"/>
                      </a:lnTo>
                      <a:lnTo>
                        <a:pt x="5106" y="26176"/>
                      </a:lnTo>
                      <a:lnTo>
                        <a:pt x="5106" y="26113"/>
                      </a:lnTo>
                      <a:lnTo>
                        <a:pt x="5273" y="26218"/>
                      </a:lnTo>
                      <a:lnTo>
                        <a:pt x="5399" y="26238"/>
                      </a:lnTo>
                      <a:lnTo>
                        <a:pt x="5148" y="25171"/>
                      </a:lnTo>
                      <a:lnTo>
                        <a:pt x="5106" y="25171"/>
                      </a:lnTo>
                      <a:lnTo>
                        <a:pt x="5106" y="25129"/>
                      </a:lnTo>
                      <a:lnTo>
                        <a:pt x="4959" y="24481"/>
                      </a:lnTo>
                      <a:lnTo>
                        <a:pt x="4792" y="24544"/>
                      </a:lnTo>
                      <a:lnTo>
                        <a:pt x="4750" y="24585"/>
                      </a:lnTo>
                      <a:lnTo>
                        <a:pt x="4666" y="24502"/>
                      </a:lnTo>
                      <a:lnTo>
                        <a:pt x="4583" y="24481"/>
                      </a:lnTo>
                      <a:lnTo>
                        <a:pt x="4562" y="24544"/>
                      </a:lnTo>
                      <a:cubicBezTo>
                        <a:pt x="4562" y="24502"/>
                        <a:pt x="4541" y="24502"/>
                        <a:pt x="4541" y="24481"/>
                      </a:cubicBezTo>
                      <a:lnTo>
                        <a:pt x="4541" y="24334"/>
                      </a:lnTo>
                      <a:lnTo>
                        <a:pt x="4625" y="24272"/>
                      </a:lnTo>
                      <a:lnTo>
                        <a:pt x="4750" y="24251"/>
                      </a:lnTo>
                      <a:lnTo>
                        <a:pt x="4897" y="24334"/>
                      </a:lnTo>
                      <a:lnTo>
                        <a:pt x="4980" y="24272"/>
                      </a:lnTo>
                      <a:lnTo>
                        <a:pt x="5001" y="24272"/>
                      </a:lnTo>
                      <a:lnTo>
                        <a:pt x="4855" y="24146"/>
                      </a:lnTo>
                      <a:lnTo>
                        <a:pt x="4520" y="23937"/>
                      </a:lnTo>
                      <a:lnTo>
                        <a:pt x="4457" y="23874"/>
                      </a:lnTo>
                      <a:lnTo>
                        <a:pt x="3725" y="23874"/>
                      </a:lnTo>
                      <a:lnTo>
                        <a:pt x="3306" y="23958"/>
                      </a:lnTo>
                      <a:lnTo>
                        <a:pt x="3202" y="23895"/>
                      </a:lnTo>
                      <a:lnTo>
                        <a:pt x="2930" y="23874"/>
                      </a:lnTo>
                      <a:lnTo>
                        <a:pt x="2846" y="23644"/>
                      </a:lnTo>
                      <a:lnTo>
                        <a:pt x="2783" y="23435"/>
                      </a:lnTo>
                      <a:lnTo>
                        <a:pt x="2658" y="23330"/>
                      </a:lnTo>
                      <a:lnTo>
                        <a:pt x="2637" y="22995"/>
                      </a:lnTo>
                      <a:lnTo>
                        <a:pt x="2637" y="22828"/>
                      </a:lnTo>
                      <a:lnTo>
                        <a:pt x="2511" y="22828"/>
                      </a:lnTo>
                      <a:lnTo>
                        <a:pt x="2323" y="22912"/>
                      </a:lnTo>
                      <a:lnTo>
                        <a:pt x="2218" y="23016"/>
                      </a:lnTo>
                      <a:lnTo>
                        <a:pt x="2093" y="23016"/>
                      </a:lnTo>
                      <a:lnTo>
                        <a:pt x="1842" y="22577"/>
                      </a:lnTo>
                      <a:cubicBezTo>
                        <a:pt x="1821" y="22493"/>
                        <a:pt x="1800" y="22409"/>
                        <a:pt x="1800" y="22326"/>
                      </a:cubicBezTo>
                      <a:lnTo>
                        <a:pt x="1884" y="21844"/>
                      </a:lnTo>
                      <a:lnTo>
                        <a:pt x="2009" y="21656"/>
                      </a:lnTo>
                      <a:lnTo>
                        <a:pt x="2218" y="21447"/>
                      </a:lnTo>
                      <a:lnTo>
                        <a:pt x="2260" y="21154"/>
                      </a:lnTo>
                      <a:lnTo>
                        <a:pt x="2218" y="20840"/>
                      </a:lnTo>
                      <a:lnTo>
                        <a:pt x="2135" y="20610"/>
                      </a:lnTo>
                      <a:lnTo>
                        <a:pt x="2197" y="20338"/>
                      </a:lnTo>
                      <a:lnTo>
                        <a:pt x="2302" y="20212"/>
                      </a:lnTo>
                      <a:lnTo>
                        <a:pt x="2197" y="19961"/>
                      </a:lnTo>
                      <a:lnTo>
                        <a:pt x="2218" y="19815"/>
                      </a:lnTo>
                      <a:lnTo>
                        <a:pt x="2323" y="19710"/>
                      </a:lnTo>
                      <a:lnTo>
                        <a:pt x="2239" y="19480"/>
                      </a:lnTo>
                      <a:lnTo>
                        <a:pt x="2197" y="19166"/>
                      </a:lnTo>
                      <a:lnTo>
                        <a:pt x="2114" y="19020"/>
                      </a:lnTo>
                      <a:lnTo>
                        <a:pt x="2114" y="18915"/>
                      </a:lnTo>
                      <a:lnTo>
                        <a:pt x="2260" y="18769"/>
                      </a:lnTo>
                      <a:lnTo>
                        <a:pt x="2260" y="18643"/>
                      </a:lnTo>
                      <a:lnTo>
                        <a:pt x="2135" y="18434"/>
                      </a:lnTo>
                      <a:lnTo>
                        <a:pt x="1946" y="18308"/>
                      </a:lnTo>
                      <a:lnTo>
                        <a:pt x="1821" y="18308"/>
                      </a:lnTo>
                      <a:lnTo>
                        <a:pt x="1800" y="18329"/>
                      </a:lnTo>
                      <a:lnTo>
                        <a:pt x="1716" y="18246"/>
                      </a:lnTo>
                      <a:lnTo>
                        <a:pt x="1779" y="18141"/>
                      </a:lnTo>
                      <a:lnTo>
                        <a:pt x="2030" y="18141"/>
                      </a:lnTo>
                      <a:lnTo>
                        <a:pt x="2156" y="17995"/>
                      </a:lnTo>
                      <a:lnTo>
                        <a:pt x="2156" y="17869"/>
                      </a:lnTo>
                      <a:lnTo>
                        <a:pt x="2093" y="17827"/>
                      </a:lnTo>
                      <a:lnTo>
                        <a:pt x="2009" y="17890"/>
                      </a:lnTo>
                      <a:lnTo>
                        <a:pt x="1905" y="17869"/>
                      </a:lnTo>
                      <a:lnTo>
                        <a:pt x="1842" y="17597"/>
                      </a:lnTo>
                      <a:lnTo>
                        <a:pt x="1737" y="17367"/>
                      </a:lnTo>
                      <a:lnTo>
                        <a:pt x="1737" y="17199"/>
                      </a:lnTo>
                      <a:lnTo>
                        <a:pt x="1737" y="17032"/>
                      </a:lnTo>
                      <a:lnTo>
                        <a:pt x="1570" y="16969"/>
                      </a:lnTo>
                      <a:lnTo>
                        <a:pt x="1570" y="16948"/>
                      </a:lnTo>
                      <a:cubicBezTo>
                        <a:pt x="1528" y="16865"/>
                        <a:pt x="1528" y="16760"/>
                        <a:pt x="1507" y="16676"/>
                      </a:cubicBezTo>
                      <a:lnTo>
                        <a:pt x="1486" y="16362"/>
                      </a:lnTo>
                      <a:lnTo>
                        <a:pt x="1612" y="16300"/>
                      </a:lnTo>
                      <a:lnTo>
                        <a:pt x="1633" y="16132"/>
                      </a:lnTo>
                      <a:lnTo>
                        <a:pt x="1591" y="16028"/>
                      </a:lnTo>
                      <a:lnTo>
                        <a:pt x="1486" y="15986"/>
                      </a:lnTo>
                      <a:lnTo>
                        <a:pt x="1423" y="15714"/>
                      </a:lnTo>
                      <a:lnTo>
                        <a:pt x="1402" y="15358"/>
                      </a:lnTo>
                      <a:lnTo>
                        <a:pt x="1423" y="14940"/>
                      </a:lnTo>
                      <a:lnTo>
                        <a:pt x="1319" y="14751"/>
                      </a:lnTo>
                      <a:lnTo>
                        <a:pt x="1298" y="14542"/>
                      </a:lnTo>
                      <a:lnTo>
                        <a:pt x="1507" y="14249"/>
                      </a:lnTo>
                      <a:lnTo>
                        <a:pt x="1528" y="13935"/>
                      </a:lnTo>
                      <a:lnTo>
                        <a:pt x="1695" y="13852"/>
                      </a:lnTo>
                      <a:lnTo>
                        <a:pt x="1779" y="13747"/>
                      </a:lnTo>
                      <a:lnTo>
                        <a:pt x="1423" y="13077"/>
                      </a:lnTo>
                      <a:lnTo>
                        <a:pt x="1486" y="12847"/>
                      </a:lnTo>
                      <a:lnTo>
                        <a:pt x="1486" y="12680"/>
                      </a:lnTo>
                      <a:lnTo>
                        <a:pt x="1486" y="12282"/>
                      </a:lnTo>
                      <a:lnTo>
                        <a:pt x="1612" y="12052"/>
                      </a:lnTo>
                      <a:lnTo>
                        <a:pt x="1737" y="11927"/>
                      </a:lnTo>
                      <a:lnTo>
                        <a:pt x="1716" y="11717"/>
                      </a:lnTo>
                      <a:lnTo>
                        <a:pt x="1612" y="11529"/>
                      </a:lnTo>
                      <a:lnTo>
                        <a:pt x="1528" y="11445"/>
                      </a:lnTo>
                      <a:lnTo>
                        <a:pt x="1674" y="11278"/>
                      </a:lnTo>
                      <a:lnTo>
                        <a:pt x="1633" y="11027"/>
                      </a:lnTo>
                      <a:lnTo>
                        <a:pt x="1737" y="10797"/>
                      </a:lnTo>
                      <a:lnTo>
                        <a:pt x="1842" y="10776"/>
                      </a:lnTo>
                      <a:lnTo>
                        <a:pt x="1884" y="10504"/>
                      </a:lnTo>
                      <a:lnTo>
                        <a:pt x="1821" y="10064"/>
                      </a:lnTo>
                      <a:lnTo>
                        <a:pt x="1737" y="9981"/>
                      </a:lnTo>
                      <a:lnTo>
                        <a:pt x="1674" y="9646"/>
                      </a:lnTo>
                      <a:lnTo>
                        <a:pt x="1591" y="9458"/>
                      </a:lnTo>
                      <a:lnTo>
                        <a:pt x="1444" y="9248"/>
                      </a:lnTo>
                      <a:lnTo>
                        <a:pt x="1423" y="9144"/>
                      </a:lnTo>
                      <a:lnTo>
                        <a:pt x="1319" y="9018"/>
                      </a:lnTo>
                      <a:lnTo>
                        <a:pt x="1277" y="8725"/>
                      </a:lnTo>
                      <a:lnTo>
                        <a:pt x="1298" y="8516"/>
                      </a:lnTo>
                      <a:lnTo>
                        <a:pt x="1444" y="8453"/>
                      </a:lnTo>
                      <a:lnTo>
                        <a:pt x="1444" y="8160"/>
                      </a:lnTo>
                      <a:lnTo>
                        <a:pt x="1528" y="8056"/>
                      </a:lnTo>
                      <a:lnTo>
                        <a:pt x="1528" y="7784"/>
                      </a:lnTo>
                      <a:lnTo>
                        <a:pt x="1423" y="7616"/>
                      </a:lnTo>
                      <a:lnTo>
                        <a:pt x="1402" y="7240"/>
                      </a:lnTo>
                      <a:lnTo>
                        <a:pt x="1486" y="7156"/>
                      </a:lnTo>
                      <a:lnTo>
                        <a:pt x="1528" y="6738"/>
                      </a:lnTo>
                      <a:lnTo>
                        <a:pt x="1633" y="6591"/>
                      </a:lnTo>
                      <a:lnTo>
                        <a:pt x="1800" y="6194"/>
                      </a:lnTo>
                      <a:lnTo>
                        <a:pt x="1946" y="6047"/>
                      </a:lnTo>
                      <a:lnTo>
                        <a:pt x="2051" y="5984"/>
                      </a:lnTo>
                      <a:lnTo>
                        <a:pt x="2135" y="5880"/>
                      </a:lnTo>
                      <a:lnTo>
                        <a:pt x="2093" y="5838"/>
                      </a:lnTo>
                      <a:lnTo>
                        <a:pt x="2093" y="5671"/>
                      </a:lnTo>
                      <a:lnTo>
                        <a:pt x="2030" y="5587"/>
                      </a:lnTo>
                      <a:lnTo>
                        <a:pt x="1946" y="5545"/>
                      </a:lnTo>
                      <a:lnTo>
                        <a:pt x="1988" y="5440"/>
                      </a:lnTo>
                      <a:lnTo>
                        <a:pt x="2093" y="5357"/>
                      </a:lnTo>
                      <a:lnTo>
                        <a:pt x="2093" y="5210"/>
                      </a:lnTo>
                      <a:lnTo>
                        <a:pt x="1946" y="5043"/>
                      </a:lnTo>
                      <a:lnTo>
                        <a:pt x="1925" y="4854"/>
                      </a:lnTo>
                      <a:lnTo>
                        <a:pt x="2009" y="4729"/>
                      </a:lnTo>
                      <a:lnTo>
                        <a:pt x="1988" y="4624"/>
                      </a:lnTo>
                      <a:lnTo>
                        <a:pt x="1842" y="4520"/>
                      </a:lnTo>
                      <a:lnTo>
                        <a:pt x="1905" y="4373"/>
                      </a:lnTo>
                      <a:lnTo>
                        <a:pt x="2574" y="3997"/>
                      </a:lnTo>
                      <a:lnTo>
                        <a:pt x="2741" y="3348"/>
                      </a:lnTo>
                      <a:lnTo>
                        <a:pt x="2658" y="3181"/>
                      </a:lnTo>
                      <a:lnTo>
                        <a:pt x="2553" y="3222"/>
                      </a:lnTo>
                      <a:lnTo>
                        <a:pt x="2511" y="3285"/>
                      </a:lnTo>
                      <a:lnTo>
                        <a:pt x="2344" y="3285"/>
                      </a:lnTo>
                      <a:lnTo>
                        <a:pt x="1925" y="2134"/>
                      </a:lnTo>
                      <a:lnTo>
                        <a:pt x="1633" y="1883"/>
                      </a:lnTo>
                      <a:lnTo>
                        <a:pt x="1570" y="1779"/>
                      </a:lnTo>
                      <a:lnTo>
                        <a:pt x="1695" y="1465"/>
                      </a:lnTo>
                      <a:lnTo>
                        <a:pt x="1633" y="1360"/>
                      </a:lnTo>
                      <a:lnTo>
                        <a:pt x="1716" y="1193"/>
                      </a:lnTo>
                      <a:lnTo>
                        <a:pt x="1695" y="1130"/>
                      </a:lnTo>
                      <a:lnTo>
                        <a:pt x="1423" y="921"/>
                      </a:lnTo>
                      <a:lnTo>
                        <a:pt x="1360" y="774"/>
                      </a:lnTo>
                      <a:lnTo>
                        <a:pt x="1319" y="607"/>
                      </a:lnTo>
                      <a:lnTo>
                        <a:pt x="1298" y="544"/>
                      </a:lnTo>
                      <a:lnTo>
                        <a:pt x="1319" y="440"/>
                      </a:lnTo>
                      <a:lnTo>
                        <a:pt x="1298" y="335"/>
                      </a:lnTo>
                      <a:lnTo>
                        <a:pt x="1256" y="293"/>
                      </a:lnTo>
                      <a:lnTo>
                        <a:pt x="1151" y="189"/>
                      </a:lnTo>
                      <a:lnTo>
                        <a:pt x="1151" y="21"/>
                      </a:lnTo>
                      <a:lnTo>
                        <a:pt x="1109" y="21"/>
                      </a:lnTo>
                      <a:lnTo>
                        <a:pt x="1047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496" name="Google Shape;496;p35"/>
              <p:cNvGrpSpPr/>
              <p:nvPr/>
            </p:nvGrpSpPr>
            <p:grpSpPr>
              <a:xfrm>
                <a:off x="3918000" y="3561900"/>
                <a:ext cx="236225" cy="207100"/>
                <a:chOff x="3918000" y="3561900"/>
                <a:chExt cx="236225" cy="207100"/>
              </a:xfrm>
            </p:grpSpPr>
            <p:sp>
              <p:nvSpPr>
                <p:cNvPr id="497" name="Google Shape;497;p35"/>
                <p:cNvSpPr/>
                <p:nvPr/>
              </p:nvSpPr>
              <p:spPr>
                <a:xfrm>
                  <a:off x="3925800" y="3561900"/>
                  <a:ext cx="228425" cy="17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7" h="6800" extrusionOk="0">
                      <a:moveTo>
                        <a:pt x="0" y="4356"/>
                      </a:moveTo>
                      <a:lnTo>
                        <a:pt x="1381" y="1594"/>
                      </a:lnTo>
                      <a:lnTo>
                        <a:pt x="7012" y="0"/>
                      </a:lnTo>
                      <a:lnTo>
                        <a:pt x="9137" y="532"/>
                      </a:lnTo>
                      <a:lnTo>
                        <a:pt x="8500" y="2444"/>
                      </a:lnTo>
                      <a:lnTo>
                        <a:pt x="6906" y="5206"/>
                      </a:lnTo>
                      <a:lnTo>
                        <a:pt x="3719" y="680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</p:sp>
            <p:sp>
              <p:nvSpPr>
                <p:cNvPr id="498" name="Google Shape;498;p35"/>
                <p:cNvSpPr/>
                <p:nvPr/>
              </p:nvSpPr>
              <p:spPr>
                <a:xfrm>
                  <a:off x="3918000" y="3569675"/>
                  <a:ext cx="229150" cy="19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6" h="7973" extrusionOk="0">
                      <a:moveTo>
                        <a:pt x="6696" y="3976"/>
                      </a:moveTo>
                      <a:lnTo>
                        <a:pt x="6738" y="4018"/>
                      </a:lnTo>
                      <a:lnTo>
                        <a:pt x="6780" y="3997"/>
                      </a:lnTo>
                      <a:lnTo>
                        <a:pt x="6843" y="4039"/>
                      </a:lnTo>
                      <a:lnTo>
                        <a:pt x="6926" y="4018"/>
                      </a:lnTo>
                      <a:lnTo>
                        <a:pt x="7052" y="4122"/>
                      </a:lnTo>
                      <a:lnTo>
                        <a:pt x="7136" y="4353"/>
                      </a:lnTo>
                      <a:lnTo>
                        <a:pt x="7136" y="4499"/>
                      </a:lnTo>
                      <a:lnTo>
                        <a:pt x="7094" y="4583"/>
                      </a:lnTo>
                      <a:lnTo>
                        <a:pt x="6989" y="4625"/>
                      </a:lnTo>
                      <a:lnTo>
                        <a:pt x="6989" y="4708"/>
                      </a:lnTo>
                      <a:lnTo>
                        <a:pt x="7031" y="4750"/>
                      </a:lnTo>
                      <a:lnTo>
                        <a:pt x="7031" y="4834"/>
                      </a:lnTo>
                      <a:lnTo>
                        <a:pt x="6926" y="4918"/>
                      </a:lnTo>
                      <a:lnTo>
                        <a:pt x="6843" y="4876"/>
                      </a:lnTo>
                      <a:lnTo>
                        <a:pt x="6738" y="4918"/>
                      </a:lnTo>
                      <a:lnTo>
                        <a:pt x="6675" y="4959"/>
                      </a:lnTo>
                      <a:lnTo>
                        <a:pt x="6571" y="5001"/>
                      </a:lnTo>
                      <a:lnTo>
                        <a:pt x="6508" y="5127"/>
                      </a:lnTo>
                      <a:lnTo>
                        <a:pt x="6466" y="5169"/>
                      </a:lnTo>
                      <a:lnTo>
                        <a:pt x="6424" y="5231"/>
                      </a:lnTo>
                      <a:lnTo>
                        <a:pt x="6320" y="5231"/>
                      </a:lnTo>
                      <a:lnTo>
                        <a:pt x="6194" y="5169"/>
                      </a:lnTo>
                      <a:lnTo>
                        <a:pt x="6152" y="5106"/>
                      </a:lnTo>
                      <a:lnTo>
                        <a:pt x="6069" y="5022"/>
                      </a:lnTo>
                      <a:lnTo>
                        <a:pt x="6069" y="4918"/>
                      </a:lnTo>
                      <a:lnTo>
                        <a:pt x="5985" y="4834"/>
                      </a:lnTo>
                      <a:lnTo>
                        <a:pt x="5964" y="4771"/>
                      </a:lnTo>
                      <a:lnTo>
                        <a:pt x="5880" y="4708"/>
                      </a:lnTo>
                      <a:lnTo>
                        <a:pt x="5838" y="4604"/>
                      </a:lnTo>
                      <a:lnTo>
                        <a:pt x="5901" y="4541"/>
                      </a:lnTo>
                      <a:lnTo>
                        <a:pt x="6069" y="4415"/>
                      </a:lnTo>
                      <a:lnTo>
                        <a:pt x="6110" y="4248"/>
                      </a:lnTo>
                      <a:lnTo>
                        <a:pt x="6257" y="4164"/>
                      </a:lnTo>
                      <a:lnTo>
                        <a:pt x="6466" y="4122"/>
                      </a:lnTo>
                      <a:lnTo>
                        <a:pt x="6508" y="4081"/>
                      </a:lnTo>
                      <a:lnTo>
                        <a:pt x="6592" y="4018"/>
                      </a:lnTo>
                      <a:lnTo>
                        <a:pt x="6613" y="3976"/>
                      </a:lnTo>
                      <a:close/>
                      <a:moveTo>
                        <a:pt x="7659" y="1"/>
                      </a:moveTo>
                      <a:lnTo>
                        <a:pt x="7470" y="21"/>
                      </a:lnTo>
                      <a:lnTo>
                        <a:pt x="7387" y="21"/>
                      </a:lnTo>
                      <a:lnTo>
                        <a:pt x="7345" y="63"/>
                      </a:lnTo>
                      <a:lnTo>
                        <a:pt x="7240" y="63"/>
                      </a:lnTo>
                      <a:lnTo>
                        <a:pt x="7178" y="126"/>
                      </a:lnTo>
                      <a:lnTo>
                        <a:pt x="7178" y="168"/>
                      </a:lnTo>
                      <a:lnTo>
                        <a:pt x="7157" y="252"/>
                      </a:lnTo>
                      <a:lnTo>
                        <a:pt x="7073" y="273"/>
                      </a:lnTo>
                      <a:lnTo>
                        <a:pt x="7010" y="356"/>
                      </a:lnTo>
                      <a:lnTo>
                        <a:pt x="6843" y="356"/>
                      </a:lnTo>
                      <a:lnTo>
                        <a:pt x="6822" y="335"/>
                      </a:lnTo>
                      <a:lnTo>
                        <a:pt x="6717" y="356"/>
                      </a:lnTo>
                      <a:lnTo>
                        <a:pt x="6592" y="461"/>
                      </a:lnTo>
                      <a:lnTo>
                        <a:pt x="6529" y="524"/>
                      </a:lnTo>
                      <a:lnTo>
                        <a:pt x="6445" y="565"/>
                      </a:lnTo>
                      <a:lnTo>
                        <a:pt x="6424" y="628"/>
                      </a:lnTo>
                      <a:lnTo>
                        <a:pt x="6341" y="649"/>
                      </a:lnTo>
                      <a:lnTo>
                        <a:pt x="6299" y="691"/>
                      </a:lnTo>
                      <a:lnTo>
                        <a:pt x="6236" y="733"/>
                      </a:lnTo>
                      <a:lnTo>
                        <a:pt x="6173" y="754"/>
                      </a:lnTo>
                      <a:lnTo>
                        <a:pt x="6006" y="963"/>
                      </a:lnTo>
                      <a:lnTo>
                        <a:pt x="5985" y="1089"/>
                      </a:lnTo>
                      <a:lnTo>
                        <a:pt x="6006" y="1151"/>
                      </a:lnTo>
                      <a:lnTo>
                        <a:pt x="6006" y="1214"/>
                      </a:lnTo>
                      <a:lnTo>
                        <a:pt x="5922" y="1256"/>
                      </a:lnTo>
                      <a:lnTo>
                        <a:pt x="5901" y="1298"/>
                      </a:lnTo>
                      <a:lnTo>
                        <a:pt x="5859" y="1319"/>
                      </a:lnTo>
                      <a:lnTo>
                        <a:pt x="5776" y="1402"/>
                      </a:lnTo>
                      <a:lnTo>
                        <a:pt x="5755" y="1486"/>
                      </a:lnTo>
                      <a:lnTo>
                        <a:pt x="5713" y="1507"/>
                      </a:lnTo>
                      <a:lnTo>
                        <a:pt x="5692" y="1570"/>
                      </a:lnTo>
                      <a:lnTo>
                        <a:pt x="5608" y="1570"/>
                      </a:lnTo>
                      <a:lnTo>
                        <a:pt x="5545" y="1612"/>
                      </a:lnTo>
                      <a:lnTo>
                        <a:pt x="5399" y="1633"/>
                      </a:lnTo>
                      <a:lnTo>
                        <a:pt x="5357" y="1737"/>
                      </a:lnTo>
                      <a:lnTo>
                        <a:pt x="5357" y="1905"/>
                      </a:lnTo>
                      <a:lnTo>
                        <a:pt x="5294" y="1967"/>
                      </a:lnTo>
                      <a:lnTo>
                        <a:pt x="5294" y="2030"/>
                      </a:lnTo>
                      <a:lnTo>
                        <a:pt x="5273" y="2135"/>
                      </a:lnTo>
                      <a:lnTo>
                        <a:pt x="5294" y="2197"/>
                      </a:lnTo>
                      <a:lnTo>
                        <a:pt x="5169" y="2260"/>
                      </a:lnTo>
                      <a:lnTo>
                        <a:pt x="5085" y="2239"/>
                      </a:lnTo>
                      <a:lnTo>
                        <a:pt x="5043" y="2197"/>
                      </a:lnTo>
                      <a:lnTo>
                        <a:pt x="4834" y="2197"/>
                      </a:lnTo>
                      <a:lnTo>
                        <a:pt x="4709" y="2218"/>
                      </a:lnTo>
                      <a:lnTo>
                        <a:pt x="4604" y="2197"/>
                      </a:lnTo>
                      <a:lnTo>
                        <a:pt x="4520" y="2218"/>
                      </a:lnTo>
                      <a:lnTo>
                        <a:pt x="4311" y="2093"/>
                      </a:lnTo>
                      <a:lnTo>
                        <a:pt x="4227" y="2093"/>
                      </a:lnTo>
                      <a:lnTo>
                        <a:pt x="4185" y="2009"/>
                      </a:lnTo>
                      <a:lnTo>
                        <a:pt x="3997" y="1988"/>
                      </a:lnTo>
                      <a:lnTo>
                        <a:pt x="3872" y="2009"/>
                      </a:lnTo>
                      <a:lnTo>
                        <a:pt x="3704" y="2135"/>
                      </a:lnTo>
                      <a:lnTo>
                        <a:pt x="3621" y="2365"/>
                      </a:lnTo>
                      <a:lnTo>
                        <a:pt x="3516" y="2469"/>
                      </a:lnTo>
                      <a:lnTo>
                        <a:pt x="3349" y="2553"/>
                      </a:lnTo>
                      <a:lnTo>
                        <a:pt x="3286" y="2637"/>
                      </a:lnTo>
                      <a:lnTo>
                        <a:pt x="3181" y="2721"/>
                      </a:lnTo>
                      <a:lnTo>
                        <a:pt x="3056" y="2742"/>
                      </a:lnTo>
                      <a:lnTo>
                        <a:pt x="2972" y="2783"/>
                      </a:lnTo>
                      <a:lnTo>
                        <a:pt x="2846" y="2762"/>
                      </a:lnTo>
                      <a:lnTo>
                        <a:pt x="2763" y="2825"/>
                      </a:lnTo>
                      <a:lnTo>
                        <a:pt x="2616" y="2783"/>
                      </a:lnTo>
                      <a:lnTo>
                        <a:pt x="2449" y="2825"/>
                      </a:lnTo>
                      <a:lnTo>
                        <a:pt x="2449" y="2721"/>
                      </a:lnTo>
                      <a:lnTo>
                        <a:pt x="2532" y="2532"/>
                      </a:lnTo>
                      <a:lnTo>
                        <a:pt x="2532" y="2365"/>
                      </a:lnTo>
                      <a:lnTo>
                        <a:pt x="2365" y="2051"/>
                      </a:lnTo>
                      <a:lnTo>
                        <a:pt x="2323" y="1905"/>
                      </a:lnTo>
                      <a:lnTo>
                        <a:pt x="2135" y="1779"/>
                      </a:lnTo>
                      <a:lnTo>
                        <a:pt x="2051" y="3871"/>
                      </a:lnTo>
                      <a:lnTo>
                        <a:pt x="1821" y="3871"/>
                      </a:lnTo>
                      <a:lnTo>
                        <a:pt x="1675" y="3934"/>
                      </a:lnTo>
                      <a:lnTo>
                        <a:pt x="1612" y="4039"/>
                      </a:lnTo>
                      <a:lnTo>
                        <a:pt x="1528" y="4081"/>
                      </a:lnTo>
                      <a:lnTo>
                        <a:pt x="1486" y="4122"/>
                      </a:lnTo>
                      <a:lnTo>
                        <a:pt x="1486" y="4248"/>
                      </a:lnTo>
                      <a:lnTo>
                        <a:pt x="1403" y="4227"/>
                      </a:lnTo>
                      <a:lnTo>
                        <a:pt x="1319" y="4227"/>
                      </a:lnTo>
                      <a:lnTo>
                        <a:pt x="1277" y="4143"/>
                      </a:lnTo>
                      <a:lnTo>
                        <a:pt x="1193" y="4143"/>
                      </a:lnTo>
                      <a:lnTo>
                        <a:pt x="1152" y="4206"/>
                      </a:lnTo>
                      <a:lnTo>
                        <a:pt x="1047" y="4185"/>
                      </a:lnTo>
                      <a:lnTo>
                        <a:pt x="984" y="4143"/>
                      </a:lnTo>
                      <a:lnTo>
                        <a:pt x="880" y="4185"/>
                      </a:lnTo>
                      <a:lnTo>
                        <a:pt x="754" y="4102"/>
                      </a:lnTo>
                      <a:lnTo>
                        <a:pt x="566" y="4039"/>
                      </a:lnTo>
                      <a:lnTo>
                        <a:pt x="482" y="3871"/>
                      </a:lnTo>
                      <a:lnTo>
                        <a:pt x="545" y="3725"/>
                      </a:lnTo>
                      <a:lnTo>
                        <a:pt x="440" y="3725"/>
                      </a:lnTo>
                      <a:lnTo>
                        <a:pt x="356" y="3599"/>
                      </a:lnTo>
                      <a:lnTo>
                        <a:pt x="231" y="3662"/>
                      </a:lnTo>
                      <a:lnTo>
                        <a:pt x="168" y="3767"/>
                      </a:lnTo>
                      <a:lnTo>
                        <a:pt x="210" y="3788"/>
                      </a:lnTo>
                      <a:lnTo>
                        <a:pt x="210" y="3871"/>
                      </a:lnTo>
                      <a:lnTo>
                        <a:pt x="64" y="3892"/>
                      </a:lnTo>
                      <a:lnTo>
                        <a:pt x="1" y="3934"/>
                      </a:lnTo>
                      <a:lnTo>
                        <a:pt x="22" y="4122"/>
                      </a:lnTo>
                      <a:lnTo>
                        <a:pt x="210" y="4248"/>
                      </a:lnTo>
                      <a:lnTo>
                        <a:pt x="336" y="4625"/>
                      </a:lnTo>
                      <a:lnTo>
                        <a:pt x="336" y="4771"/>
                      </a:lnTo>
                      <a:lnTo>
                        <a:pt x="461" y="5085"/>
                      </a:lnTo>
                      <a:lnTo>
                        <a:pt x="545" y="5441"/>
                      </a:lnTo>
                      <a:lnTo>
                        <a:pt x="691" y="5650"/>
                      </a:lnTo>
                      <a:lnTo>
                        <a:pt x="691" y="5775"/>
                      </a:lnTo>
                      <a:lnTo>
                        <a:pt x="859" y="6027"/>
                      </a:lnTo>
                      <a:lnTo>
                        <a:pt x="859" y="6110"/>
                      </a:lnTo>
                      <a:lnTo>
                        <a:pt x="900" y="6299"/>
                      </a:lnTo>
                      <a:lnTo>
                        <a:pt x="880" y="6487"/>
                      </a:lnTo>
                      <a:lnTo>
                        <a:pt x="796" y="6550"/>
                      </a:lnTo>
                      <a:lnTo>
                        <a:pt x="754" y="6550"/>
                      </a:lnTo>
                      <a:lnTo>
                        <a:pt x="691" y="6508"/>
                      </a:lnTo>
                      <a:lnTo>
                        <a:pt x="649" y="6550"/>
                      </a:lnTo>
                      <a:lnTo>
                        <a:pt x="649" y="6717"/>
                      </a:lnTo>
                      <a:lnTo>
                        <a:pt x="733" y="6863"/>
                      </a:lnTo>
                      <a:lnTo>
                        <a:pt x="838" y="6968"/>
                      </a:lnTo>
                      <a:lnTo>
                        <a:pt x="942" y="7156"/>
                      </a:lnTo>
                      <a:lnTo>
                        <a:pt x="859" y="7282"/>
                      </a:lnTo>
                      <a:lnTo>
                        <a:pt x="880" y="7449"/>
                      </a:lnTo>
                      <a:lnTo>
                        <a:pt x="838" y="7554"/>
                      </a:lnTo>
                      <a:lnTo>
                        <a:pt x="838" y="7659"/>
                      </a:lnTo>
                      <a:lnTo>
                        <a:pt x="900" y="7700"/>
                      </a:lnTo>
                      <a:lnTo>
                        <a:pt x="900" y="7596"/>
                      </a:lnTo>
                      <a:lnTo>
                        <a:pt x="1005" y="7533"/>
                      </a:lnTo>
                      <a:lnTo>
                        <a:pt x="1152" y="7554"/>
                      </a:lnTo>
                      <a:lnTo>
                        <a:pt x="1172" y="7679"/>
                      </a:lnTo>
                      <a:lnTo>
                        <a:pt x="1110" y="7721"/>
                      </a:lnTo>
                      <a:lnTo>
                        <a:pt x="1172" y="7742"/>
                      </a:lnTo>
                      <a:lnTo>
                        <a:pt x="1256" y="7679"/>
                      </a:lnTo>
                      <a:lnTo>
                        <a:pt x="1361" y="7742"/>
                      </a:lnTo>
                      <a:lnTo>
                        <a:pt x="1361" y="7868"/>
                      </a:lnTo>
                      <a:lnTo>
                        <a:pt x="1403" y="7847"/>
                      </a:lnTo>
                      <a:lnTo>
                        <a:pt x="1696" y="7972"/>
                      </a:lnTo>
                      <a:lnTo>
                        <a:pt x="1737" y="7951"/>
                      </a:lnTo>
                      <a:lnTo>
                        <a:pt x="1800" y="7972"/>
                      </a:lnTo>
                      <a:lnTo>
                        <a:pt x="1821" y="7889"/>
                      </a:lnTo>
                      <a:lnTo>
                        <a:pt x="1926" y="7868"/>
                      </a:lnTo>
                      <a:lnTo>
                        <a:pt x="2051" y="7742"/>
                      </a:lnTo>
                      <a:lnTo>
                        <a:pt x="2198" y="7763"/>
                      </a:lnTo>
                      <a:lnTo>
                        <a:pt x="2219" y="7721"/>
                      </a:lnTo>
                      <a:lnTo>
                        <a:pt x="2344" y="7721"/>
                      </a:lnTo>
                      <a:lnTo>
                        <a:pt x="2512" y="7763"/>
                      </a:lnTo>
                      <a:lnTo>
                        <a:pt x="2574" y="7742"/>
                      </a:lnTo>
                      <a:lnTo>
                        <a:pt x="2721" y="7742"/>
                      </a:lnTo>
                      <a:lnTo>
                        <a:pt x="2742" y="7679"/>
                      </a:lnTo>
                      <a:lnTo>
                        <a:pt x="2784" y="7638"/>
                      </a:lnTo>
                      <a:lnTo>
                        <a:pt x="2867" y="7596"/>
                      </a:lnTo>
                      <a:lnTo>
                        <a:pt x="2930" y="7638"/>
                      </a:lnTo>
                      <a:lnTo>
                        <a:pt x="2951" y="7533"/>
                      </a:lnTo>
                      <a:lnTo>
                        <a:pt x="3035" y="7470"/>
                      </a:lnTo>
                      <a:lnTo>
                        <a:pt x="3349" y="7470"/>
                      </a:lnTo>
                      <a:lnTo>
                        <a:pt x="3474" y="7554"/>
                      </a:lnTo>
                      <a:lnTo>
                        <a:pt x="3558" y="7533"/>
                      </a:lnTo>
                      <a:lnTo>
                        <a:pt x="3558" y="7470"/>
                      </a:lnTo>
                      <a:lnTo>
                        <a:pt x="3725" y="7449"/>
                      </a:lnTo>
                      <a:lnTo>
                        <a:pt x="3997" y="7533"/>
                      </a:lnTo>
                      <a:lnTo>
                        <a:pt x="4081" y="7575"/>
                      </a:lnTo>
                      <a:lnTo>
                        <a:pt x="4353" y="7638"/>
                      </a:lnTo>
                      <a:lnTo>
                        <a:pt x="4395" y="7596"/>
                      </a:lnTo>
                      <a:lnTo>
                        <a:pt x="4353" y="7533"/>
                      </a:lnTo>
                      <a:lnTo>
                        <a:pt x="4437" y="7449"/>
                      </a:lnTo>
                      <a:lnTo>
                        <a:pt x="4541" y="7449"/>
                      </a:lnTo>
                      <a:lnTo>
                        <a:pt x="4667" y="7491"/>
                      </a:lnTo>
                      <a:lnTo>
                        <a:pt x="4876" y="7491"/>
                      </a:lnTo>
                      <a:lnTo>
                        <a:pt x="4876" y="7470"/>
                      </a:lnTo>
                      <a:lnTo>
                        <a:pt x="4813" y="7387"/>
                      </a:lnTo>
                      <a:lnTo>
                        <a:pt x="4855" y="7303"/>
                      </a:lnTo>
                      <a:lnTo>
                        <a:pt x="5022" y="7240"/>
                      </a:lnTo>
                      <a:lnTo>
                        <a:pt x="5190" y="7240"/>
                      </a:lnTo>
                      <a:lnTo>
                        <a:pt x="5253" y="7303"/>
                      </a:lnTo>
                      <a:lnTo>
                        <a:pt x="5378" y="7303"/>
                      </a:lnTo>
                      <a:lnTo>
                        <a:pt x="5504" y="7219"/>
                      </a:lnTo>
                      <a:lnTo>
                        <a:pt x="5713" y="7156"/>
                      </a:lnTo>
                      <a:lnTo>
                        <a:pt x="5713" y="7135"/>
                      </a:lnTo>
                      <a:lnTo>
                        <a:pt x="5859" y="7073"/>
                      </a:lnTo>
                      <a:lnTo>
                        <a:pt x="5922" y="6968"/>
                      </a:lnTo>
                      <a:lnTo>
                        <a:pt x="6320" y="6717"/>
                      </a:lnTo>
                      <a:lnTo>
                        <a:pt x="6424" y="6612"/>
                      </a:lnTo>
                      <a:lnTo>
                        <a:pt x="6424" y="6591"/>
                      </a:lnTo>
                      <a:lnTo>
                        <a:pt x="6508" y="6591"/>
                      </a:lnTo>
                      <a:lnTo>
                        <a:pt x="7115" y="5985"/>
                      </a:lnTo>
                      <a:lnTo>
                        <a:pt x="7136" y="5922"/>
                      </a:lnTo>
                      <a:lnTo>
                        <a:pt x="7198" y="5922"/>
                      </a:lnTo>
                      <a:lnTo>
                        <a:pt x="7282" y="5796"/>
                      </a:lnTo>
                      <a:lnTo>
                        <a:pt x="7387" y="5755"/>
                      </a:lnTo>
                      <a:lnTo>
                        <a:pt x="7429" y="5587"/>
                      </a:lnTo>
                      <a:lnTo>
                        <a:pt x="7596" y="5399"/>
                      </a:lnTo>
                      <a:lnTo>
                        <a:pt x="7847" y="5022"/>
                      </a:lnTo>
                      <a:lnTo>
                        <a:pt x="7910" y="4834"/>
                      </a:lnTo>
                      <a:lnTo>
                        <a:pt x="8014" y="4834"/>
                      </a:lnTo>
                      <a:lnTo>
                        <a:pt x="8077" y="4708"/>
                      </a:lnTo>
                      <a:lnTo>
                        <a:pt x="8077" y="4646"/>
                      </a:lnTo>
                      <a:lnTo>
                        <a:pt x="8182" y="4520"/>
                      </a:lnTo>
                      <a:lnTo>
                        <a:pt x="8266" y="4394"/>
                      </a:lnTo>
                      <a:lnTo>
                        <a:pt x="8391" y="4311"/>
                      </a:lnTo>
                      <a:lnTo>
                        <a:pt x="8433" y="4227"/>
                      </a:lnTo>
                      <a:lnTo>
                        <a:pt x="8538" y="4185"/>
                      </a:lnTo>
                      <a:lnTo>
                        <a:pt x="8579" y="4122"/>
                      </a:lnTo>
                      <a:lnTo>
                        <a:pt x="8621" y="4122"/>
                      </a:lnTo>
                      <a:lnTo>
                        <a:pt x="8789" y="3934"/>
                      </a:lnTo>
                      <a:lnTo>
                        <a:pt x="8810" y="3830"/>
                      </a:lnTo>
                      <a:lnTo>
                        <a:pt x="8893" y="3725"/>
                      </a:lnTo>
                      <a:lnTo>
                        <a:pt x="8935" y="3516"/>
                      </a:lnTo>
                      <a:lnTo>
                        <a:pt x="9019" y="3348"/>
                      </a:lnTo>
                      <a:lnTo>
                        <a:pt x="9040" y="3160"/>
                      </a:lnTo>
                      <a:lnTo>
                        <a:pt x="9123" y="2951"/>
                      </a:lnTo>
                      <a:lnTo>
                        <a:pt x="9103" y="2951"/>
                      </a:lnTo>
                      <a:lnTo>
                        <a:pt x="9165" y="2846"/>
                      </a:lnTo>
                      <a:lnTo>
                        <a:pt x="9165" y="2825"/>
                      </a:lnTo>
                      <a:lnTo>
                        <a:pt x="9061" y="2825"/>
                      </a:lnTo>
                      <a:lnTo>
                        <a:pt x="8935" y="2762"/>
                      </a:lnTo>
                      <a:lnTo>
                        <a:pt x="8830" y="2762"/>
                      </a:lnTo>
                      <a:lnTo>
                        <a:pt x="8768" y="2825"/>
                      </a:lnTo>
                      <a:lnTo>
                        <a:pt x="8768" y="2909"/>
                      </a:lnTo>
                      <a:lnTo>
                        <a:pt x="8726" y="3014"/>
                      </a:lnTo>
                      <a:lnTo>
                        <a:pt x="8663" y="3034"/>
                      </a:lnTo>
                      <a:lnTo>
                        <a:pt x="8454" y="3034"/>
                      </a:lnTo>
                      <a:lnTo>
                        <a:pt x="8266" y="2930"/>
                      </a:lnTo>
                      <a:lnTo>
                        <a:pt x="8182" y="2804"/>
                      </a:lnTo>
                      <a:lnTo>
                        <a:pt x="8140" y="2742"/>
                      </a:lnTo>
                      <a:lnTo>
                        <a:pt x="8098" y="2658"/>
                      </a:lnTo>
                      <a:lnTo>
                        <a:pt x="8161" y="2532"/>
                      </a:lnTo>
                      <a:lnTo>
                        <a:pt x="8286" y="2281"/>
                      </a:lnTo>
                      <a:lnTo>
                        <a:pt x="8307" y="2177"/>
                      </a:lnTo>
                      <a:lnTo>
                        <a:pt x="8412" y="2114"/>
                      </a:lnTo>
                      <a:lnTo>
                        <a:pt x="8579" y="2197"/>
                      </a:lnTo>
                      <a:lnTo>
                        <a:pt x="8663" y="2260"/>
                      </a:lnTo>
                      <a:lnTo>
                        <a:pt x="8768" y="2323"/>
                      </a:lnTo>
                      <a:lnTo>
                        <a:pt x="8768" y="2135"/>
                      </a:lnTo>
                      <a:lnTo>
                        <a:pt x="8768" y="1988"/>
                      </a:lnTo>
                      <a:lnTo>
                        <a:pt x="8810" y="1800"/>
                      </a:lnTo>
                      <a:lnTo>
                        <a:pt x="8810" y="1361"/>
                      </a:lnTo>
                      <a:lnTo>
                        <a:pt x="8789" y="1214"/>
                      </a:lnTo>
                      <a:lnTo>
                        <a:pt x="8747" y="1109"/>
                      </a:lnTo>
                      <a:lnTo>
                        <a:pt x="8747" y="1005"/>
                      </a:lnTo>
                      <a:lnTo>
                        <a:pt x="8747" y="984"/>
                      </a:lnTo>
                      <a:lnTo>
                        <a:pt x="8747" y="733"/>
                      </a:lnTo>
                      <a:lnTo>
                        <a:pt x="8684" y="586"/>
                      </a:lnTo>
                      <a:lnTo>
                        <a:pt x="8642" y="440"/>
                      </a:lnTo>
                      <a:lnTo>
                        <a:pt x="8621" y="273"/>
                      </a:lnTo>
                      <a:lnTo>
                        <a:pt x="8517" y="168"/>
                      </a:lnTo>
                      <a:lnTo>
                        <a:pt x="8328" y="126"/>
                      </a:lnTo>
                      <a:lnTo>
                        <a:pt x="8182" y="147"/>
                      </a:lnTo>
                      <a:lnTo>
                        <a:pt x="8098" y="168"/>
                      </a:lnTo>
                      <a:lnTo>
                        <a:pt x="8056" y="147"/>
                      </a:lnTo>
                      <a:lnTo>
                        <a:pt x="7910" y="105"/>
                      </a:lnTo>
                      <a:lnTo>
                        <a:pt x="7847" y="105"/>
                      </a:lnTo>
                      <a:lnTo>
                        <a:pt x="7784" y="21"/>
                      </a:lnTo>
                      <a:lnTo>
                        <a:pt x="7659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499" name="Google Shape;499;p35"/>
              <p:cNvSpPr/>
              <p:nvPr/>
            </p:nvSpPr>
            <p:spPr>
              <a:xfrm>
                <a:off x="2736350" y="2969700"/>
                <a:ext cx="392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482" extrusionOk="0">
                    <a:moveTo>
                      <a:pt x="189" y="0"/>
                    </a:moveTo>
                    <a:lnTo>
                      <a:pt x="126" y="84"/>
                    </a:lnTo>
                    <a:lnTo>
                      <a:pt x="21" y="147"/>
                    </a:lnTo>
                    <a:lnTo>
                      <a:pt x="21" y="209"/>
                    </a:lnTo>
                    <a:lnTo>
                      <a:pt x="0" y="272"/>
                    </a:lnTo>
                    <a:lnTo>
                      <a:pt x="42" y="377"/>
                    </a:lnTo>
                    <a:lnTo>
                      <a:pt x="314" y="377"/>
                    </a:lnTo>
                    <a:lnTo>
                      <a:pt x="398" y="398"/>
                    </a:lnTo>
                    <a:lnTo>
                      <a:pt x="607" y="356"/>
                    </a:lnTo>
                    <a:lnTo>
                      <a:pt x="691" y="377"/>
                    </a:lnTo>
                    <a:lnTo>
                      <a:pt x="837" y="293"/>
                    </a:lnTo>
                    <a:cubicBezTo>
                      <a:pt x="1026" y="398"/>
                      <a:pt x="1235" y="356"/>
                      <a:pt x="1423" y="481"/>
                    </a:cubicBezTo>
                    <a:lnTo>
                      <a:pt x="1570" y="460"/>
                    </a:lnTo>
                    <a:lnTo>
                      <a:pt x="1528" y="398"/>
                    </a:lnTo>
                    <a:lnTo>
                      <a:pt x="1444" y="460"/>
                    </a:lnTo>
                    <a:lnTo>
                      <a:pt x="1444" y="440"/>
                    </a:lnTo>
                    <a:cubicBezTo>
                      <a:pt x="1360" y="377"/>
                      <a:pt x="1318" y="356"/>
                      <a:pt x="1235" y="335"/>
                    </a:cubicBezTo>
                    <a:lnTo>
                      <a:pt x="1277" y="293"/>
                    </a:lnTo>
                    <a:lnTo>
                      <a:pt x="1130" y="251"/>
                    </a:lnTo>
                    <a:lnTo>
                      <a:pt x="1046" y="335"/>
                    </a:lnTo>
                    <a:cubicBezTo>
                      <a:pt x="1005" y="335"/>
                      <a:pt x="942" y="335"/>
                      <a:pt x="921" y="293"/>
                    </a:cubicBezTo>
                    <a:lnTo>
                      <a:pt x="921" y="272"/>
                    </a:lnTo>
                    <a:lnTo>
                      <a:pt x="1046" y="147"/>
                    </a:lnTo>
                    <a:lnTo>
                      <a:pt x="942" y="105"/>
                    </a:lnTo>
                    <a:lnTo>
                      <a:pt x="921" y="42"/>
                    </a:lnTo>
                    <a:lnTo>
                      <a:pt x="837" y="0"/>
                    </a:lnTo>
                    <a:lnTo>
                      <a:pt x="607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00" name="Google Shape;500;p35"/>
              <p:cNvSpPr/>
              <p:nvPr/>
            </p:nvSpPr>
            <p:spPr>
              <a:xfrm>
                <a:off x="2668350" y="2948250"/>
                <a:ext cx="55475" cy="36625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465" extrusionOk="0">
                    <a:moveTo>
                      <a:pt x="481" y="0"/>
                    </a:moveTo>
                    <a:lnTo>
                      <a:pt x="293" y="42"/>
                    </a:lnTo>
                    <a:lnTo>
                      <a:pt x="230" y="147"/>
                    </a:lnTo>
                    <a:lnTo>
                      <a:pt x="230" y="209"/>
                    </a:lnTo>
                    <a:lnTo>
                      <a:pt x="189" y="314"/>
                    </a:lnTo>
                    <a:lnTo>
                      <a:pt x="230" y="398"/>
                    </a:lnTo>
                    <a:lnTo>
                      <a:pt x="189" y="523"/>
                    </a:lnTo>
                    <a:lnTo>
                      <a:pt x="105" y="586"/>
                    </a:lnTo>
                    <a:lnTo>
                      <a:pt x="84" y="607"/>
                    </a:lnTo>
                    <a:lnTo>
                      <a:pt x="126" y="733"/>
                    </a:lnTo>
                    <a:lnTo>
                      <a:pt x="126" y="837"/>
                    </a:lnTo>
                    <a:lnTo>
                      <a:pt x="126" y="900"/>
                    </a:lnTo>
                    <a:lnTo>
                      <a:pt x="0" y="1046"/>
                    </a:lnTo>
                    <a:lnTo>
                      <a:pt x="0" y="1109"/>
                    </a:lnTo>
                    <a:lnTo>
                      <a:pt x="63" y="1130"/>
                    </a:lnTo>
                    <a:lnTo>
                      <a:pt x="126" y="1256"/>
                    </a:lnTo>
                    <a:lnTo>
                      <a:pt x="84" y="1339"/>
                    </a:lnTo>
                    <a:lnTo>
                      <a:pt x="189" y="1402"/>
                    </a:lnTo>
                    <a:lnTo>
                      <a:pt x="230" y="1444"/>
                    </a:lnTo>
                    <a:lnTo>
                      <a:pt x="293" y="1465"/>
                    </a:lnTo>
                    <a:lnTo>
                      <a:pt x="377" y="1318"/>
                    </a:lnTo>
                    <a:lnTo>
                      <a:pt x="502" y="1130"/>
                    </a:lnTo>
                    <a:lnTo>
                      <a:pt x="502" y="1088"/>
                    </a:lnTo>
                    <a:lnTo>
                      <a:pt x="544" y="984"/>
                    </a:lnTo>
                    <a:lnTo>
                      <a:pt x="607" y="1046"/>
                    </a:lnTo>
                    <a:lnTo>
                      <a:pt x="691" y="1046"/>
                    </a:lnTo>
                    <a:lnTo>
                      <a:pt x="753" y="921"/>
                    </a:lnTo>
                    <a:lnTo>
                      <a:pt x="837" y="984"/>
                    </a:lnTo>
                    <a:lnTo>
                      <a:pt x="837" y="1088"/>
                    </a:lnTo>
                    <a:lnTo>
                      <a:pt x="921" y="1130"/>
                    </a:lnTo>
                    <a:lnTo>
                      <a:pt x="1067" y="1088"/>
                    </a:lnTo>
                    <a:lnTo>
                      <a:pt x="1235" y="942"/>
                    </a:lnTo>
                    <a:lnTo>
                      <a:pt x="1381" y="900"/>
                    </a:lnTo>
                    <a:lnTo>
                      <a:pt x="1569" y="921"/>
                    </a:lnTo>
                    <a:lnTo>
                      <a:pt x="1674" y="900"/>
                    </a:lnTo>
                    <a:lnTo>
                      <a:pt x="1758" y="942"/>
                    </a:lnTo>
                    <a:lnTo>
                      <a:pt x="1883" y="984"/>
                    </a:lnTo>
                    <a:lnTo>
                      <a:pt x="2072" y="1005"/>
                    </a:lnTo>
                    <a:lnTo>
                      <a:pt x="2093" y="921"/>
                    </a:lnTo>
                    <a:lnTo>
                      <a:pt x="2176" y="921"/>
                    </a:lnTo>
                    <a:lnTo>
                      <a:pt x="2218" y="816"/>
                    </a:lnTo>
                    <a:lnTo>
                      <a:pt x="2176" y="733"/>
                    </a:lnTo>
                    <a:lnTo>
                      <a:pt x="1946" y="607"/>
                    </a:lnTo>
                    <a:lnTo>
                      <a:pt x="1862" y="607"/>
                    </a:lnTo>
                    <a:lnTo>
                      <a:pt x="1695" y="565"/>
                    </a:lnTo>
                    <a:lnTo>
                      <a:pt x="1632" y="565"/>
                    </a:lnTo>
                    <a:lnTo>
                      <a:pt x="1465" y="502"/>
                    </a:lnTo>
                    <a:lnTo>
                      <a:pt x="1277" y="398"/>
                    </a:lnTo>
                    <a:lnTo>
                      <a:pt x="1172" y="398"/>
                    </a:lnTo>
                    <a:lnTo>
                      <a:pt x="1256" y="377"/>
                    </a:lnTo>
                    <a:lnTo>
                      <a:pt x="1423" y="419"/>
                    </a:lnTo>
                    <a:lnTo>
                      <a:pt x="1674" y="419"/>
                    </a:lnTo>
                    <a:lnTo>
                      <a:pt x="1779" y="398"/>
                    </a:lnTo>
                    <a:lnTo>
                      <a:pt x="1695" y="356"/>
                    </a:lnTo>
                    <a:lnTo>
                      <a:pt x="1632" y="356"/>
                    </a:lnTo>
                    <a:lnTo>
                      <a:pt x="1444" y="314"/>
                    </a:lnTo>
                    <a:lnTo>
                      <a:pt x="1360" y="147"/>
                    </a:lnTo>
                    <a:lnTo>
                      <a:pt x="1256" y="147"/>
                    </a:lnTo>
                    <a:lnTo>
                      <a:pt x="1214" y="168"/>
                    </a:lnTo>
                    <a:lnTo>
                      <a:pt x="1130" y="105"/>
                    </a:lnTo>
                    <a:lnTo>
                      <a:pt x="649" y="0"/>
                    </a:lnTo>
                    <a:lnTo>
                      <a:pt x="586" y="42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01" name="Google Shape;501;p35"/>
              <p:cNvSpPr/>
              <p:nvPr/>
            </p:nvSpPr>
            <p:spPr>
              <a:xfrm>
                <a:off x="2980100" y="1451675"/>
                <a:ext cx="608375" cy="778925"/>
              </a:xfrm>
              <a:custGeom>
                <a:avLst/>
                <a:gdLst/>
                <a:ahLst/>
                <a:cxnLst/>
                <a:rect l="l" t="t" r="r" b="b"/>
                <a:pathLst>
                  <a:path w="24335" h="31157" extrusionOk="0">
                    <a:moveTo>
                      <a:pt x="19167" y="16300"/>
                    </a:moveTo>
                    <a:lnTo>
                      <a:pt x="19161" y="16311"/>
                    </a:lnTo>
                    <a:lnTo>
                      <a:pt x="19167" y="16321"/>
                    </a:lnTo>
                    <a:lnTo>
                      <a:pt x="19167" y="16300"/>
                    </a:lnTo>
                    <a:close/>
                    <a:moveTo>
                      <a:pt x="16572" y="17849"/>
                    </a:moveTo>
                    <a:lnTo>
                      <a:pt x="16593" y="17870"/>
                    </a:lnTo>
                    <a:lnTo>
                      <a:pt x="16509" y="17870"/>
                    </a:lnTo>
                    <a:lnTo>
                      <a:pt x="16509" y="17849"/>
                    </a:lnTo>
                    <a:close/>
                    <a:moveTo>
                      <a:pt x="4771" y="22933"/>
                    </a:moveTo>
                    <a:lnTo>
                      <a:pt x="4813" y="22996"/>
                    </a:lnTo>
                    <a:lnTo>
                      <a:pt x="4792" y="23038"/>
                    </a:lnTo>
                    <a:lnTo>
                      <a:pt x="4750" y="23038"/>
                    </a:lnTo>
                    <a:lnTo>
                      <a:pt x="4688" y="23059"/>
                    </a:lnTo>
                    <a:lnTo>
                      <a:pt x="4709" y="23142"/>
                    </a:lnTo>
                    <a:lnTo>
                      <a:pt x="4792" y="23205"/>
                    </a:lnTo>
                    <a:lnTo>
                      <a:pt x="4960" y="23205"/>
                    </a:lnTo>
                    <a:lnTo>
                      <a:pt x="4981" y="23163"/>
                    </a:lnTo>
                    <a:lnTo>
                      <a:pt x="4960" y="23121"/>
                    </a:lnTo>
                    <a:lnTo>
                      <a:pt x="4960" y="23059"/>
                    </a:lnTo>
                    <a:lnTo>
                      <a:pt x="5001" y="23038"/>
                    </a:lnTo>
                    <a:lnTo>
                      <a:pt x="5127" y="23059"/>
                    </a:lnTo>
                    <a:lnTo>
                      <a:pt x="5169" y="23121"/>
                    </a:lnTo>
                    <a:lnTo>
                      <a:pt x="5106" y="23163"/>
                    </a:lnTo>
                    <a:lnTo>
                      <a:pt x="4960" y="23226"/>
                    </a:lnTo>
                    <a:lnTo>
                      <a:pt x="4750" y="23226"/>
                    </a:lnTo>
                    <a:lnTo>
                      <a:pt x="4750" y="23268"/>
                    </a:lnTo>
                    <a:lnTo>
                      <a:pt x="4855" y="23435"/>
                    </a:lnTo>
                    <a:lnTo>
                      <a:pt x="4981" y="23519"/>
                    </a:lnTo>
                    <a:lnTo>
                      <a:pt x="5064" y="23540"/>
                    </a:lnTo>
                    <a:lnTo>
                      <a:pt x="5085" y="23519"/>
                    </a:lnTo>
                    <a:lnTo>
                      <a:pt x="5190" y="23477"/>
                    </a:lnTo>
                    <a:lnTo>
                      <a:pt x="5211" y="23540"/>
                    </a:lnTo>
                    <a:lnTo>
                      <a:pt x="5190" y="23561"/>
                    </a:lnTo>
                    <a:lnTo>
                      <a:pt x="5127" y="23561"/>
                    </a:lnTo>
                    <a:lnTo>
                      <a:pt x="5064" y="23582"/>
                    </a:lnTo>
                    <a:lnTo>
                      <a:pt x="4897" y="23540"/>
                    </a:lnTo>
                    <a:lnTo>
                      <a:pt x="4771" y="23477"/>
                    </a:lnTo>
                    <a:lnTo>
                      <a:pt x="4646" y="23352"/>
                    </a:lnTo>
                    <a:lnTo>
                      <a:pt x="4541" y="23310"/>
                    </a:lnTo>
                    <a:lnTo>
                      <a:pt x="4436" y="23310"/>
                    </a:lnTo>
                    <a:lnTo>
                      <a:pt x="4332" y="23205"/>
                    </a:lnTo>
                    <a:lnTo>
                      <a:pt x="4185" y="23142"/>
                    </a:lnTo>
                    <a:lnTo>
                      <a:pt x="4164" y="23121"/>
                    </a:lnTo>
                    <a:lnTo>
                      <a:pt x="4081" y="23121"/>
                    </a:lnTo>
                    <a:lnTo>
                      <a:pt x="4018" y="23142"/>
                    </a:lnTo>
                    <a:lnTo>
                      <a:pt x="3913" y="23142"/>
                    </a:lnTo>
                    <a:lnTo>
                      <a:pt x="3892" y="23132"/>
                    </a:lnTo>
                    <a:lnTo>
                      <a:pt x="3892" y="23132"/>
                    </a:lnTo>
                    <a:lnTo>
                      <a:pt x="3913" y="23121"/>
                    </a:lnTo>
                    <a:lnTo>
                      <a:pt x="3976" y="23121"/>
                    </a:lnTo>
                    <a:lnTo>
                      <a:pt x="4123" y="23100"/>
                    </a:lnTo>
                    <a:lnTo>
                      <a:pt x="4164" y="23038"/>
                    </a:lnTo>
                    <a:lnTo>
                      <a:pt x="4185" y="23038"/>
                    </a:lnTo>
                    <a:lnTo>
                      <a:pt x="4185" y="23100"/>
                    </a:lnTo>
                    <a:lnTo>
                      <a:pt x="4248" y="23121"/>
                    </a:lnTo>
                    <a:lnTo>
                      <a:pt x="4332" y="23121"/>
                    </a:lnTo>
                    <a:lnTo>
                      <a:pt x="4436" y="23247"/>
                    </a:lnTo>
                    <a:lnTo>
                      <a:pt x="4478" y="23268"/>
                    </a:lnTo>
                    <a:lnTo>
                      <a:pt x="4562" y="23226"/>
                    </a:lnTo>
                    <a:lnTo>
                      <a:pt x="4604" y="23142"/>
                    </a:lnTo>
                    <a:lnTo>
                      <a:pt x="4604" y="23059"/>
                    </a:lnTo>
                    <a:lnTo>
                      <a:pt x="4583" y="23017"/>
                    </a:lnTo>
                    <a:lnTo>
                      <a:pt x="4583" y="22954"/>
                    </a:lnTo>
                    <a:lnTo>
                      <a:pt x="4688" y="22954"/>
                    </a:lnTo>
                    <a:lnTo>
                      <a:pt x="4709" y="22933"/>
                    </a:lnTo>
                    <a:close/>
                    <a:moveTo>
                      <a:pt x="4269" y="25193"/>
                    </a:moveTo>
                    <a:lnTo>
                      <a:pt x="4290" y="25277"/>
                    </a:lnTo>
                    <a:lnTo>
                      <a:pt x="4395" y="25297"/>
                    </a:lnTo>
                    <a:lnTo>
                      <a:pt x="4436" y="25339"/>
                    </a:lnTo>
                    <a:lnTo>
                      <a:pt x="4353" y="25339"/>
                    </a:lnTo>
                    <a:lnTo>
                      <a:pt x="4290" y="25318"/>
                    </a:lnTo>
                    <a:lnTo>
                      <a:pt x="4123" y="25318"/>
                    </a:lnTo>
                    <a:lnTo>
                      <a:pt x="4060" y="25381"/>
                    </a:lnTo>
                    <a:lnTo>
                      <a:pt x="4039" y="25318"/>
                    </a:lnTo>
                    <a:lnTo>
                      <a:pt x="3976" y="25339"/>
                    </a:lnTo>
                    <a:lnTo>
                      <a:pt x="3955" y="25444"/>
                    </a:lnTo>
                    <a:lnTo>
                      <a:pt x="3913" y="25486"/>
                    </a:lnTo>
                    <a:lnTo>
                      <a:pt x="3851" y="25528"/>
                    </a:lnTo>
                    <a:lnTo>
                      <a:pt x="3725" y="25549"/>
                    </a:lnTo>
                    <a:lnTo>
                      <a:pt x="3641" y="25611"/>
                    </a:lnTo>
                    <a:lnTo>
                      <a:pt x="3725" y="25528"/>
                    </a:lnTo>
                    <a:lnTo>
                      <a:pt x="3830" y="25507"/>
                    </a:lnTo>
                    <a:lnTo>
                      <a:pt x="3872" y="25444"/>
                    </a:lnTo>
                    <a:lnTo>
                      <a:pt x="3913" y="25381"/>
                    </a:lnTo>
                    <a:lnTo>
                      <a:pt x="3955" y="25318"/>
                    </a:lnTo>
                    <a:lnTo>
                      <a:pt x="4018" y="25318"/>
                    </a:lnTo>
                    <a:lnTo>
                      <a:pt x="4227" y="25193"/>
                    </a:lnTo>
                    <a:close/>
                    <a:moveTo>
                      <a:pt x="16614" y="1"/>
                    </a:moveTo>
                    <a:lnTo>
                      <a:pt x="16530" y="22"/>
                    </a:lnTo>
                    <a:lnTo>
                      <a:pt x="16489" y="84"/>
                    </a:lnTo>
                    <a:lnTo>
                      <a:pt x="16489" y="168"/>
                    </a:lnTo>
                    <a:lnTo>
                      <a:pt x="16509" y="273"/>
                    </a:lnTo>
                    <a:lnTo>
                      <a:pt x="16509" y="336"/>
                    </a:lnTo>
                    <a:lnTo>
                      <a:pt x="16468" y="398"/>
                    </a:lnTo>
                    <a:lnTo>
                      <a:pt x="16405" y="336"/>
                    </a:lnTo>
                    <a:lnTo>
                      <a:pt x="16384" y="210"/>
                    </a:lnTo>
                    <a:lnTo>
                      <a:pt x="16321" y="126"/>
                    </a:lnTo>
                    <a:lnTo>
                      <a:pt x="16279" y="126"/>
                    </a:lnTo>
                    <a:lnTo>
                      <a:pt x="16216" y="84"/>
                    </a:lnTo>
                    <a:lnTo>
                      <a:pt x="16175" y="64"/>
                    </a:lnTo>
                    <a:lnTo>
                      <a:pt x="16154" y="105"/>
                    </a:lnTo>
                    <a:lnTo>
                      <a:pt x="16112" y="210"/>
                    </a:lnTo>
                    <a:lnTo>
                      <a:pt x="16070" y="273"/>
                    </a:lnTo>
                    <a:lnTo>
                      <a:pt x="15986" y="231"/>
                    </a:lnTo>
                    <a:lnTo>
                      <a:pt x="15903" y="273"/>
                    </a:lnTo>
                    <a:lnTo>
                      <a:pt x="15882" y="377"/>
                    </a:lnTo>
                    <a:lnTo>
                      <a:pt x="15924" y="440"/>
                    </a:lnTo>
                    <a:lnTo>
                      <a:pt x="15965" y="503"/>
                    </a:lnTo>
                    <a:lnTo>
                      <a:pt x="15882" y="587"/>
                    </a:lnTo>
                    <a:lnTo>
                      <a:pt x="15777" y="712"/>
                    </a:lnTo>
                    <a:lnTo>
                      <a:pt x="15777" y="754"/>
                    </a:lnTo>
                    <a:lnTo>
                      <a:pt x="15861" y="796"/>
                    </a:lnTo>
                    <a:lnTo>
                      <a:pt x="15882" y="838"/>
                    </a:lnTo>
                    <a:lnTo>
                      <a:pt x="15840" y="901"/>
                    </a:lnTo>
                    <a:lnTo>
                      <a:pt x="15777" y="901"/>
                    </a:lnTo>
                    <a:lnTo>
                      <a:pt x="15631" y="817"/>
                    </a:lnTo>
                    <a:lnTo>
                      <a:pt x="15421" y="817"/>
                    </a:lnTo>
                    <a:lnTo>
                      <a:pt x="15380" y="963"/>
                    </a:lnTo>
                    <a:lnTo>
                      <a:pt x="15421" y="1131"/>
                    </a:lnTo>
                    <a:lnTo>
                      <a:pt x="15484" y="1277"/>
                    </a:lnTo>
                    <a:lnTo>
                      <a:pt x="15631" y="1340"/>
                    </a:lnTo>
                    <a:lnTo>
                      <a:pt x="15672" y="1382"/>
                    </a:lnTo>
                    <a:lnTo>
                      <a:pt x="15672" y="1445"/>
                    </a:lnTo>
                    <a:lnTo>
                      <a:pt x="15547" y="1403"/>
                    </a:lnTo>
                    <a:lnTo>
                      <a:pt x="15421" y="1340"/>
                    </a:lnTo>
                    <a:lnTo>
                      <a:pt x="15317" y="1152"/>
                    </a:lnTo>
                    <a:lnTo>
                      <a:pt x="15128" y="1026"/>
                    </a:lnTo>
                    <a:lnTo>
                      <a:pt x="15045" y="963"/>
                    </a:lnTo>
                    <a:lnTo>
                      <a:pt x="15024" y="1026"/>
                    </a:lnTo>
                    <a:lnTo>
                      <a:pt x="15045" y="1068"/>
                    </a:lnTo>
                    <a:lnTo>
                      <a:pt x="15045" y="1173"/>
                    </a:lnTo>
                    <a:lnTo>
                      <a:pt x="15066" y="1256"/>
                    </a:lnTo>
                    <a:lnTo>
                      <a:pt x="15128" y="1340"/>
                    </a:lnTo>
                    <a:lnTo>
                      <a:pt x="15128" y="1465"/>
                    </a:lnTo>
                    <a:lnTo>
                      <a:pt x="15045" y="1549"/>
                    </a:lnTo>
                    <a:lnTo>
                      <a:pt x="15045" y="1382"/>
                    </a:lnTo>
                    <a:lnTo>
                      <a:pt x="15003" y="1256"/>
                    </a:lnTo>
                    <a:lnTo>
                      <a:pt x="14919" y="1110"/>
                    </a:lnTo>
                    <a:lnTo>
                      <a:pt x="14919" y="1026"/>
                    </a:lnTo>
                    <a:lnTo>
                      <a:pt x="14836" y="921"/>
                    </a:lnTo>
                    <a:lnTo>
                      <a:pt x="14731" y="859"/>
                    </a:lnTo>
                    <a:lnTo>
                      <a:pt x="14647" y="984"/>
                    </a:lnTo>
                    <a:lnTo>
                      <a:pt x="14605" y="1068"/>
                    </a:lnTo>
                    <a:lnTo>
                      <a:pt x="14543" y="984"/>
                    </a:lnTo>
                    <a:lnTo>
                      <a:pt x="14605" y="921"/>
                    </a:lnTo>
                    <a:lnTo>
                      <a:pt x="14605" y="859"/>
                    </a:lnTo>
                    <a:lnTo>
                      <a:pt x="14522" y="817"/>
                    </a:lnTo>
                    <a:lnTo>
                      <a:pt x="14501" y="733"/>
                    </a:lnTo>
                    <a:lnTo>
                      <a:pt x="14480" y="691"/>
                    </a:lnTo>
                    <a:lnTo>
                      <a:pt x="14375" y="691"/>
                    </a:lnTo>
                    <a:lnTo>
                      <a:pt x="14292" y="733"/>
                    </a:lnTo>
                    <a:lnTo>
                      <a:pt x="14271" y="712"/>
                    </a:lnTo>
                    <a:lnTo>
                      <a:pt x="14292" y="628"/>
                    </a:lnTo>
                    <a:lnTo>
                      <a:pt x="14375" y="545"/>
                    </a:lnTo>
                    <a:lnTo>
                      <a:pt x="14271" y="566"/>
                    </a:lnTo>
                    <a:lnTo>
                      <a:pt x="14166" y="670"/>
                    </a:lnTo>
                    <a:lnTo>
                      <a:pt x="14124" y="754"/>
                    </a:lnTo>
                    <a:lnTo>
                      <a:pt x="14020" y="817"/>
                    </a:lnTo>
                    <a:lnTo>
                      <a:pt x="13957" y="838"/>
                    </a:lnTo>
                    <a:lnTo>
                      <a:pt x="13852" y="984"/>
                    </a:lnTo>
                    <a:lnTo>
                      <a:pt x="13810" y="984"/>
                    </a:lnTo>
                    <a:lnTo>
                      <a:pt x="13768" y="880"/>
                    </a:lnTo>
                    <a:lnTo>
                      <a:pt x="13685" y="817"/>
                    </a:lnTo>
                    <a:lnTo>
                      <a:pt x="13643" y="817"/>
                    </a:lnTo>
                    <a:lnTo>
                      <a:pt x="13601" y="880"/>
                    </a:lnTo>
                    <a:lnTo>
                      <a:pt x="13580" y="963"/>
                    </a:lnTo>
                    <a:lnTo>
                      <a:pt x="13601" y="1089"/>
                    </a:lnTo>
                    <a:lnTo>
                      <a:pt x="13768" y="1193"/>
                    </a:lnTo>
                    <a:lnTo>
                      <a:pt x="13768" y="1256"/>
                    </a:lnTo>
                    <a:lnTo>
                      <a:pt x="13685" y="1256"/>
                    </a:lnTo>
                    <a:lnTo>
                      <a:pt x="13643" y="1382"/>
                    </a:lnTo>
                    <a:lnTo>
                      <a:pt x="13643" y="1507"/>
                    </a:lnTo>
                    <a:lnTo>
                      <a:pt x="13768" y="1591"/>
                    </a:lnTo>
                    <a:lnTo>
                      <a:pt x="13852" y="1570"/>
                    </a:lnTo>
                    <a:lnTo>
                      <a:pt x="13915" y="1507"/>
                    </a:lnTo>
                    <a:lnTo>
                      <a:pt x="14103" y="1507"/>
                    </a:lnTo>
                    <a:lnTo>
                      <a:pt x="14229" y="1675"/>
                    </a:lnTo>
                    <a:lnTo>
                      <a:pt x="14333" y="1717"/>
                    </a:lnTo>
                    <a:lnTo>
                      <a:pt x="14396" y="1800"/>
                    </a:lnTo>
                    <a:lnTo>
                      <a:pt x="14375" y="1863"/>
                    </a:lnTo>
                    <a:lnTo>
                      <a:pt x="14375" y="1926"/>
                    </a:lnTo>
                    <a:lnTo>
                      <a:pt x="14396" y="2072"/>
                    </a:lnTo>
                    <a:lnTo>
                      <a:pt x="14333" y="2219"/>
                    </a:lnTo>
                    <a:lnTo>
                      <a:pt x="14333" y="2302"/>
                    </a:lnTo>
                    <a:lnTo>
                      <a:pt x="14417" y="2407"/>
                    </a:lnTo>
                    <a:lnTo>
                      <a:pt x="14417" y="2533"/>
                    </a:lnTo>
                    <a:lnTo>
                      <a:pt x="14438" y="2616"/>
                    </a:lnTo>
                    <a:lnTo>
                      <a:pt x="14543" y="2700"/>
                    </a:lnTo>
                    <a:lnTo>
                      <a:pt x="14626" y="2700"/>
                    </a:lnTo>
                    <a:lnTo>
                      <a:pt x="14710" y="2784"/>
                    </a:lnTo>
                    <a:lnTo>
                      <a:pt x="14836" y="2846"/>
                    </a:lnTo>
                    <a:lnTo>
                      <a:pt x="14836" y="2909"/>
                    </a:lnTo>
                    <a:lnTo>
                      <a:pt x="14856" y="2993"/>
                    </a:lnTo>
                    <a:lnTo>
                      <a:pt x="14731" y="2888"/>
                    </a:lnTo>
                    <a:lnTo>
                      <a:pt x="14584" y="2805"/>
                    </a:lnTo>
                    <a:lnTo>
                      <a:pt x="14417" y="2805"/>
                    </a:lnTo>
                    <a:lnTo>
                      <a:pt x="14333" y="2742"/>
                    </a:lnTo>
                    <a:lnTo>
                      <a:pt x="14312" y="2679"/>
                    </a:lnTo>
                    <a:lnTo>
                      <a:pt x="14312" y="2533"/>
                    </a:lnTo>
                    <a:lnTo>
                      <a:pt x="14271" y="2323"/>
                    </a:lnTo>
                    <a:lnTo>
                      <a:pt x="14312" y="2219"/>
                    </a:lnTo>
                    <a:lnTo>
                      <a:pt x="14312" y="2114"/>
                    </a:lnTo>
                    <a:lnTo>
                      <a:pt x="14208" y="2009"/>
                    </a:lnTo>
                    <a:lnTo>
                      <a:pt x="14208" y="1926"/>
                    </a:lnTo>
                    <a:lnTo>
                      <a:pt x="14166" y="1779"/>
                    </a:lnTo>
                    <a:lnTo>
                      <a:pt x="14103" y="1737"/>
                    </a:lnTo>
                    <a:lnTo>
                      <a:pt x="14020" y="1696"/>
                    </a:lnTo>
                    <a:lnTo>
                      <a:pt x="13957" y="1654"/>
                    </a:lnTo>
                    <a:lnTo>
                      <a:pt x="13852" y="1633"/>
                    </a:lnTo>
                    <a:lnTo>
                      <a:pt x="13748" y="1675"/>
                    </a:lnTo>
                    <a:lnTo>
                      <a:pt x="13601" y="1696"/>
                    </a:lnTo>
                    <a:lnTo>
                      <a:pt x="13538" y="1675"/>
                    </a:lnTo>
                    <a:lnTo>
                      <a:pt x="13476" y="1675"/>
                    </a:lnTo>
                    <a:lnTo>
                      <a:pt x="13434" y="1863"/>
                    </a:lnTo>
                    <a:lnTo>
                      <a:pt x="13476" y="1905"/>
                    </a:lnTo>
                    <a:lnTo>
                      <a:pt x="13476" y="2009"/>
                    </a:lnTo>
                    <a:lnTo>
                      <a:pt x="13434" y="2072"/>
                    </a:lnTo>
                    <a:lnTo>
                      <a:pt x="13266" y="1989"/>
                    </a:lnTo>
                    <a:lnTo>
                      <a:pt x="13078" y="1779"/>
                    </a:lnTo>
                    <a:lnTo>
                      <a:pt x="13036" y="1779"/>
                    </a:lnTo>
                    <a:lnTo>
                      <a:pt x="12973" y="1821"/>
                    </a:lnTo>
                    <a:lnTo>
                      <a:pt x="12931" y="1821"/>
                    </a:lnTo>
                    <a:lnTo>
                      <a:pt x="12869" y="1758"/>
                    </a:lnTo>
                    <a:lnTo>
                      <a:pt x="12701" y="1717"/>
                    </a:lnTo>
                    <a:lnTo>
                      <a:pt x="12639" y="1779"/>
                    </a:lnTo>
                    <a:lnTo>
                      <a:pt x="12639" y="1884"/>
                    </a:lnTo>
                    <a:lnTo>
                      <a:pt x="12701" y="2009"/>
                    </a:lnTo>
                    <a:lnTo>
                      <a:pt x="12639" y="2093"/>
                    </a:lnTo>
                    <a:lnTo>
                      <a:pt x="12701" y="2198"/>
                    </a:lnTo>
                    <a:lnTo>
                      <a:pt x="12743" y="2344"/>
                    </a:lnTo>
                    <a:lnTo>
                      <a:pt x="12722" y="2491"/>
                    </a:lnTo>
                    <a:lnTo>
                      <a:pt x="12743" y="2533"/>
                    </a:lnTo>
                    <a:lnTo>
                      <a:pt x="12764" y="2700"/>
                    </a:lnTo>
                    <a:lnTo>
                      <a:pt x="12743" y="2742"/>
                    </a:lnTo>
                    <a:lnTo>
                      <a:pt x="12743" y="2846"/>
                    </a:lnTo>
                    <a:lnTo>
                      <a:pt x="12827" y="3014"/>
                    </a:lnTo>
                    <a:lnTo>
                      <a:pt x="12848" y="3118"/>
                    </a:lnTo>
                    <a:lnTo>
                      <a:pt x="12827" y="3265"/>
                    </a:lnTo>
                    <a:lnTo>
                      <a:pt x="12827" y="3349"/>
                    </a:lnTo>
                    <a:lnTo>
                      <a:pt x="12911" y="3453"/>
                    </a:lnTo>
                    <a:lnTo>
                      <a:pt x="12931" y="3579"/>
                    </a:lnTo>
                    <a:lnTo>
                      <a:pt x="12931" y="3662"/>
                    </a:lnTo>
                    <a:lnTo>
                      <a:pt x="13057" y="3767"/>
                    </a:lnTo>
                    <a:lnTo>
                      <a:pt x="13120" y="3851"/>
                    </a:lnTo>
                    <a:lnTo>
                      <a:pt x="13120" y="3955"/>
                    </a:lnTo>
                    <a:lnTo>
                      <a:pt x="13162" y="3997"/>
                    </a:lnTo>
                    <a:lnTo>
                      <a:pt x="13245" y="3997"/>
                    </a:lnTo>
                    <a:lnTo>
                      <a:pt x="13245" y="4060"/>
                    </a:lnTo>
                    <a:lnTo>
                      <a:pt x="13266" y="4123"/>
                    </a:lnTo>
                    <a:lnTo>
                      <a:pt x="13371" y="4186"/>
                    </a:lnTo>
                    <a:lnTo>
                      <a:pt x="13392" y="4206"/>
                    </a:lnTo>
                    <a:lnTo>
                      <a:pt x="13371" y="4227"/>
                    </a:lnTo>
                    <a:lnTo>
                      <a:pt x="13266" y="4227"/>
                    </a:lnTo>
                    <a:lnTo>
                      <a:pt x="13224" y="4206"/>
                    </a:lnTo>
                    <a:lnTo>
                      <a:pt x="13141" y="4206"/>
                    </a:lnTo>
                    <a:lnTo>
                      <a:pt x="13078" y="4165"/>
                    </a:lnTo>
                    <a:lnTo>
                      <a:pt x="13078" y="4081"/>
                    </a:lnTo>
                    <a:lnTo>
                      <a:pt x="13057" y="4018"/>
                    </a:lnTo>
                    <a:lnTo>
                      <a:pt x="12973" y="3997"/>
                    </a:lnTo>
                    <a:lnTo>
                      <a:pt x="12911" y="4018"/>
                    </a:lnTo>
                    <a:lnTo>
                      <a:pt x="12848" y="4018"/>
                    </a:lnTo>
                    <a:lnTo>
                      <a:pt x="12827" y="3976"/>
                    </a:lnTo>
                    <a:lnTo>
                      <a:pt x="12827" y="3872"/>
                    </a:lnTo>
                    <a:lnTo>
                      <a:pt x="12806" y="3851"/>
                    </a:lnTo>
                    <a:lnTo>
                      <a:pt x="12743" y="3893"/>
                    </a:lnTo>
                    <a:lnTo>
                      <a:pt x="12659" y="4060"/>
                    </a:lnTo>
                    <a:lnTo>
                      <a:pt x="12534" y="4102"/>
                    </a:lnTo>
                    <a:lnTo>
                      <a:pt x="12450" y="4102"/>
                    </a:lnTo>
                    <a:lnTo>
                      <a:pt x="12325" y="3997"/>
                    </a:lnTo>
                    <a:lnTo>
                      <a:pt x="12220" y="3997"/>
                    </a:lnTo>
                    <a:lnTo>
                      <a:pt x="12178" y="3914"/>
                    </a:lnTo>
                    <a:lnTo>
                      <a:pt x="12178" y="3809"/>
                    </a:lnTo>
                    <a:lnTo>
                      <a:pt x="12199" y="3683"/>
                    </a:lnTo>
                    <a:lnTo>
                      <a:pt x="12115" y="3495"/>
                    </a:lnTo>
                    <a:lnTo>
                      <a:pt x="12074" y="3453"/>
                    </a:lnTo>
                    <a:lnTo>
                      <a:pt x="12032" y="3328"/>
                    </a:lnTo>
                    <a:lnTo>
                      <a:pt x="12032" y="3244"/>
                    </a:lnTo>
                    <a:lnTo>
                      <a:pt x="12095" y="3181"/>
                    </a:lnTo>
                    <a:lnTo>
                      <a:pt x="12115" y="3139"/>
                    </a:lnTo>
                    <a:lnTo>
                      <a:pt x="12095" y="2867"/>
                    </a:lnTo>
                    <a:lnTo>
                      <a:pt x="12011" y="2742"/>
                    </a:lnTo>
                    <a:lnTo>
                      <a:pt x="11906" y="2595"/>
                    </a:lnTo>
                    <a:lnTo>
                      <a:pt x="11906" y="2491"/>
                    </a:lnTo>
                    <a:lnTo>
                      <a:pt x="11802" y="2240"/>
                    </a:lnTo>
                    <a:lnTo>
                      <a:pt x="11760" y="2135"/>
                    </a:lnTo>
                    <a:lnTo>
                      <a:pt x="11676" y="2093"/>
                    </a:lnTo>
                    <a:lnTo>
                      <a:pt x="11655" y="2009"/>
                    </a:lnTo>
                    <a:lnTo>
                      <a:pt x="11571" y="1989"/>
                    </a:lnTo>
                    <a:lnTo>
                      <a:pt x="11467" y="1968"/>
                    </a:lnTo>
                    <a:lnTo>
                      <a:pt x="11383" y="1905"/>
                    </a:lnTo>
                    <a:lnTo>
                      <a:pt x="11279" y="1926"/>
                    </a:lnTo>
                    <a:lnTo>
                      <a:pt x="11237" y="1989"/>
                    </a:lnTo>
                    <a:lnTo>
                      <a:pt x="11237" y="2114"/>
                    </a:lnTo>
                    <a:lnTo>
                      <a:pt x="11195" y="2177"/>
                    </a:lnTo>
                    <a:lnTo>
                      <a:pt x="11237" y="2240"/>
                    </a:lnTo>
                    <a:lnTo>
                      <a:pt x="11195" y="2323"/>
                    </a:lnTo>
                    <a:lnTo>
                      <a:pt x="11132" y="2533"/>
                    </a:lnTo>
                    <a:lnTo>
                      <a:pt x="11132" y="2658"/>
                    </a:lnTo>
                    <a:lnTo>
                      <a:pt x="11153" y="2825"/>
                    </a:lnTo>
                    <a:lnTo>
                      <a:pt x="11195" y="2867"/>
                    </a:lnTo>
                    <a:lnTo>
                      <a:pt x="11174" y="3035"/>
                    </a:lnTo>
                    <a:lnTo>
                      <a:pt x="11132" y="3181"/>
                    </a:lnTo>
                    <a:lnTo>
                      <a:pt x="11153" y="3286"/>
                    </a:lnTo>
                    <a:lnTo>
                      <a:pt x="11153" y="3495"/>
                    </a:lnTo>
                    <a:lnTo>
                      <a:pt x="11090" y="3537"/>
                    </a:lnTo>
                    <a:lnTo>
                      <a:pt x="11048" y="3474"/>
                    </a:lnTo>
                    <a:lnTo>
                      <a:pt x="10986" y="3453"/>
                    </a:lnTo>
                    <a:lnTo>
                      <a:pt x="10944" y="3495"/>
                    </a:lnTo>
                    <a:lnTo>
                      <a:pt x="10860" y="3474"/>
                    </a:lnTo>
                    <a:lnTo>
                      <a:pt x="10839" y="3453"/>
                    </a:lnTo>
                    <a:lnTo>
                      <a:pt x="10755" y="3432"/>
                    </a:lnTo>
                    <a:lnTo>
                      <a:pt x="10630" y="3390"/>
                    </a:lnTo>
                    <a:lnTo>
                      <a:pt x="10546" y="3328"/>
                    </a:lnTo>
                    <a:lnTo>
                      <a:pt x="10504" y="3328"/>
                    </a:lnTo>
                    <a:lnTo>
                      <a:pt x="10462" y="3349"/>
                    </a:lnTo>
                    <a:lnTo>
                      <a:pt x="10504" y="3432"/>
                    </a:lnTo>
                    <a:lnTo>
                      <a:pt x="10567" y="3495"/>
                    </a:lnTo>
                    <a:lnTo>
                      <a:pt x="10567" y="3558"/>
                    </a:lnTo>
                    <a:lnTo>
                      <a:pt x="10546" y="3600"/>
                    </a:lnTo>
                    <a:lnTo>
                      <a:pt x="10525" y="3662"/>
                    </a:lnTo>
                    <a:lnTo>
                      <a:pt x="10462" y="3662"/>
                    </a:lnTo>
                    <a:lnTo>
                      <a:pt x="10442" y="3641"/>
                    </a:lnTo>
                    <a:lnTo>
                      <a:pt x="10358" y="3641"/>
                    </a:lnTo>
                    <a:lnTo>
                      <a:pt x="10316" y="3579"/>
                    </a:lnTo>
                    <a:lnTo>
                      <a:pt x="10316" y="3432"/>
                    </a:lnTo>
                    <a:lnTo>
                      <a:pt x="10232" y="3286"/>
                    </a:lnTo>
                    <a:lnTo>
                      <a:pt x="10211" y="3160"/>
                    </a:lnTo>
                    <a:lnTo>
                      <a:pt x="10190" y="3056"/>
                    </a:lnTo>
                    <a:lnTo>
                      <a:pt x="10107" y="2972"/>
                    </a:lnTo>
                    <a:lnTo>
                      <a:pt x="10107" y="2909"/>
                    </a:lnTo>
                    <a:lnTo>
                      <a:pt x="10044" y="2825"/>
                    </a:lnTo>
                    <a:lnTo>
                      <a:pt x="9981" y="2909"/>
                    </a:lnTo>
                    <a:lnTo>
                      <a:pt x="10023" y="2993"/>
                    </a:lnTo>
                    <a:lnTo>
                      <a:pt x="9981" y="3035"/>
                    </a:lnTo>
                    <a:lnTo>
                      <a:pt x="9981" y="3118"/>
                    </a:lnTo>
                    <a:lnTo>
                      <a:pt x="9939" y="3202"/>
                    </a:lnTo>
                    <a:lnTo>
                      <a:pt x="9898" y="3244"/>
                    </a:lnTo>
                    <a:lnTo>
                      <a:pt x="9814" y="3265"/>
                    </a:lnTo>
                    <a:lnTo>
                      <a:pt x="9772" y="3369"/>
                    </a:lnTo>
                    <a:lnTo>
                      <a:pt x="9667" y="3537"/>
                    </a:lnTo>
                    <a:lnTo>
                      <a:pt x="9584" y="3621"/>
                    </a:lnTo>
                    <a:lnTo>
                      <a:pt x="9584" y="3662"/>
                    </a:lnTo>
                    <a:lnTo>
                      <a:pt x="9521" y="3725"/>
                    </a:lnTo>
                    <a:lnTo>
                      <a:pt x="9458" y="3851"/>
                    </a:lnTo>
                    <a:lnTo>
                      <a:pt x="9395" y="3851"/>
                    </a:lnTo>
                    <a:lnTo>
                      <a:pt x="9374" y="3788"/>
                    </a:lnTo>
                    <a:lnTo>
                      <a:pt x="9395" y="3683"/>
                    </a:lnTo>
                    <a:lnTo>
                      <a:pt x="9479" y="3579"/>
                    </a:lnTo>
                    <a:lnTo>
                      <a:pt x="9500" y="3474"/>
                    </a:lnTo>
                    <a:lnTo>
                      <a:pt x="9563" y="3432"/>
                    </a:lnTo>
                    <a:lnTo>
                      <a:pt x="9667" y="3369"/>
                    </a:lnTo>
                    <a:lnTo>
                      <a:pt x="9709" y="3244"/>
                    </a:lnTo>
                    <a:lnTo>
                      <a:pt x="9793" y="3160"/>
                    </a:lnTo>
                    <a:lnTo>
                      <a:pt x="9814" y="3077"/>
                    </a:lnTo>
                    <a:lnTo>
                      <a:pt x="9814" y="3035"/>
                    </a:lnTo>
                    <a:lnTo>
                      <a:pt x="9772" y="2993"/>
                    </a:lnTo>
                    <a:lnTo>
                      <a:pt x="9793" y="2930"/>
                    </a:lnTo>
                    <a:lnTo>
                      <a:pt x="9877" y="2909"/>
                    </a:lnTo>
                    <a:lnTo>
                      <a:pt x="9898" y="2825"/>
                    </a:lnTo>
                    <a:lnTo>
                      <a:pt x="9898" y="2742"/>
                    </a:lnTo>
                    <a:lnTo>
                      <a:pt x="9939" y="2637"/>
                    </a:lnTo>
                    <a:lnTo>
                      <a:pt x="10023" y="2470"/>
                    </a:lnTo>
                    <a:lnTo>
                      <a:pt x="10023" y="2365"/>
                    </a:lnTo>
                    <a:lnTo>
                      <a:pt x="10086" y="2198"/>
                    </a:lnTo>
                    <a:lnTo>
                      <a:pt x="10107" y="1947"/>
                    </a:lnTo>
                    <a:lnTo>
                      <a:pt x="10086" y="1863"/>
                    </a:lnTo>
                    <a:lnTo>
                      <a:pt x="9918" y="1842"/>
                    </a:lnTo>
                    <a:lnTo>
                      <a:pt x="9814" y="1863"/>
                    </a:lnTo>
                    <a:lnTo>
                      <a:pt x="9709" y="1947"/>
                    </a:lnTo>
                    <a:lnTo>
                      <a:pt x="9605" y="1884"/>
                    </a:lnTo>
                    <a:lnTo>
                      <a:pt x="9521" y="1863"/>
                    </a:lnTo>
                    <a:lnTo>
                      <a:pt x="9479" y="1884"/>
                    </a:lnTo>
                    <a:lnTo>
                      <a:pt x="9500" y="1968"/>
                    </a:lnTo>
                    <a:lnTo>
                      <a:pt x="9584" y="2051"/>
                    </a:lnTo>
                    <a:lnTo>
                      <a:pt x="9584" y="2198"/>
                    </a:lnTo>
                    <a:lnTo>
                      <a:pt x="9563" y="2281"/>
                    </a:lnTo>
                    <a:lnTo>
                      <a:pt x="9500" y="2219"/>
                    </a:lnTo>
                    <a:lnTo>
                      <a:pt x="9479" y="2093"/>
                    </a:lnTo>
                    <a:lnTo>
                      <a:pt x="9395" y="2009"/>
                    </a:lnTo>
                    <a:lnTo>
                      <a:pt x="9312" y="1989"/>
                    </a:lnTo>
                    <a:lnTo>
                      <a:pt x="9165" y="2114"/>
                    </a:lnTo>
                    <a:lnTo>
                      <a:pt x="9165" y="2219"/>
                    </a:lnTo>
                    <a:lnTo>
                      <a:pt x="9207" y="2302"/>
                    </a:lnTo>
                    <a:lnTo>
                      <a:pt x="9165" y="2386"/>
                    </a:lnTo>
                    <a:lnTo>
                      <a:pt x="9061" y="2386"/>
                    </a:lnTo>
                    <a:lnTo>
                      <a:pt x="9061" y="2323"/>
                    </a:lnTo>
                    <a:lnTo>
                      <a:pt x="9061" y="2219"/>
                    </a:lnTo>
                    <a:lnTo>
                      <a:pt x="9040" y="2114"/>
                    </a:lnTo>
                    <a:lnTo>
                      <a:pt x="8956" y="2072"/>
                    </a:lnTo>
                    <a:lnTo>
                      <a:pt x="8747" y="2072"/>
                    </a:lnTo>
                    <a:lnTo>
                      <a:pt x="8538" y="2156"/>
                    </a:lnTo>
                    <a:lnTo>
                      <a:pt x="8307" y="2156"/>
                    </a:lnTo>
                    <a:lnTo>
                      <a:pt x="8140" y="2093"/>
                    </a:lnTo>
                    <a:lnTo>
                      <a:pt x="8056" y="2093"/>
                    </a:lnTo>
                    <a:lnTo>
                      <a:pt x="7994" y="2114"/>
                    </a:lnTo>
                    <a:lnTo>
                      <a:pt x="7910" y="2093"/>
                    </a:lnTo>
                    <a:lnTo>
                      <a:pt x="7805" y="2093"/>
                    </a:lnTo>
                    <a:lnTo>
                      <a:pt x="7701" y="2177"/>
                    </a:lnTo>
                    <a:lnTo>
                      <a:pt x="7680" y="2219"/>
                    </a:lnTo>
                    <a:lnTo>
                      <a:pt x="7722" y="2302"/>
                    </a:lnTo>
                    <a:lnTo>
                      <a:pt x="7722" y="2386"/>
                    </a:lnTo>
                    <a:lnTo>
                      <a:pt x="7784" y="2491"/>
                    </a:lnTo>
                    <a:lnTo>
                      <a:pt x="7805" y="2533"/>
                    </a:lnTo>
                    <a:lnTo>
                      <a:pt x="7784" y="2616"/>
                    </a:lnTo>
                    <a:lnTo>
                      <a:pt x="7722" y="2784"/>
                    </a:lnTo>
                    <a:lnTo>
                      <a:pt x="7742" y="2930"/>
                    </a:lnTo>
                    <a:lnTo>
                      <a:pt x="7889" y="3118"/>
                    </a:lnTo>
                    <a:lnTo>
                      <a:pt x="7889" y="3223"/>
                    </a:lnTo>
                    <a:lnTo>
                      <a:pt x="7910" y="3432"/>
                    </a:lnTo>
                    <a:lnTo>
                      <a:pt x="7889" y="3453"/>
                    </a:lnTo>
                    <a:lnTo>
                      <a:pt x="7826" y="3411"/>
                    </a:lnTo>
                    <a:lnTo>
                      <a:pt x="7784" y="3307"/>
                    </a:lnTo>
                    <a:lnTo>
                      <a:pt x="7638" y="3160"/>
                    </a:lnTo>
                    <a:lnTo>
                      <a:pt x="7596" y="3118"/>
                    </a:lnTo>
                    <a:lnTo>
                      <a:pt x="7596" y="2909"/>
                    </a:lnTo>
                    <a:lnTo>
                      <a:pt x="7617" y="2700"/>
                    </a:lnTo>
                    <a:lnTo>
                      <a:pt x="7617" y="2595"/>
                    </a:lnTo>
                    <a:lnTo>
                      <a:pt x="7512" y="2428"/>
                    </a:lnTo>
                    <a:lnTo>
                      <a:pt x="7512" y="2323"/>
                    </a:lnTo>
                    <a:lnTo>
                      <a:pt x="7491" y="2281"/>
                    </a:lnTo>
                    <a:lnTo>
                      <a:pt x="7429" y="2261"/>
                    </a:lnTo>
                    <a:lnTo>
                      <a:pt x="7303" y="2302"/>
                    </a:lnTo>
                    <a:lnTo>
                      <a:pt x="7177" y="2386"/>
                    </a:lnTo>
                    <a:lnTo>
                      <a:pt x="7010" y="2407"/>
                    </a:lnTo>
                    <a:lnTo>
                      <a:pt x="6947" y="2470"/>
                    </a:lnTo>
                    <a:lnTo>
                      <a:pt x="6905" y="2595"/>
                    </a:lnTo>
                    <a:lnTo>
                      <a:pt x="6947" y="2700"/>
                    </a:lnTo>
                    <a:lnTo>
                      <a:pt x="6905" y="2825"/>
                    </a:lnTo>
                    <a:lnTo>
                      <a:pt x="6843" y="2930"/>
                    </a:lnTo>
                    <a:lnTo>
                      <a:pt x="6801" y="2993"/>
                    </a:lnTo>
                    <a:lnTo>
                      <a:pt x="6843" y="3035"/>
                    </a:lnTo>
                    <a:lnTo>
                      <a:pt x="6885" y="3035"/>
                    </a:lnTo>
                    <a:lnTo>
                      <a:pt x="6947" y="3056"/>
                    </a:lnTo>
                    <a:lnTo>
                      <a:pt x="6947" y="3202"/>
                    </a:lnTo>
                    <a:lnTo>
                      <a:pt x="6885" y="3307"/>
                    </a:lnTo>
                    <a:lnTo>
                      <a:pt x="6738" y="3411"/>
                    </a:lnTo>
                    <a:lnTo>
                      <a:pt x="6633" y="3411"/>
                    </a:lnTo>
                    <a:lnTo>
                      <a:pt x="6592" y="3453"/>
                    </a:lnTo>
                    <a:lnTo>
                      <a:pt x="6571" y="3558"/>
                    </a:lnTo>
                    <a:lnTo>
                      <a:pt x="6529" y="3621"/>
                    </a:lnTo>
                    <a:lnTo>
                      <a:pt x="6487" y="3683"/>
                    </a:lnTo>
                    <a:lnTo>
                      <a:pt x="6529" y="3767"/>
                    </a:lnTo>
                    <a:lnTo>
                      <a:pt x="6487" y="3830"/>
                    </a:lnTo>
                    <a:lnTo>
                      <a:pt x="6424" y="3830"/>
                    </a:lnTo>
                    <a:lnTo>
                      <a:pt x="6382" y="3851"/>
                    </a:lnTo>
                    <a:lnTo>
                      <a:pt x="6236" y="3872"/>
                    </a:lnTo>
                    <a:lnTo>
                      <a:pt x="6131" y="3830"/>
                    </a:lnTo>
                    <a:lnTo>
                      <a:pt x="6089" y="3767"/>
                    </a:lnTo>
                    <a:lnTo>
                      <a:pt x="6089" y="3683"/>
                    </a:lnTo>
                    <a:lnTo>
                      <a:pt x="6048" y="3662"/>
                    </a:lnTo>
                    <a:lnTo>
                      <a:pt x="5985" y="3662"/>
                    </a:lnTo>
                    <a:lnTo>
                      <a:pt x="5964" y="3621"/>
                    </a:lnTo>
                    <a:lnTo>
                      <a:pt x="5943" y="3537"/>
                    </a:lnTo>
                    <a:lnTo>
                      <a:pt x="5838" y="3537"/>
                    </a:lnTo>
                    <a:lnTo>
                      <a:pt x="5797" y="3579"/>
                    </a:lnTo>
                    <a:lnTo>
                      <a:pt x="5755" y="3641"/>
                    </a:lnTo>
                    <a:lnTo>
                      <a:pt x="5671" y="3641"/>
                    </a:lnTo>
                    <a:lnTo>
                      <a:pt x="5629" y="3662"/>
                    </a:lnTo>
                    <a:lnTo>
                      <a:pt x="5629" y="3830"/>
                    </a:lnTo>
                    <a:lnTo>
                      <a:pt x="5608" y="3893"/>
                    </a:lnTo>
                    <a:lnTo>
                      <a:pt x="5608" y="3997"/>
                    </a:lnTo>
                    <a:lnTo>
                      <a:pt x="5650" y="4165"/>
                    </a:lnTo>
                    <a:lnTo>
                      <a:pt x="5629" y="4353"/>
                    </a:lnTo>
                    <a:lnTo>
                      <a:pt x="5566" y="4416"/>
                    </a:lnTo>
                    <a:lnTo>
                      <a:pt x="5525" y="4416"/>
                    </a:lnTo>
                    <a:lnTo>
                      <a:pt x="5545" y="4206"/>
                    </a:lnTo>
                    <a:lnTo>
                      <a:pt x="5545" y="4060"/>
                    </a:lnTo>
                    <a:lnTo>
                      <a:pt x="5525" y="3976"/>
                    </a:lnTo>
                    <a:lnTo>
                      <a:pt x="5525" y="3767"/>
                    </a:lnTo>
                    <a:lnTo>
                      <a:pt x="5504" y="3662"/>
                    </a:lnTo>
                    <a:lnTo>
                      <a:pt x="5462" y="3641"/>
                    </a:lnTo>
                    <a:lnTo>
                      <a:pt x="5420" y="3662"/>
                    </a:lnTo>
                    <a:lnTo>
                      <a:pt x="5336" y="3662"/>
                    </a:lnTo>
                    <a:lnTo>
                      <a:pt x="5253" y="3767"/>
                    </a:lnTo>
                    <a:lnTo>
                      <a:pt x="5190" y="3788"/>
                    </a:lnTo>
                    <a:lnTo>
                      <a:pt x="5085" y="3872"/>
                    </a:lnTo>
                    <a:lnTo>
                      <a:pt x="5043" y="3955"/>
                    </a:lnTo>
                    <a:lnTo>
                      <a:pt x="5043" y="4039"/>
                    </a:lnTo>
                    <a:lnTo>
                      <a:pt x="4918" y="4186"/>
                    </a:lnTo>
                    <a:lnTo>
                      <a:pt x="4876" y="4206"/>
                    </a:lnTo>
                    <a:lnTo>
                      <a:pt x="4834" y="4165"/>
                    </a:lnTo>
                    <a:lnTo>
                      <a:pt x="4729" y="4165"/>
                    </a:lnTo>
                    <a:lnTo>
                      <a:pt x="4688" y="4186"/>
                    </a:lnTo>
                    <a:lnTo>
                      <a:pt x="4688" y="4248"/>
                    </a:lnTo>
                    <a:lnTo>
                      <a:pt x="4771" y="4269"/>
                    </a:lnTo>
                    <a:lnTo>
                      <a:pt x="4792" y="4290"/>
                    </a:lnTo>
                    <a:lnTo>
                      <a:pt x="4709" y="4311"/>
                    </a:lnTo>
                    <a:lnTo>
                      <a:pt x="4562" y="4311"/>
                    </a:lnTo>
                    <a:lnTo>
                      <a:pt x="4478" y="4353"/>
                    </a:lnTo>
                    <a:lnTo>
                      <a:pt x="4416" y="4416"/>
                    </a:lnTo>
                    <a:lnTo>
                      <a:pt x="4248" y="4478"/>
                    </a:lnTo>
                    <a:lnTo>
                      <a:pt x="4248" y="4520"/>
                    </a:lnTo>
                    <a:lnTo>
                      <a:pt x="4185" y="4583"/>
                    </a:lnTo>
                    <a:lnTo>
                      <a:pt x="4081" y="4625"/>
                    </a:lnTo>
                    <a:lnTo>
                      <a:pt x="3997" y="4625"/>
                    </a:lnTo>
                    <a:lnTo>
                      <a:pt x="3976" y="4688"/>
                    </a:lnTo>
                    <a:lnTo>
                      <a:pt x="3976" y="4771"/>
                    </a:lnTo>
                    <a:lnTo>
                      <a:pt x="4039" y="4813"/>
                    </a:lnTo>
                    <a:lnTo>
                      <a:pt x="3997" y="4876"/>
                    </a:lnTo>
                    <a:lnTo>
                      <a:pt x="3955" y="4897"/>
                    </a:lnTo>
                    <a:lnTo>
                      <a:pt x="3892" y="4939"/>
                    </a:lnTo>
                    <a:lnTo>
                      <a:pt x="3851" y="5022"/>
                    </a:lnTo>
                    <a:lnTo>
                      <a:pt x="3767" y="5043"/>
                    </a:lnTo>
                    <a:lnTo>
                      <a:pt x="3746" y="5127"/>
                    </a:lnTo>
                    <a:lnTo>
                      <a:pt x="3746" y="5169"/>
                    </a:lnTo>
                    <a:lnTo>
                      <a:pt x="3767" y="5211"/>
                    </a:lnTo>
                    <a:lnTo>
                      <a:pt x="3767" y="5294"/>
                    </a:lnTo>
                    <a:lnTo>
                      <a:pt x="3767" y="5336"/>
                    </a:lnTo>
                    <a:lnTo>
                      <a:pt x="3830" y="5357"/>
                    </a:lnTo>
                    <a:lnTo>
                      <a:pt x="3892" y="5357"/>
                    </a:lnTo>
                    <a:lnTo>
                      <a:pt x="3976" y="5420"/>
                    </a:lnTo>
                    <a:lnTo>
                      <a:pt x="4039" y="5420"/>
                    </a:lnTo>
                    <a:lnTo>
                      <a:pt x="4081" y="5357"/>
                    </a:lnTo>
                    <a:lnTo>
                      <a:pt x="4144" y="5357"/>
                    </a:lnTo>
                    <a:lnTo>
                      <a:pt x="4248" y="5441"/>
                    </a:lnTo>
                    <a:lnTo>
                      <a:pt x="4269" y="5525"/>
                    </a:lnTo>
                    <a:lnTo>
                      <a:pt x="4353" y="5525"/>
                    </a:lnTo>
                    <a:lnTo>
                      <a:pt x="4457" y="5441"/>
                    </a:lnTo>
                    <a:lnTo>
                      <a:pt x="4499" y="5441"/>
                    </a:lnTo>
                    <a:lnTo>
                      <a:pt x="4604" y="5462"/>
                    </a:lnTo>
                    <a:lnTo>
                      <a:pt x="4792" y="5462"/>
                    </a:lnTo>
                    <a:lnTo>
                      <a:pt x="4834" y="5441"/>
                    </a:lnTo>
                    <a:lnTo>
                      <a:pt x="4834" y="5336"/>
                    </a:lnTo>
                    <a:lnTo>
                      <a:pt x="4918" y="5253"/>
                    </a:lnTo>
                    <a:lnTo>
                      <a:pt x="4939" y="5253"/>
                    </a:lnTo>
                    <a:lnTo>
                      <a:pt x="4939" y="5357"/>
                    </a:lnTo>
                    <a:lnTo>
                      <a:pt x="4981" y="5378"/>
                    </a:lnTo>
                    <a:lnTo>
                      <a:pt x="4939" y="5441"/>
                    </a:lnTo>
                    <a:lnTo>
                      <a:pt x="4813" y="5483"/>
                    </a:lnTo>
                    <a:lnTo>
                      <a:pt x="4709" y="5566"/>
                    </a:lnTo>
                    <a:lnTo>
                      <a:pt x="4562" y="5546"/>
                    </a:lnTo>
                    <a:lnTo>
                      <a:pt x="4457" y="5566"/>
                    </a:lnTo>
                    <a:lnTo>
                      <a:pt x="4416" y="5629"/>
                    </a:lnTo>
                    <a:lnTo>
                      <a:pt x="4416" y="5671"/>
                    </a:lnTo>
                    <a:lnTo>
                      <a:pt x="4520" y="5755"/>
                    </a:lnTo>
                    <a:lnTo>
                      <a:pt x="4667" y="5755"/>
                    </a:lnTo>
                    <a:lnTo>
                      <a:pt x="4688" y="5776"/>
                    </a:lnTo>
                    <a:lnTo>
                      <a:pt x="4667" y="5859"/>
                    </a:lnTo>
                    <a:lnTo>
                      <a:pt x="4520" y="5943"/>
                    </a:lnTo>
                    <a:lnTo>
                      <a:pt x="4290" y="5943"/>
                    </a:lnTo>
                    <a:lnTo>
                      <a:pt x="4206" y="6048"/>
                    </a:lnTo>
                    <a:lnTo>
                      <a:pt x="4206" y="6152"/>
                    </a:lnTo>
                    <a:lnTo>
                      <a:pt x="4290" y="6194"/>
                    </a:lnTo>
                    <a:lnTo>
                      <a:pt x="4269" y="6299"/>
                    </a:lnTo>
                    <a:lnTo>
                      <a:pt x="4185" y="6320"/>
                    </a:lnTo>
                    <a:lnTo>
                      <a:pt x="4081" y="6487"/>
                    </a:lnTo>
                    <a:lnTo>
                      <a:pt x="4039" y="6571"/>
                    </a:lnTo>
                    <a:lnTo>
                      <a:pt x="3892" y="6613"/>
                    </a:lnTo>
                    <a:lnTo>
                      <a:pt x="3788" y="6738"/>
                    </a:lnTo>
                    <a:lnTo>
                      <a:pt x="3725" y="6843"/>
                    </a:lnTo>
                    <a:lnTo>
                      <a:pt x="3620" y="6947"/>
                    </a:lnTo>
                    <a:lnTo>
                      <a:pt x="3620" y="7010"/>
                    </a:lnTo>
                    <a:lnTo>
                      <a:pt x="3537" y="7031"/>
                    </a:lnTo>
                    <a:lnTo>
                      <a:pt x="3453" y="7031"/>
                    </a:lnTo>
                    <a:lnTo>
                      <a:pt x="3348" y="6947"/>
                    </a:lnTo>
                    <a:lnTo>
                      <a:pt x="3307" y="6906"/>
                    </a:lnTo>
                    <a:lnTo>
                      <a:pt x="3202" y="6885"/>
                    </a:lnTo>
                    <a:lnTo>
                      <a:pt x="3139" y="6822"/>
                    </a:lnTo>
                    <a:lnTo>
                      <a:pt x="3014" y="6801"/>
                    </a:lnTo>
                    <a:lnTo>
                      <a:pt x="2888" y="6822"/>
                    </a:lnTo>
                    <a:lnTo>
                      <a:pt x="2784" y="6885"/>
                    </a:lnTo>
                    <a:lnTo>
                      <a:pt x="2679" y="6843"/>
                    </a:lnTo>
                    <a:lnTo>
                      <a:pt x="2616" y="6822"/>
                    </a:lnTo>
                    <a:lnTo>
                      <a:pt x="2512" y="6843"/>
                    </a:lnTo>
                    <a:lnTo>
                      <a:pt x="2344" y="6843"/>
                    </a:lnTo>
                    <a:lnTo>
                      <a:pt x="2177" y="6927"/>
                    </a:lnTo>
                    <a:lnTo>
                      <a:pt x="2156" y="7010"/>
                    </a:lnTo>
                    <a:lnTo>
                      <a:pt x="2198" y="7052"/>
                    </a:lnTo>
                    <a:lnTo>
                      <a:pt x="2177" y="7115"/>
                    </a:lnTo>
                    <a:lnTo>
                      <a:pt x="2156" y="7052"/>
                    </a:lnTo>
                    <a:lnTo>
                      <a:pt x="2072" y="7052"/>
                    </a:lnTo>
                    <a:lnTo>
                      <a:pt x="1654" y="7157"/>
                    </a:lnTo>
                    <a:lnTo>
                      <a:pt x="1549" y="7157"/>
                    </a:lnTo>
                    <a:lnTo>
                      <a:pt x="1486" y="7199"/>
                    </a:lnTo>
                    <a:lnTo>
                      <a:pt x="1465" y="7199"/>
                    </a:lnTo>
                    <a:lnTo>
                      <a:pt x="1382" y="7157"/>
                    </a:lnTo>
                    <a:lnTo>
                      <a:pt x="1319" y="7219"/>
                    </a:lnTo>
                    <a:lnTo>
                      <a:pt x="1277" y="7261"/>
                    </a:lnTo>
                    <a:lnTo>
                      <a:pt x="1214" y="7303"/>
                    </a:lnTo>
                    <a:lnTo>
                      <a:pt x="1172" y="7261"/>
                    </a:lnTo>
                    <a:lnTo>
                      <a:pt x="1172" y="7240"/>
                    </a:lnTo>
                    <a:lnTo>
                      <a:pt x="1110" y="7219"/>
                    </a:lnTo>
                    <a:lnTo>
                      <a:pt x="1026" y="7219"/>
                    </a:lnTo>
                    <a:lnTo>
                      <a:pt x="942" y="7261"/>
                    </a:lnTo>
                    <a:lnTo>
                      <a:pt x="859" y="7261"/>
                    </a:lnTo>
                    <a:lnTo>
                      <a:pt x="817" y="7240"/>
                    </a:lnTo>
                    <a:lnTo>
                      <a:pt x="733" y="7240"/>
                    </a:lnTo>
                    <a:lnTo>
                      <a:pt x="691" y="7303"/>
                    </a:lnTo>
                    <a:lnTo>
                      <a:pt x="607" y="7324"/>
                    </a:lnTo>
                    <a:lnTo>
                      <a:pt x="607" y="7366"/>
                    </a:lnTo>
                    <a:lnTo>
                      <a:pt x="607" y="7429"/>
                    </a:lnTo>
                    <a:lnTo>
                      <a:pt x="419" y="7512"/>
                    </a:lnTo>
                    <a:lnTo>
                      <a:pt x="315" y="7512"/>
                    </a:lnTo>
                    <a:lnTo>
                      <a:pt x="294" y="7554"/>
                    </a:lnTo>
                    <a:lnTo>
                      <a:pt x="335" y="7638"/>
                    </a:lnTo>
                    <a:lnTo>
                      <a:pt x="419" y="7638"/>
                    </a:lnTo>
                    <a:lnTo>
                      <a:pt x="482" y="7659"/>
                    </a:lnTo>
                    <a:lnTo>
                      <a:pt x="482" y="7722"/>
                    </a:lnTo>
                    <a:lnTo>
                      <a:pt x="398" y="7722"/>
                    </a:lnTo>
                    <a:lnTo>
                      <a:pt x="377" y="7680"/>
                    </a:lnTo>
                    <a:lnTo>
                      <a:pt x="335" y="7722"/>
                    </a:lnTo>
                    <a:lnTo>
                      <a:pt x="294" y="7784"/>
                    </a:lnTo>
                    <a:lnTo>
                      <a:pt x="189" y="7847"/>
                    </a:lnTo>
                    <a:lnTo>
                      <a:pt x="105" y="7868"/>
                    </a:lnTo>
                    <a:lnTo>
                      <a:pt x="168" y="7931"/>
                    </a:lnTo>
                    <a:lnTo>
                      <a:pt x="273" y="7973"/>
                    </a:lnTo>
                    <a:lnTo>
                      <a:pt x="315" y="8035"/>
                    </a:lnTo>
                    <a:lnTo>
                      <a:pt x="419" y="8266"/>
                    </a:lnTo>
                    <a:lnTo>
                      <a:pt x="482" y="8307"/>
                    </a:lnTo>
                    <a:lnTo>
                      <a:pt x="587" y="8307"/>
                    </a:lnTo>
                    <a:lnTo>
                      <a:pt x="628" y="8349"/>
                    </a:lnTo>
                    <a:lnTo>
                      <a:pt x="649" y="8391"/>
                    </a:lnTo>
                    <a:lnTo>
                      <a:pt x="607" y="8454"/>
                    </a:lnTo>
                    <a:lnTo>
                      <a:pt x="545" y="8496"/>
                    </a:lnTo>
                    <a:lnTo>
                      <a:pt x="524" y="8559"/>
                    </a:lnTo>
                    <a:lnTo>
                      <a:pt x="587" y="8621"/>
                    </a:lnTo>
                    <a:lnTo>
                      <a:pt x="691" y="8663"/>
                    </a:lnTo>
                    <a:lnTo>
                      <a:pt x="817" y="8621"/>
                    </a:lnTo>
                    <a:lnTo>
                      <a:pt x="921" y="8559"/>
                    </a:lnTo>
                    <a:lnTo>
                      <a:pt x="963" y="8496"/>
                    </a:lnTo>
                    <a:lnTo>
                      <a:pt x="1005" y="8475"/>
                    </a:lnTo>
                    <a:lnTo>
                      <a:pt x="1047" y="8496"/>
                    </a:lnTo>
                    <a:lnTo>
                      <a:pt x="1068" y="8559"/>
                    </a:lnTo>
                    <a:lnTo>
                      <a:pt x="1005" y="8684"/>
                    </a:lnTo>
                    <a:lnTo>
                      <a:pt x="900" y="8726"/>
                    </a:lnTo>
                    <a:lnTo>
                      <a:pt x="796" y="8768"/>
                    </a:lnTo>
                    <a:lnTo>
                      <a:pt x="754" y="8810"/>
                    </a:lnTo>
                    <a:lnTo>
                      <a:pt x="796" y="8893"/>
                    </a:lnTo>
                    <a:lnTo>
                      <a:pt x="900" y="8914"/>
                    </a:lnTo>
                    <a:lnTo>
                      <a:pt x="963" y="8872"/>
                    </a:lnTo>
                    <a:lnTo>
                      <a:pt x="1110" y="8810"/>
                    </a:lnTo>
                    <a:lnTo>
                      <a:pt x="1151" y="8831"/>
                    </a:lnTo>
                    <a:lnTo>
                      <a:pt x="1151" y="8872"/>
                    </a:lnTo>
                    <a:lnTo>
                      <a:pt x="963" y="8935"/>
                    </a:lnTo>
                    <a:lnTo>
                      <a:pt x="838" y="8998"/>
                    </a:lnTo>
                    <a:lnTo>
                      <a:pt x="817" y="9040"/>
                    </a:lnTo>
                    <a:lnTo>
                      <a:pt x="1005" y="9228"/>
                    </a:lnTo>
                    <a:lnTo>
                      <a:pt x="1131" y="9291"/>
                    </a:lnTo>
                    <a:lnTo>
                      <a:pt x="1277" y="9291"/>
                    </a:lnTo>
                    <a:lnTo>
                      <a:pt x="1340" y="9228"/>
                    </a:lnTo>
                    <a:lnTo>
                      <a:pt x="1361" y="9103"/>
                    </a:lnTo>
                    <a:lnTo>
                      <a:pt x="1319" y="9040"/>
                    </a:lnTo>
                    <a:lnTo>
                      <a:pt x="1277" y="8998"/>
                    </a:lnTo>
                    <a:lnTo>
                      <a:pt x="1319" y="8977"/>
                    </a:lnTo>
                    <a:lnTo>
                      <a:pt x="1361" y="8977"/>
                    </a:lnTo>
                    <a:lnTo>
                      <a:pt x="1444" y="9082"/>
                    </a:lnTo>
                    <a:lnTo>
                      <a:pt x="1465" y="9103"/>
                    </a:lnTo>
                    <a:lnTo>
                      <a:pt x="1465" y="9144"/>
                    </a:lnTo>
                    <a:lnTo>
                      <a:pt x="1570" y="9207"/>
                    </a:lnTo>
                    <a:lnTo>
                      <a:pt x="1758" y="9228"/>
                    </a:lnTo>
                    <a:lnTo>
                      <a:pt x="1884" y="9228"/>
                    </a:lnTo>
                    <a:lnTo>
                      <a:pt x="1988" y="9144"/>
                    </a:lnTo>
                    <a:lnTo>
                      <a:pt x="2051" y="9123"/>
                    </a:lnTo>
                    <a:lnTo>
                      <a:pt x="2114" y="9144"/>
                    </a:lnTo>
                    <a:lnTo>
                      <a:pt x="2114" y="9228"/>
                    </a:lnTo>
                    <a:lnTo>
                      <a:pt x="2177" y="9291"/>
                    </a:lnTo>
                    <a:lnTo>
                      <a:pt x="2219" y="9291"/>
                    </a:lnTo>
                    <a:lnTo>
                      <a:pt x="2281" y="9312"/>
                    </a:lnTo>
                    <a:lnTo>
                      <a:pt x="2302" y="9458"/>
                    </a:lnTo>
                    <a:lnTo>
                      <a:pt x="2260" y="9458"/>
                    </a:lnTo>
                    <a:lnTo>
                      <a:pt x="2114" y="9542"/>
                    </a:lnTo>
                    <a:lnTo>
                      <a:pt x="2114" y="9626"/>
                    </a:lnTo>
                    <a:lnTo>
                      <a:pt x="2156" y="9667"/>
                    </a:lnTo>
                    <a:lnTo>
                      <a:pt x="2156" y="9730"/>
                    </a:lnTo>
                    <a:lnTo>
                      <a:pt x="2072" y="9667"/>
                    </a:lnTo>
                    <a:lnTo>
                      <a:pt x="2051" y="9647"/>
                    </a:lnTo>
                    <a:lnTo>
                      <a:pt x="1968" y="9626"/>
                    </a:lnTo>
                    <a:lnTo>
                      <a:pt x="1884" y="9542"/>
                    </a:lnTo>
                    <a:lnTo>
                      <a:pt x="1696" y="9458"/>
                    </a:lnTo>
                    <a:lnTo>
                      <a:pt x="1465" y="9458"/>
                    </a:lnTo>
                    <a:lnTo>
                      <a:pt x="1319" y="9437"/>
                    </a:lnTo>
                    <a:lnTo>
                      <a:pt x="1110" y="9500"/>
                    </a:lnTo>
                    <a:lnTo>
                      <a:pt x="1110" y="9542"/>
                    </a:lnTo>
                    <a:lnTo>
                      <a:pt x="1214" y="9626"/>
                    </a:lnTo>
                    <a:lnTo>
                      <a:pt x="1361" y="9647"/>
                    </a:lnTo>
                    <a:lnTo>
                      <a:pt x="1486" y="9667"/>
                    </a:lnTo>
                    <a:lnTo>
                      <a:pt x="1654" y="9772"/>
                    </a:lnTo>
                    <a:lnTo>
                      <a:pt x="1842" y="9856"/>
                    </a:lnTo>
                    <a:lnTo>
                      <a:pt x="1947" y="9856"/>
                    </a:lnTo>
                    <a:lnTo>
                      <a:pt x="2009" y="9877"/>
                    </a:lnTo>
                    <a:lnTo>
                      <a:pt x="1884" y="9940"/>
                    </a:lnTo>
                    <a:lnTo>
                      <a:pt x="1654" y="9940"/>
                    </a:lnTo>
                    <a:lnTo>
                      <a:pt x="1444" y="9814"/>
                    </a:lnTo>
                    <a:lnTo>
                      <a:pt x="1361" y="9751"/>
                    </a:lnTo>
                    <a:lnTo>
                      <a:pt x="1214" y="9751"/>
                    </a:lnTo>
                    <a:lnTo>
                      <a:pt x="1005" y="9647"/>
                    </a:lnTo>
                    <a:lnTo>
                      <a:pt x="796" y="9647"/>
                    </a:lnTo>
                    <a:lnTo>
                      <a:pt x="649" y="9563"/>
                    </a:lnTo>
                    <a:lnTo>
                      <a:pt x="482" y="9521"/>
                    </a:lnTo>
                    <a:lnTo>
                      <a:pt x="294" y="9605"/>
                    </a:lnTo>
                    <a:lnTo>
                      <a:pt x="294" y="9730"/>
                    </a:lnTo>
                    <a:lnTo>
                      <a:pt x="231" y="9667"/>
                    </a:lnTo>
                    <a:lnTo>
                      <a:pt x="168" y="9667"/>
                    </a:lnTo>
                    <a:lnTo>
                      <a:pt x="105" y="9730"/>
                    </a:lnTo>
                    <a:lnTo>
                      <a:pt x="63" y="9730"/>
                    </a:lnTo>
                    <a:lnTo>
                      <a:pt x="1" y="9814"/>
                    </a:lnTo>
                    <a:lnTo>
                      <a:pt x="1" y="9877"/>
                    </a:lnTo>
                    <a:lnTo>
                      <a:pt x="1" y="9960"/>
                    </a:lnTo>
                    <a:lnTo>
                      <a:pt x="63" y="9940"/>
                    </a:lnTo>
                    <a:lnTo>
                      <a:pt x="105" y="9940"/>
                    </a:lnTo>
                    <a:lnTo>
                      <a:pt x="147" y="9960"/>
                    </a:lnTo>
                    <a:lnTo>
                      <a:pt x="63" y="10023"/>
                    </a:lnTo>
                    <a:lnTo>
                      <a:pt x="22" y="10086"/>
                    </a:lnTo>
                    <a:lnTo>
                      <a:pt x="63" y="10191"/>
                    </a:lnTo>
                    <a:lnTo>
                      <a:pt x="189" y="10253"/>
                    </a:lnTo>
                    <a:lnTo>
                      <a:pt x="273" y="10170"/>
                    </a:lnTo>
                    <a:lnTo>
                      <a:pt x="315" y="10149"/>
                    </a:lnTo>
                    <a:lnTo>
                      <a:pt x="377" y="10149"/>
                    </a:lnTo>
                    <a:lnTo>
                      <a:pt x="440" y="10023"/>
                    </a:lnTo>
                    <a:lnTo>
                      <a:pt x="503" y="9981"/>
                    </a:lnTo>
                    <a:lnTo>
                      <a:pt x="587" y="9981"/>
                    </a:lnTo>
                    <a:lnTo>
                      <a:pt x="524" y="10044"/>
                    </a:lnTo>
                    <a:lnTo>
                      <a:pt x="482" y="10170"/>
                    </a:lnTo>
                    <a:lnTo>
                      <a:pt x="398" y="10232"/>
                    </a:lnTo>
                    <a:lnTo>
                      <a:pt x="315" y="10274"/>
                    </a:lnTo>
                    <a:lnTo>
                      <a:pt x="356" y="10442"/>
                    </a:lnTo>
                    <a:lnTo>
                      <a:pt x="503" y="10588"/>
                    </a:lnTo>
                    <a:lnTo>
                      <a:pt x="566" y="10546"/>
                    </a:lnTo>
                    <a:lnTo>
                      <a:pt x="607" y="10546"/>
                    </a:lnTo>
                    <a:lnTo>
                      <a:pt x="775" y="10609"/>
                    </a:lnTo>
                    <a:lnTo>
                      <a:pt x="879" y="10609"/>
                    </a:lnTo>
                    <a:lnTo>
                      <a:pt x="879" y="10672"/>
                    </a:lnTo>
                    <a:lnTo>
                      <a:pt x="817" y="10756"/>
                    </a:lnTo>
                    <a:lnTo>
                      <a:pt x="733" y="10797"/>
                    </a:lnTo>
                    <a:lnTo>
                      <a:pt x="712" y="10776"/>
                    </a:lnTo>
                    <a:lnTo>
                      <a:pt x="545" y="10776"/>
                    </a:lnTo>
                    <a:lnTo>
                      <a:pt x="482" y="10797"/>
                    </a:lnTo>
                    <a:lnTo>
                      <a:pt x="419" y="10881"/>
                    </a:lnTo>
                    <a:lnTo>
                      <a:pt x="273" y="10881"/>
                    </a:lnTo>
                    <a:lnTo>
                      <a:pt x="210" y="10923"/>
                    </a:lnTo>
                    <a:lnTo>
                      <a:pt x="210" y="11069"/>
                    </a:lnTo>
                    <a:lnTo>
                      <a:pt x="294" y="11174"/>
                    </a:lnTo>
                    <a:lnTo>
                      <a:pt x="335" y="11237"/>
                    </a:lnTo>
                    <a:lnTo>
                      <a:pt x="419" y="11425"/>
                    </a:lnTo>
                    <a:lnTo>
                      <a:pt x="545" y="11488"/>
                    </a:lnTo>
                    <a:lnTo>
                      <a:pt x="503" y="11509"/>
                    </a:lnTo>
                    <a:lnTo>
                      <a:pt x="503" y="11530"/>
                    </a:lnTo>
                    <a:lnTo>
                      <a:pt x="587" y="11592"/>
                    </a:lnTo>
                    <a:lnTo>
                      <a:pt x="670" y="11697"/>
                    </a:lnTo>
                    <a:lnTo>
                      <a:pt x="754" y="11760"/>
                    </a:lnTo>
                    <a:lnTo>
                      <a:pt x="859" y="11823"/>
                    </a:lnTo>
                    <a:lnTo>
                      <a:pt x="963" y="11927"/>
                    </a:lnTo>
                    <a:lnTo>
                      <a:pt x="1047" y="11969"/>
                    </a:lnTo>
                    <a:lnTo>
                      <a:pt x="1068" y="11948"/>
                    </a:lnTo>
                    <a:lnTo>
                      <a:pt x="1068" y="11864"/>
                    </a:lnTo>
                    <a:lnTo>
                      <a:pt x="1047" y="11718"/>
                    </a:lnTo>
                    <a:lnTo>
                      <a:pt x="1047" y="11634"/>
                    </a:lnTo>
                    <a:lnTo>
                      <a:pt x="1110" y="11592"/>
                    </a:lnTo>
                    <a:lnTo>
                      <a:pt x="1131" y="11488"/>
                    </a:lnTo>
                    <a:lnTo>
                      <a:pt x="1131" y="11404"/>
                    </a:lnTo>
                    <a:lnTo>
                      <a:pt x="1172" y="11383"/>
                    </a:lnTo>
                    <a:lnTo>
                      <a:pt x="1214" y="11383"/>
                    </a:lnTo>
                    <a:lnTo>
                      <a:pt x="1235" y="11488"/>
                    </a:lnTo>
                    <a:lnTo>
                      <a:pt x="1277" y="11592"/>
                    </a:lnTo>
                    <a:lnTo>
                      <a:pt x="1277" y="11655"/>
                    </a:lnTo>
                    <a:lnTo>
                      <a:pt x="1319" y="11718"/>
                    </a:lnTo>
                    <a:lnTo>
                      <a:pt x="1340" y="11697"/>
                    </a:lnTo>
                    <a:lnTo>
                      <a:pt x="1361" y="11634"/>
                    </a:lnTo>
                    <a:lnTo>
                      <a:pt x="1444" y="11634"/>
                    </a:lnTo>
                    <a:lnTo>
                      <a:pt x="1549" y="11551"/>
                    </a:lnTo>
                    <a:lnTo>
                      <a:pt x="1570" y="11592"/>
                    </a:lnTo>
                    <a:lnTo>
                      <a:pt x="1654" y="11592"/>
                    </a:lnTo>
                    <a:lnTo>
                      <a:pt x="1675" y="11634"/>
                    </a:lnTo>
                    <a:lnTo>
                      <a:pt x="1612" y="11718"/>
                    </a:lnTo>
                    <a:lnTo>
                      <a:pt x="1549" y="11823"/>
                    </a:lnTo>
                    <a:lnTo>
                      <a:pt x="1549" y="11927"/>
                    </a:lnTo>
                    <a:lnTo>
                      <a:pt x="1633" y="11948"/>
                    </a:lnTo>
                    <a:lnTo>
                      <a:pt x="1675" y="11927"/>
                    </a:lnTo>
                    <a:lnTo>
                      <a:pt x="1737" y="11739"/>
                    </a:lnTo>
                    <a:lnTo>
                      <a:pt x="1758" y="11655"/>
                    </a:lnTo>
                    <a:lnTo>
                      <a:pt x="1842" y="11697"/>
                    </a:lnTo>
                    <a:lnTo>
                      <a:pt x="1926" y="11823"/>
                    </a:lnTo>
                    <a:lnTo>
                      <a:pt x="1968" y="11844"/>
                    </a:lnTo>
                    <a:lnTo>
                      <a:pt x="2051" y="11802"/>
                    </a:lnTo>
                    <a:lnTo>
                      <a:pt x="2051" y="11718"/>
                    </a:lnTo>
                    <a:lnTo>
                      <a:pt x="2093" y="11634"/>
                    </a:lnTo>
                    <a:lnTo>
                      <a:pt x="2198" y="11634"/>
                    </a:lnTo>
                    <a:lnTo>
                      <a:pt x="2240" y="11655"/>
                    </a:lnTo>
                    <a:lnTo>
                      <a:pt x="2240" y="11760"/>
                    </a:lnTo>
                    <a:lnTo>
                      <a:pt x="2177" y="11864"/>
                    </a:lnTo>
                    <a:lnTo>
                      <a:pt x="2177" y="11969"/>
                    </a:lnTo>
                    <a:lnTo>
                      <a:pt x="2240" y="11927"/>
                    </a:lnTo>
                    <a:lnTo>
                      <a:pt x="2344" y="11844"/>
                    </a:lnTo>
                    <a:lnTo>
                      <a:pt x="2386" y="11739"/>
                    </a:lnTo>
                    <a:lnTo>
                      <a:pt x="2470" y="11655"/>
                    </a:lnTo>
                    <a:lnTo>
                      <a:pt x="2595" y="11634"/>
                    </a:lnTo>
                    <a:lnTo>
                      <a:pt x="2700" y="11655"/>
                    </a:lnTo>
                    <a:lnTo>
                      <a:pt x="2784" y="11739"/>
                    </a:lnTo>
                    <a:lnTo>
                      <a:pt x="2909" y="11802"/>
                    </a:lnTo>
                    <a:lnTo>
                      <a:pt x="3076" y="11927"/>
                    </a:lnTo>
                    <a:lnTo>
                      <a:pt x="3181" y="11948"/>
                    </a:lnTo>
                    <a:lnTo>
                      <a:pt x="3223" y="11906"/>
                    </a:lnTo>
                    <a:lnTo>
                      <a:pt x="3286" y="11906"/>
                    </a:lnTo>
                    <a:lnTo>
                      <a:pt x="3390" y="12011"/>
                    </a:lnTo>
                    <a:lnTo>
                      <a:pt x="3516" y="12116"/>
                    </a:lnTo>
                    <a:lnTo>
                      <a:pt x="3495" y="12220"/>
                    </a:lnTo>
                    <a:lnTo>
                      <a:pt x="3495" y="12241"/>
                    </a:lnTo>
                    <a:lnTo>
                      <a:pt x="3537" y="12241"/>
                    </a:lnTo>
                    <a:lnTo>
                      <a:pt x="3558" y="12220"/>
                    </a:lnTo>
                    <a:lnTo>
                      <a:pt x="3620" y="12241"/>
                    </a:lnTo>
                    <a:lnTo>
                      <a:pt x="3662" y="12325"/>
                    </a:lnTo>
                    <a:lnTo>
                      <a:pt x="3746" y="12367"/>
                    </a:lnTo>
                    <a:lnTo>
                      <a:pt x="3809" y="12429"/>
                    </a:lnTo>
                    <a:lnTo>
                      <a:pt x="3830" y="12492"/>
                    </a:lnTo>
                    <a:lnTo>
                      <a:pt x="3851" y="12534"/>
                    </a:lnTo>
                    <a:lnTo>
                      <a:pt x="3913" y="12534"/>
                    </a:lnTo>
                    <a:lnTo>
                      <a:pt x="3913" y="12471"/>
                    </a:lnTo>
                    <a:lnTo>
                      <a:pt x="3955" y="12471"/>
                    </a:lnTo>
                    <a:lnTo>
                      <a:pt x="4018" y="12492"/>
                    </a:lnTo>
                    <a:lnTo>
                      <a:pt x="4039" y="12576"/>
                    </a:lnTo>
                    <a:lnTo>
                      <a:pt x="4164" y="12681"/>
                    </a:lnTo>
                    <a:lnTo>
                      <a:pt x="4248" y="12785"/>
                    </a:lnTo>
                    <a:lnTo>
                      <a:pt x="4290" y="12806"/>
                    </a:lnTo>
                    <a:lnTo>
                      <a:pt x="4353" y="12869"/>
                    </a:lnTo>
                    <a:lnTo>
                      <a:pt x="4332" y="12953"/>
                    </a:lnTo>
                    <a:lnTo>
                      <a:pt x="4353" y="12973"/>
                    </a:lnTo>
                    <a:lnTo>
                      <a:pt x="4353" y="13015"/>
                    </a:lnTo>
                    <a:lnTo>
                      <a:pt x="4290" y="13078"/>
                    </a:lnTo>
                    <a:lnTo>
                      <a:pt x="4248" y="13183"/>
                    </a:lnTo>
                    <a:lnTo>
                      <a:pt x="4164" y="13225"/>
                    </a:lnTo>
                    <a:lnTo>
                      <a:pt x="4164" y="13266"/>
                    </a:lnTo>
                    <a:lnTo>
                      <a:pt x="4269" y="13266"/>
                    </a:lnTo>
                    <a:lnTo>
                      <a:pt x="4290" y="13287"/>
                    </a:lnTo>
                    <a:lnTo>
                      <a:pt x="4269" y="13329"/>
                    </a:lnTo>
                    <a:lnTo>
                      <a:pt x="4227" y="13371"/>
                    </a:lnTo>
                    <a:lnTo>
                      <a:pt x="4123" y="13476"/>
                    </a:lnTo>
                    <a:lnTo>
                      <a:pt x="4081" y="13497"/>
                    </a:lnTo>
                    <a:lnTo>
                      <a:pt x="4081" y="13538"/>
                    </a:lnTo>
                    <a:lnTo>
                      <a:pt x="4144" y="13601"/>
                    </a:lnTo>
                    <a:lnTo>
                      <a:pt x="4185" y="13685"/>
                    </a:lnTo>
                    <a:lnTo>
                      <a:pt x="4185" y="13727"/>
                    </a:lnTo>
                    <a:lnTo>
                      <a:pt x="4374" y="13894"/>
                    </a:lnTo>
                    <a:lnTo>
                      <a:pt x="4416" y="13957"/>
                    </a:lnTo>
                    <a:lnTo>
                      <a:pt x="4416" y="14061"/>
                    </a:lnTo>
                    <a:lnTo>
                      <a:pt x="4457" y="14124"/>
                    </a:lnTo>
                    <a:lnTo>
                      <a:pt x="4416" y="14166"/>
                    </a:lnTo>
                    <a:lnTo>
                      <a:pt x="4416" y="14250"/>
                    </a:lnTo>
                    <a:lnTo>
                      <a:pt x="4478" y="14333"/>
                    </a:lnTo>
                    <a:lnTo>
                      <a:pt x="4520" y="14333"/>
                    </a:lnTo>
                    <a:lnTo>
                      <a:pt x="4562" y="14354"/>
                    </a:lnTo>
                    <a:lnTo>
                      <a:pt x="4583" y="14438"/>
                    </a:lnTo>
                    <a:lnTo>
                      <a:pt x="4667" y="14543"/>
                    </a:lnTo>
                    <a:lnTo>
                      <a:pt x="4709" y="14585"/>
                    </a:lnTo>
                    <a:lnTo>
                      <a:pt x="4709" y="14668"/>
                    </a:lnTo>
                    <a:lnTo>
                      <a:pt x="4688" y="14752"/>
                    </a:lnTo>
                    <a:lnTo>
                      <a:pt x="4604" y="14773"/>
                    </a:lnTo>
                    <a:lnTo>
                      <a:pt x="4520" y="14857"/>
                    </a:lnTo>
                    <a:lnTo>
                      <a:pt x="4499" y="14940"/>
                    </a:lnTo>
                    <a:lnTo>
                      <a:pt x="4457" y="15003"/>
                    </a:lnTo>
                    <a:lnTo>
                      <a:pt x="4395" y="15003"/>
                    </a:lnTo>
                    <a:lnTo>
                      <a:pt x="4290" y="15087"/>
                    </a:lnTo>
                    <a:lnTo>
                      <a:pt x="4269" y="15149"/>
                    </a:lnTo>
                    <a:lnTo>
                      <a:pt x="4311" y="15170"/>
                    </a:lnTo>
                    <a:lnTo>
                      <a:pt x="4374" y="15149"/>
                    </a:lnTo>
                    <a:lnTo>
                      <a:pt x="4416" y="15087"/>
                    </a:lnTo>
                    <a:lnTo>
                      <a:pt x="4478" y="15087"/>
                    </a:lnTo>
                    <a:lnTo>
                      <a:pt x="4583" y="14982"/>
                    </a:lnTo>
                    <a:lnTo>
                      <a:pt x="4688" y="14982"/>
                    </a:lnTo>
                    <a:lnTo>
                      <a:pt x="4667" y="15108"/>
                    </a:lnTo>
                    <a:lnTo>
                      <a:pt x="4625" y="15170"/>
                    </a:lnTo>
                    <a:lnTo>
                      <a:pt x="4667" y="15254"/>
                    </a:lnTo>
                    <a:lnTo>
                      <a:pt x="4667" y="15317"/>
                    </a:lnTo>
                    <a:lnTo>
                      <a:pt x="4709" y="15421"/>
                    </a:lnTo>
                    <a:lnTo>
                      <a:pt x="4729" y="15526"/>
                    </a:lnTo>
                    <a:lnTo>
                      <a:pt x="4688" y="15631"/>
                    </a:lnTo>
                    <a:lnTo>
                      <a:pt x="4688" y="15694"/>
                    </a:lnTo>
                    <a:lnTo>
                      <a:pt x="4709" y="15777"/>
                    </a:lnTo>
                    <a:lnTo>
                      <a:pt x="4709" y="15798"/>
                    </a:lnTo>
                    <a:lnTo>
                      <a:pt x="4667" y="15735"/>
                    </a:lnTo>
                    <a:lnTo>
                      <a:pt x="4604" y="15777"/>
                    </a:lnTo>
                    <a:lnTo>
                      <a:pt x="4625" y="15903"/>
                    </a:lnTo>
                    <a:lnTo>
                      <a:pt x="4688" y="16007"/>
                    </a:lnTo>
                    <a:lnTo>
                      <a:pt x="4688" y="16049"/>
                    </a:lnTo>
                    <a:lnTo>
                      <a:pt x="4667" y="16049"/>
                    </a:lnTo>
                    <a:lnTo>
                      <a:pt x="4604" y="16112"/>
                    </a:lnTo>
                    <a:lnTo>
                      <a:pt x="4625" y="16196"/>
                    </a:lnTo>
                    <a:lnTo>
                      <a:pt x="4667" y="16238"/>
                    </a:lnTo>
                    <a:lnTo>
                      <a:pt x="4729" y="16238"/>
                    </a:lnTo>
                    <a:lnTo>
                      <a:pt x="4792" y="16300"/>
                    </a:lnTo>
                    <a:lnTo>
                      <a:pt x="4792" y="16342"/>
                    </a:lnTo>
                    <a:lnTo>
                      <a:pt x="4729" y="16405"/>
                    </a:lnTo>
                    <a:lnTo>
                      <a:pt x="4729" y="16468"/>
                    </a:lnTo>
                    <a:lnTo>
                      <a:pt x="4667" y="16551"/>
                    </a:lnTo>
                    <a:lnTo>
                      <a:pt x="4604" y="16572"/>
                    </a:lnTo>
                    <a:lnTo>
                      <a:pt x="4520" y="16551"/>
                    </a:lnTo>
                    <a:lnTo>
                      <a:pt x="4478" y="16572"/>
                    </a:lnTo>
                    <a:lnTo>
                      <a:pt x="4478" y="16635"/>
                    </a:lnTo>
                    <a:lnTo>
                      <a:pt x="4562" y="16656"/>
                    </a:lnTo>
                    <a:lnTo>
                      <a:pt x="4625" y="16656"/>
                    </a:lnTo>
                    <a:lnTo>
                      <a:pt x="4688" y="16719"/>
                    </a:lnTo>
                    <a:lnTo>
                      <a:pt x="4729" y="16719"/>
                    </a:lnTo>
                    <a:lnTo>
                      <a:pt x="4813" y="16740"/>
                    </a:lnTo>
                    <a:lnTo>
                      <a:pt x="4855" y="16782"/>
                    </a:lnTo>
                    <a:lnTo>
                      <a:pt x="4855" y="16886"/>
                    </a:lnTo>
                    <a:lnTo>
                      <a:pt x="4876" y="17033"/>
                    </a:lnTo>
                    <a:lnTo>
                      <a:pt x="4771" y="17137"/>
                    </a:lnTo>
                    <a:lnTo>
                      <a:pt x="4750" y="17200"/>
                    </a:lnTo>
                    <a:lnTo>
                      <a:pt x="4792" y="17263"/>
                    </a:lnTo>
                    <a:lnTo>
                      <a:pt x="4709" y="17409"/>
                    </a:lnTo>
                    <a:lnTo>
                      <a:pt x="4604" y="17472"/>
                    </a:lnTo>
                    <a:lnTo>
                      <a:pt x="4541" y="17472"/>
                    </a:lnTo>
                    <a:lnTo>
                      <a:pt x="4478" y="17409"/>
                    </a:lnTo>
                    <a:lnTo>
                      <a:pt x="4436" y="17409"/>
                    </a:lnTo>
                    <a:lnTo>
                      <a:pt x="4332" y="17493"/>
                    </a:lnTo>
                    <a:lnTo>
                      <a:pt x="4290" y="17577"/>
                    </a:lnTo>
                    <a:lnTo>
                      <a:pt x="4332" y="17598"/>
                    </a:lnTo>
                    <a:lnTo>
                      <a:pt x="4374" y="17598"/>
                    </a:lnTo>
                    <a:lnTo>
                      <a:pt x="4541" y="17618"/>
                    </a:lnTo>
                    <a:lnTo>
                      <a:pt x="4583" y="17577"/>
                    </a:lnTo>
                    <a:lnTo>
                      <a:pt x="4604" y="17556"/>
                    </a:lnTo>
                    <a:lnTo>
                      <a:pt x="4646" y="17577"/>
                    </a:lnTo>
                    <a:lnTo>
                      <a:pt x="4646" y="17618"/>
                    </a:lnTo>
                    <a:lnTo>
                      <a:pt x="4667" y="17660"/>
                    </a:lnTo>
                    <a:lnTo>
                      <a:pt x="4604" y="17702"/>
                    </a:lnTo>
                    <a:lnTo>
                      <a:pt x="4562" y="17702"/>
                    </a:lnTo>
                    <a:lnTo>
                      <a:pt x="4541" y="17723"/>
                    </a:lnTo>
                    <a:lnTo>
                      <a:pt x="4541" y="17807"/>
                    </a:lnTo>
                    <a:lnTo>
                      <a:pt x="4499" y="17828"/>
                    </a:lnTo>
                    <a:lnTo>
                      <a:pt x="4436" y="17828"/>
                    </a:lnTo>
                    <a:lnTo>
                      <a:pt x="4290" y="17932"/>
                    </a:lnTo>
                    <a:lnTo>
                      <a:pt x="4185" y="17995"/>
                    </a:lnTo>
                    <a:lnTo>
                      <a:pt x="4185" y="18037"/>
                    </a:lnTo>
                    <a:lnTo>
                      <a:pt x="4269" y="18121"/>
                    </a:lnTo>
                    <a:lnTo>
                      <a:pt x="4395" y="18142"/>
                    </a:lnTo>
                    <a:lnTo>
                      <a:pt x="4499" y="18121"/>
                    </a:lnTo>
                    <a:lnTo>
                      <a:pt x="4583" y="18016"/>
                    </a:lnTo>
                    <a:lnTo>
                      <a:pt x="4646" y="17911"/>
                    </a:lnTo>
                    <a:lnTo>
                      <a:pt x="4688" y="17870"/>
                    </a:lnTo>
                    <a:lnTo>
                      <a:pt x="4709" y="17870"/>
                    </a:lnTo>
                    <a:lnTo>
                      <a:pt x="4709" y="17911"/>
                    </a:lnTo>
                    <a:lnTo>
                      <a:pt x="4604" y="18079"/>
                    </a:lnTo>
                    <a:lnTo>
                      <a:pt x="4478" y="18204"/>
                    </a:lnTo>
                    <a:lnTo>
                      <a:pt x="4436" y="18183"/>
                    </a:lnTo>
                    <a:lnTo>
                      <a:pt x="4269" y="18204"/>
                    </a:lnTo>
                    <a:lnTo>
                      <a:pt x="4227" y="18225"/>
                    </a:lnTo>
                    <a:lnTo>
                      <a:pt x="4164" y="18309"/>
                    </a:lnTo>
                    <a:lnTo>
                      <a:pt x="4144" y="18288"/>
                    </a:lnTo>
                    <a:lnTo>
                      <a:pt x="4039" y="18288"/>
                    </a:lnTo>
                    <a:lnTo>
                      <a:pt x="3934" y="18330"/>
                    </a:lnTo>
                    <a:lnTo>
                      <a:pt x="3934" y="18393"/>
                    </a:lnTo>
                    <a:lnTo>
                      <a:pt x="3955" y="18414"/>
                    </a:lnTo>
                    <a:lnTo>
                      <a:pt x="3976" y="18455"/>
                    </a:lnTo>
                    <a:lnTo>
                      <a:pt x="3955" y="18539"/>
                    </a:lnTo>
                    <a:lnTo>
                      <a:pt x="4018" y="18665"/>
                    </a:lnTo>
                    <a:lnTo>
                      <a:pt x="4039" y="18665"/>
                    </a:lnTo>
                    <a:lnTo>
                      <a:pt x="4060" y="18602"/>
                    </a:lnTo>
                    <a:lnTo>
                      <a:pt x="4123" y="18602"/>
                    </a:lnTo>
                    <a:lnTo>
                      <a:pt x="4164" y="18644"/>
                    </a:lnTo>
                    <a:lnTo>
                      <a:pt x="4185" y="18707"/>
                    </a:lnTo>
                    <a:lnTo>
                      <a:pt x="4185" y="18769"/>
                    </a:lnTo>
                    <a:lnTo>
                      <a:pt x="4248" y="18832"/>
                    </a:lnTo>
                    <a:lnTo>
                      <a:pt x="4374" y="18832"/>
                    </a:lnTo>
                    <a:lnTo>
                      <a:pt x="4457" y="18769"/>
                    </a:lnTo>
                    <a:lnTo>
                      <a:pt x="4478" y="18748"/>
                    </a:lnTo>
                    <a:lnTo>
                      <a:pt x="4541" y="18748"/>
                    </a:lnTo>
                    <a:lnTo>
                      <a:pt x="4646" y="18727"/>
                    </a:lnTo>
                    <a:lnTo>
                      <a:pt x="4688" y="18665"/>
                    </a:lnTo>
                    <a:lnTo>
                      <a:pt x="4709" y="18560"/>
                    </a:lnTo>
                    <a:lnTo>
                      <a:pt x="4688" y="18497"/>
                    </a:lnTo>
                    <a:lnTo>
                      <a:pt x="4646" y="18434"/>
                    </a:lnTo>
                    <a:lnTo>
                      <a:pt x="4750" y="18434"/>
                    </a:lnTo>
                    <a:lnTo>
                      <a:pt x="4750" y="18393"/>
                    </a:lnTo>
                    <a:lnTo>
                      <a:pt x="4771" y="18225"/>
                    </a:lnTo>
                    <a:lnTo>
                      <a:pt x="4813" y="18309"/>
                    </a:lnTo>
                    <a:lnTo>
                      <a:pt x="4876" y="18351"/>
                    </a:lnTo>
                    <a:lnTo>
                      <a:pt x="4918" y="18351"/>
                    </a:lnTo>
                    <a:lnTo>
                      <a:pt x="4981" y="18288"/>
                    </a:lnTo>
                    <a:lnTo>
                      <a:pt x="4981" y="18121"/>
                    </a:lnTo>
                    <a:lnTo>
                      <a:pt x="4981" y="18016"/>
                    </a:lnTo>
                    <a:lnTo>
                      <a:pt x="4918" y="17911"/>
                    </a:lnTo>
                    <a:lnTo>
                      <a:pt x="4897" y="17828"/>
                    </a:lnTo>
                    <a:lnTo>
                      <a:pt x="4918" y="17618"/>
                    </a:lnTo>
                    <a:lnTo>
                      <a:pt x="4960" y="17577"/>
                    </a:lnTo>
                    <a:lnTo>
                      <a:pt x="4981" y="17577"/>
                    </a:lnTo>
                    <a:lnTo>
                      <a:pt x="4981" y="17660"/>
                    </a:lnTo>
                    <a:lnTo>
                      <a:pt x="4960" y="17723"/>
                    </a:lnTo>
                    <a:lnTo>
                      <a:pt x="4981" y="17828"/>
                    </a:lnTo>
                    <a:lnTo>
                      <a:pt x="5022" y="17932"/>
                    </a:lnTo>
                    <a:lnTo>
                      <a:pt x="5022" y="18079"/>
                    </a:lnTo>
                    <a:lnTo>
                      <a:pt x="5001" y="18204"/>
                    </a:lnTo>
                    <a:lnTo>
                      <a:pt x="5001" y="18309"/>
                    </a:lnTo>
                    <a:lnTo>
                      <a:pt x="5064" y="18309"/>
                    </a:lnTo>
                    <a:lnTo>
                      <a:pt x="5085" y="18288"/>
                    </a:lnTo>
                    <a:lnTo>
                      <a:pt x="5169" y="18225"/>
                    </a:lnTo>
                    <a:lnTo>
                      <a:pt x="5169" y="18183"/>
                    </a:lnTo>
                    <a:lnTo>
                      <a:pt x="5273" y="18037"/>
                    </a:lnTo>
                    <a:lnTo>
                      <a:pt x="5378" y="17995"/>
                    </a:lnTo>
                    <a:lnTo>
                      <a:pt x="5420" y="17995"/>
                    </a:lnTo>
                    <a:lnTo>
                      <a:pt x="5420" y="18016"/>
                    </a:lnTo>
                    <a:lnTo>
                      <a:pt x="5336" y="18079"/>
                    </a:lnTo>
                    <a:lnTo>
                      <a:pt x="5294" y="18121"/>
                    </a:lnTo>
                    <a:lnTo>
                      <a:pt x="5232" y="18246"/>
                    </a:lnTo>
                    <a:lnTo>
                      <a:pt x="5169" y="18330"/>
                    </a:lnTo>
                    <a:lnTo>
                      <a:pt x="5169" y="18393"/>
                    </a:lnTo>
                    <a:lnTo>
                      <a:pt x="5211" y="18414"/>
                    </a:lnTo>
                    <a:lnTo>
                      <a:pt x="5294" y="18414"/>
                    </a:lnTo>
                    <a:lnTo>
                      <a:pt x="5336" y="18434"/>
                    </a:lnTo>
                    <a:lnTo>
                      <a:pt x="5399" y="18518"/>
                    </a:lnTo>
                    <a:lnTo>
                      <a:pt x="5483" y="18539"/>
                    </a:lnTo>
                    <a:lnTo>
                      <a:pt x="5587" y="18518"/>
                    </a:lnTo>
                    <a:lnTo>
                      <a:pt x="5650" y="18455"/>
                    </a:lnTo>
                    <a:lnTo>
                      <a:pt x="5713" y="18455"/>
                    </a:lnTo>
                    <a:lnTo>
                      <a:pt x="5734" y="18497"/>
                    </a:lnTo>
                    <a:lnTo>
                      <a:pt x="5734" y="18539"/>
                    </a:lnTo>
                    <a:lnTo>
                      <a:pt x="5608" y="18623"/>
                    </a:lnTo>
                    <a:lnTo>
                      <a:pt x="5420" y="18665"/>
                    </a:lnTo>
                    <a:lnTo>
                      <a:pt x="5294" y="18665"/>
                    </a:lnTo>
                    <a:lnTo>
                      <a:pt x="5211" y="18727"/>
                    </a:lnTo>
                    <a:lnTo>
                      <a:pt x="5169" y="18769"/>
                    </a:lnTo>
                    <a:lnTo>
                      <a:pt x="5169" y="18832"/>
                    </a:lnTo>
                    <a:lnTo>
                      <a:pt x="5190" y="18853"/>
                    </a:lnTo>
                    <a:lnTo>
                      <a:pt x="5315" y="18832"/>
                    </a:lnTo>
                    <a:lnTo>
                      <a:pt x="5378" y="18853"/>
                    </a:lnTo>
                    <a:lnTo>
                      <a:pt x="5420" y="18832"/>
                    </a:lnTo>
                    <a:lnTo>
                      <a:pt x="5504" y="18769"/>
                    </a:lnTo>
                    <a:lnTo>
                      <a:pt x="5629" y="18769"/>
                    </a:lnTo>
                    <a:lnTo>
                      <a:pt x="5650" y="18811"/>
                    </a:lnTo>
                    <a:lnTo>
                      <a:pt x="5629" y="18853"/>
                    </a:lnTo>
                    <a:lnTo>
                      <a:pt x="5545" y="18874"/>
                    </a:lnTo>
                    <a:lnTo>
                      <a:pt x="5483" y="18937"/>
                    </a:lnTo>
                    <a:lnTo>
                      <a:pt x="5336" y="18937"/>
                    </a:lnTo>
                    <a:lnTo>
                      <a:pt x="5294" y="19020"/>
                    </a:lnTo>
                    <a:lnTo>
                      <a:pt x="5273" y="19083"/>
                    </a:lnTo>
                    <a:lnTo>
                      <a:pt x="5211" y="19146"/>
                    </a:lnTo>
                    <a:lnTo>
                      <a:pt x="5211" y="19188"/>
                    </a:lnTo>
                    <a:lnTo>
                      <a:pt x="5273" y="19188"/>
                    </a:lnTo>
                    <a:lnTo>
                      <a:pt x="5420" y="19062"/>
                    </a:lnTo>
                    <a:lnTo>
                      <a:pt x="5483" y="19041"/>
                    </a:lnTo>
                    <a:lnTo>
                      <a:pt x="5545" y="19041"/>
                    </a:lnTo>
                    <a:lnTo>
                      <a:pt x="5587" y="19020"/>
                    </a:lnTo>
                    <a:lnTo>
                      <a:pt x="5629" y="19020"/>
                    </a:lnTo>
                    <a:lnTo>
                      <a:pt x="5692" y="19083"/>
                    </a:lnTo>
                    <a:lnTo>
                      <a:pt x="5692" y="19146"/>
                    </a:lnTo>
                    <a:lnTo>
                      <a:pt x="5650" y="19188"/>
                    </a:lnTo>
                    <a:lnTo>
                      <a:pt x="5587" y="19146"/>
                    </a:lnTo>
                    <a:lnTo>
                      <a:pt x="5525" y="19125"/>
                    </a:lnTo>
                    <a:lnTo>
                      <a:pt x="5399" y="19167"/>
                    </a:lnTo>
                    <a:lnTo>
                      <a:pt x="5378" y="19230"/>
                    </a:lnTo>
                    <a:lnTo>
                      <a:pt x="5399" y="19271"/>
                    </a:lnTo>
                    <a:lnTo>
                      <a:pt x="5587" y="19271"/>
                    </a:lnTo>
                    <a:lnTo>
                      <a:pt x="5650" y="19230"/>
                    </a:lnTo>
                    <a:lnTo>
                      <a:pt x="5713" y="19230"/>
                    </a:lnTo>
                    <a:lnTo>
                      <a:pt x="5797" y="19334"/>
                    </a:lnTo>
                    <a:lnTo>
                      <a:pt x="5797" y="19397"/>
                    </a:lnTo>
                    <a:lnTo>
                      <a:pt x="5734" y="19439"/>
                    </a:lnTo>
                    <a:lnTo>
                      <a:pt x="5525" y="19355"/>
                    </a:lnTo>
                    <a:lnTo>
                      <a:pt x="5420" y="19292"/>
                    </a:lnTo>
                    <a:lnTo>
                      <a:pt x="5399" y="19355"/>
                    </a:lnTo>
                    <a:lnTo>
                      <a:pt x="5420" y="19439"/>
                    </a:lnTo>
                    <a:lnTo>
                      <a:pt x="5525" y="19502"/>
                    </a:lnTo>
                    <a:lnTo>
                      <a:pt x="5629" y="19648"/>
                    </a:lnTo>
                    <a:lnTo>
                      <a:pt x="5692" y="19753"/>
                    </a:lnTo>
                    <a:lnTo>
                      <a:pt x="5629" y="19753"/>
                    </a:lnTo>
                    <a:lnTo>
                      <a:pt x="5545" y="19648"/>
                    </a:lnTo>
                    <a:lnTo>
                      <a:pt x="5525" y="19648"/>
                    </a:lnTo>
                    <a:lnTo>
                      <a:pt x="5504" y="19690"/>
                    </a:lnTo>
                    <a:lnTo>
                      <a:pt x="5525" y="19774"/>
                    </a:lnTo>
                    <a:lnTo>
                      <a:pt x="5650" y="19878"/>
                    </a:lnTo>
                    <a:lnTo>
                      <a:pt x="5797" y="19983"/>
                    </a:lnTo>
                    <a:lnTo>
                      <a:pt x="5797" y="20025"/>
                    </a:lnTo>
                    <a:lnTo>
                      <a:pt x="5734" y="20025"/>
                    </a:lnTo>
                    <a:lnTo>
                      <a:pt x="5734" y="20087"/>
                    </a:lnTo>
                    <a:lnTo>
                      <a:pt x="5692" y="20087"/>
                    </a:lnTo>
                    <a:lnTo>
                      <a:pt x="5587" y="19983"/>
                    </a:lnTo>
                    <a:lnTo>
                      <a:pt x="5545" y="19983"/>
                    </a:lnTo>
                    <a:lnTo>
                      <a:pt x="5545" y="20025"/>
                    </a:lnTo>
                    <a:lnTo>
                      <a:pt x="5650" y="20171"/>
                    </a:lnTo>
                    <a:lnTo>
                      <a:pt x="5713" y="20213"/>
                    </a:lnTo>
                    <a:lnTo>
                      <a:pt x="5755" y="20213"/>
                    </a:lnTo>
                    <a:lnTo>
                      <a:pt x="5817" y="20192"/>
                    </a:lnTo>
                    <a:lnTo>
                      <a:pt x="5838" y="20213"/>
                    </a:lnTo>
                    <a:lnTo>
                      <a:pt x="5797" y="20297"/>
                    </a:lnTo>
                    <a:lnTo>
                      <a:pt x="5734" y="20318"/>
                    </a:lnTo>
                    <a:lnTo>
                      <a:pt x="5629" y="20276"/>
                    </a:lnTo>
                    <a:lnTo>
                      <a:pt x="5545" y="20192"/>
                    </a:lnTo>
                    <a:lnTo>
                      <a:pt x="5441" y="20108"/>
                    </a:lnTo>
                    <a:lnTo>
                      <a:pt x="5378" y="20004"/>
                    </a:lnTo>
                    <a:lnTo>
                      <a:pt x="5294" y="19795"/>
                    </a:lnTo>
                    <a:lnTo>
                      <a:pt x="5232" y="19711"/>
                    </a:lnTo>
                    <a:lnTo>
                      <a:pt x="5169" y="19690"/>
                    </a:lnTo>
                    <a:lnTo>
                      <a:pt x="5085" y="19648"/>
                    </a:lnTo>
                    <a:lnTo>
                      <a:pt x="4981" y="19606"/>
                    </a:lnTo>
                    <a:lnTo>
                      <a:pt x="4876" y="19606"/>
                    </a:lnTo>
                    <a:lnTo>
                      <a:pt x="4813" y="19585"/>
                    </a:lnTo>
                    <a:lnTo>
                      <a:pt x="4750" y="19585"/>
                    </a:lnTo>
                    <a:lnTo>
                      <a:pt x="4646" y="19564"/>
                    </a:lnTo>
                    <a:lnTo>
                      <a:pt x="4541" y="19460"/>
                    </a:lnTo>
                    <a:lnTo>
                      <a:pt x="4436" y="19460"/>
                    </a:lnTo>
                    <a:lnTo>
                      <a:pt x="4353" y="19439"/>
                    </a:lnTo>
                    <a:lnTo>
                      <a:pt x="4290" y="19460"/>
                    </a:lnTo>
                    <a:lnTo>
                      <a:pt x="4185" y="19460"/>
                    </a:lnTo>
                    <a:lnTo>
                      <a:pt x="4060" y="19564"/>
                    </a:lnTo>
                    <a:lnTo>
                      <a:pt x="4060" y="19606"/>
                    </a:lnTo>
                    <a:lnTo>
                      <a:pt x="4123" y="19669"/>
                    </a:lnTo>
                    <a:lnTo>
                      <a:pt x="4185" y="19753"/>
                    </a:lnTo>
                    <a:lnTo>
                      <a:pt x="4248" y="19878"/>
                    </a:lnTo>
                    <a:lnTo>
                      <a:pt x="4248" y="19962"/>
                    </a:lnTo>
                    <a:lnTo>
                      <a:pt x="4353" y="20067"/>
                    </a:lnTo>
                    <a:lnTo>
                      <a:pt x="4499" y="20108"/>
                    </a:lnTo>
                    <a:lnTo>
                      <a:pt x="4709" y="20192"/>
                    </a:lnTo>
                    <a:lnTo>
                      <a:pt x="4855" y="20276"/>
                    </a:lnTo>
                    <a:lnTo>
                      <a:pt x="4897" y="20380"/>
                    </a:lnTo>
                    <a:lnTo>
                      <a:pt x="4897" y="20422"/>
                    </a:lnTo>
                    <a:lnTo>
                      <a:pt x="4981" y="20443"/>
                    </a:lnTo>
                    <a:lnTo>
                      <a:pt x="5064" y="20443"/>
                    </a:lnTo>
                    <a:lnTo>
                      <a:pt x="5127" y="20527"/>
                    </a:lnTo>
                    <a:lnTo>
                      <a:pt x="5211" y="20548"/>
                    </a:lnTo>
                    <a:lnTo>
                      <a:pt x="5273" y="20527"/>
                    </a:lnTo>
                    <a:lnTo>
                      <a:pt x="5315" y="20590"/>
                    </a:lnTo>
                    <a:lnTo>
                      <a:pt x="5399" y="20590"/>
                    </a:lnTo>
                    <a:lnTo>
                      <a:pt x="5441" y="20548"/>
                    </a:lnTo>
                    <a:lnTo>
                      <a:pt x="5504" y="20631"/>
                    </a:lnTo>
                    <a:lnTo>
                      <a:pt x="5608" y="20631"/>
                    </a:lnTo>
                    <a:lnTo>
                      <a:pt x="5692" y="20548"/>
                    </a:lnTo>
                    <a:lnTo>
                      <a:pt x="5797" y="20548"/>
                    </a:lnTo>
                    <a:lnTo>
                      <a:pt x="5838" y="20590"/>
                    </a:lnTo>
                    <a:lnTo>
                      <a:pt x="5838" y="20652"/>
                    </a:lnTo>
                    <a:lnTo>
                      <a:pt x="5755" y="20652"/>
                    </a:lnTo>
                    <a:lnTo>
                      <a:pt x="5692" y="20694"/>
                    </a:lnTo>
                    <a:lnTo>
                      <a:pt x="5692" y="20736"/>
                    </a:lnTo>
                    <a:lnTo>
                      <a:pt x="5755" y="20736"/>
                    </a:lnTo>
                    <a:lnTo>
                      <a:pt x="5817" y="20820"/>
                    </a:lnTo>
                    <a:lnTo>
                      <a:pt x="5734" y="20862"/>
                    </a:lnTo>
                    <a:lnTo>
                      <a:pt x="5734" y="20903"/>
                    </a:lnTo>
                    <a:lnTo>
                      <a:pt x="5650" y="20924"/>
                    </a:lnTo>
                    <a:lnTo>
                      <a:pt x="5608" y="20966"/>
                    </a:lnTo>
                    <a:lnTo>
                      <a:pt x="5504" y="21029"/>
                    </a:lnTo>
                    <a:lnTo>
                      <a:pt x="5483" y="21071"/>
                    </a:lnTo>
                    <a:lnTo>
                      <a:pt x="5504" y="21113"/>
                    </a:lnTo>
                    <a:lnTo>
                      <a:pt x="5608" y="21113"/>
                    </a:lnTo>
                    <a:lnTo>
                      <a:pt x="5692" y="21134"/>
                    </a:lnTo>
                    <a:lnTo>
                      <a:pt x="5713" y="21175"/>
                    </a:lnTo>
                    <a:lnTo>
                      <a:pt x="5629" y="21175"/>
                    </a:lnTo>
                    <a:lnTo>
                      <a:pt x="5587" y="21217"/>
                    </a:lnTo>
                    <a:lnTo>
                      <a:pt x="5545" y="21175"/>
                    </a:lnTo>
                    <a:lnTo>
                      <a:pt x="5504" y="21238"/>
                    </a:lnTo>
                    <a:lnTo>
                      <a:pt x="5420" y="21364"/>
                    </a:lnTo>
                    <a:lnTo>
                      <a:pt x="5378" y="21364"/>
                    </a:lnTo>
                    <a:lnTo>
                      <a:pt x="5315" y="21427"/>
                    </a:lnTo>
                    <a:lnTo>
                      <a:pt x="5315" y="21468"/>
                    </a:lnTo>
                    <a:lnTo>
                      <a:pt x="5399" y="21489"/>
                    </a:lnTo>
                    <a:lnTo>
                      <a:pt x="5441" y="21489"/>
                    </a:lnTo>
                    <a:lnTo>
                      <a:pt x="5504" y="21468"/>
                    </a:lnTo>
                    <a:lnTo>
                      <a:pt x="5525" y="21489"/>
                    </a:lnTo>
                    <a:lnTo>
                      <a:pt x="5545" y="21552"/>
                    </a:lnTo>
                    <a:lnTo>
                      <a:pt x="5608" y="21552"/>
                    </a:lnTo>
                    <a:lnTo>
                      <a:pt x="5650" y="21573"/>
                    </a:lnTo>
                    <a:lnTo>
                      <a:pt x="5650" y="21636"/>
                    </a:lnTo>
                    <a:lnTo>
                      <a:pt x="5545" y="21657"/>
                    </a:lnTo>
                    <a:lnTo>
                      <a:pt x="5483" y="21678"/>
                    </a:lnTo>
                    <a:lnTo>
                      <a:pt x="5483" y="21699"/>
                    </a:lnTo>
                    <a:lnTo>
                      <a:pt x="5608" y="21699"/>
                    </a:lnTo>
                    <a:lnTo>
                      <a:pt x="5650" y="21761"/>
                    </a:lnTo>
                    <a:lnTo>
                      <a:pt x="5650" y="21803"/>
                    </a:lnTo>
                    <a:lnTo>
                      <a:pt x="5608" y="21803"/>
                    </a:lnTo>
                    <a:lnTo>
                      <a:pt x="5545" y="21782"/>
                    </a:lnTo>
                    <a:lnTo>
                      <a:pt x="5525" y="21803"/>
                    </a:lnTo>
                    <a:lnTo>
                      <a:pt x="5483" y="21803"/>
                    </a:lnTo>
                    <a:lnTo>
                      <a:pt x="5420" y="21761"/>
                    </a:lnTo>
                    <a:lnTo>
                      <a:pt x="5336" y="21761"/>
                    </a:lnTo>
                    <a:lnTo>
                      <a:pt x="5232" y="21740"/>
                    </a:lnTo>
                    <a:lnTo>
                      <a:pt x="5232" y="21678"/>
                    </a:lnTo>
                    <a:lnTo>
                      <a:pt x="5273" y="21657"/>
                    </a:lnTo>
                    <a:lnTo>
                      <a:pt x="5211" y="21552"/>
                    </a:lnTo>
                    <a:lnTo>
                      <a:pt x="5190" y="21531"/>
                    </a:lnTo>
                    <a:lnTo>
                      <a:pt x="5127" y="21552"/>
                    </a:lnTo>
                    <a:lnTo>
                      <a:pt x="5127" y="21657"/>
                    </a:lnTo>
                    <a:lnTo>
                      <a:pt x="5064" y="21866"/>
                    </a:lnTo>
                    <a:lnTo>
                      <a:pt x="5001" y="21950"/>
                    </a:lnTo>
                    <a:lnTo>
                      <a:pt x="5022" y="21992"/>
                    </a:lnTo>
                    <a:lnTo>
                      <a:pt x="5085" y="21992"/>
                    </a:lnTo>
                    <a:lnTo>
                      <a:pt x="5169" y="21950"/>
                    </a:lnTo>
                    <a:lnTo>
                      <a:pt x="5190" y="21950"/>
                    </a:lnTo>
                    <a:lnTo>
                      <a:pt x="5169" y="21992"/>
                    </a:lnTo>
                    <a:lnTo>
                      <a:pt x="5085" y="22054"/>
                    </a:lnTo>
                    <a:lnTo>
                      <a:pt x="5022" y="22096"/>
                    </a:lnTo>
                    <a:lnTo>
                      <a:pt x="4981" y="22117"/>
                    </a:lnTo>
                    <a:lnTo>
                      <a:pt x="4981" y="22180"/>
                    </a:lnTo>
                    <a:lnTo>
                      <a:pt x="4855" y="22159"/>
                    </a:lnTo>
                    <a:lnTo>
                      <a:pt x="4750" y="22159"/>
                    </a:lnTo>
                    <a:lnTo>
                      <a:pt x="4646" y="22180"/>
                    </a:lnTo>
                    <a:lnTo>
                      <a:pt x="4604" y="22159"/>
                    </a:lnTo>
                    <a:lnTo>
                      <a:pt x="4478" y="22159"/>
                    </a:lnTo>
                    <a:lnTo>
                      <a:pt x="4395" y="22180"/>
                    </a:lnTo>
                    <a:lnTo>
                      <a:pt x="4248" y="22264"/>
                    </a:lnTo>
                    <a:lnTo>
                      <a:pt x="4123" y="22284"/>
                    </a:lnTo>
                    <a:lnTo>
                      <a:pt x="4144" y="22305"/>
                    </a:lnTo>
                    <a:lnTo>
                      <a:pt x="4248" y="22284"/>
                    </a:lnTo>
                    <a:lnTo>
                      <a:pt x="4290" y="22284"/>
                    </a:lnTo>
                    <a:lnTo>
                      <a:pt x="4248" y="22326"/>
                    </a:lnTo>
                    <a:lnTo>
                      <a:pt x="4185" y="22368"/>
                    </a:lnTo>
                    <a:lnTo>
                      <a:pt x="4227" y="22410"/>
                    </a:lnTo>
                    <a:lnTo>
                      <a:pt x="4290" y="22431"/>
                    </a:lnTo>
                    <a:lnTo>
                      <a:pt x="4353" y="22515"/>
                    </a:lnTo>
                    <a:lnTo>
                      <a:pt x="4457" y="22494"/>
                    </a:lnTo>
                    <a:lnTo>
                      <a:pt x="4541" y="22515"/>
                    </a:lnTo>
                    <a:lnTo>
                      <a:pt x="4583" y="22494"/>
                    </a:lnTo>
                    <a:lnTo>
                      <a:pt x="4709" y="22494"/>
                    </a:lnTo>
                    <a:lnTo>
                      <a:pt x="4750" y="22473"/>
                    </a:lnTo>
                    <a:lnTo>
                      <a:pt x="4667" y="22410"/>
                    </a:lnTo>
                    <a:lnTo>
                      <a:pt x="4646" y="22389"/>
                    </a:lnTo>
                    <a:lnTo>
                      <a:pt x="4688" y="22326"/>
                    </a:lnTo>
                    <a:lnTo>
                      <a:pt x="4855" y="22326"/>
                    </a:lnTo>
                    <a:lnTo>
                      <a:pt x="4918" y="22305"/>
                    </a:lnTo>
                    <a:lnTo>
                      <a:pt x="5001" y="22305"/>
                    </a:lnTo>
                    <a:lnTo>
                      <a:pt x="5001" y="22326"/>
                    </a:lnTo>
                    <a:lnTo>
                      <a:pt x="4960" y="22368"/>
                    </a:lnTo>
                    <a:lnTo>
                      <a:pt x="4918" y="22431"/>
                    </a:lnTo>
                    <a:lnTo>
                      <a:pt x="4918" y="22515"/>
                    </a:lnTo>
                    <a:lnTo>
                      <a:pt x="4792" y="22577"/>
                    </a:lnTo>
                    <a:lnTo>
                      <a:pt x="4792" y="22619"/>
                    </a:lnTo>
                    <a:lnTo>
                      <a:pt x="4813" y="22682"/>
                    </a:lnTo>
                    <a:lnTo>
                      <a:pt x="5064" y="22849"/>
                    </a:lnTo>
                    <a:lnTo>
                      <a:pt x="5169" y="22933"/>
                    </a:lnTo>
                    <a:lnTo>
                      <a:pt x="5169" y="22954"/>
                    </a:lnTo>
                    <a:lnTo>
                      <a:pt x="5085" y="22954"/>
                    </a:lnTo>
                    <a:lnTo>
                      <a:pt x="5064" y="22933"/>
                    </a:lnTo>
                    <a:lnTo>
                      <a:pt x="4960" y="22891"/>
                    </a:lnTo>
                    <a:lnTo>
                      <a:pt x="4813" y="22808"/>
                    </a:lnTo>
                    <a:lnTo>
                      <a:pt x="4771" y="22745"/>
                    </a:lnTo>
                    <a:lnTo>
                      <a:pt x="4667" y="22745"/>
                    </a:lnTo>
                    <a:lnTo>
                      <a:pt x="4604" y="22787"/>
                    </a:lnTo>
                    <a:lnTo>
                      <a:pt x="4541" y="22808"/>
                    </a:lnTo>
                    <a:lnTo>
                      <a:pt x="4332" y="22682"/>
                    </a:lnTo>
                    <a:lnTo>
                      <a:pt x="4290" y="22598"/>
                    </a:lnTo>
                    <a:lnTo>
                      <a:pt x="4248" y="22515"/>
                    </a:lnTo>
                    <a:lnTo>
                      <a:pt x="4227" y="22515"/>
                    </a:lnTo>
                    <a:lnTo>
                      <a:pt x="4248" y="22619"/>
                    </a:lnTo>
                    <a:lnTo>
                      <a:pt x="4269" y="22703"/>
                    </a:lnTo>
                    <a:lnTo>
                      <a:pt x="4248" y="22724"/>
                    </a:lnTo>
                    <a:lnTo>
                      <a:pt x="4144" y="22619"/>
                    </a:lnTo>
                    <a:lnTo>
                      <a:pt x="4039" y="22494"/>
                    </a:lnTo>
                    <a:lnTo>
                      <a:pt x="3913" y="22431"/>
                    </a:lnTo>
                    <a:lnTo>
                      <a:pt x="3851" y="22473"/>
                    </a:lnTo>
                    <a:lnTo>
                      <a:pt x="3872" y="22515"/>
                    </a:lnTo>
                    <a:lnTo>
                      <a:pt x="3955" y="22536"/>
                    </a:lnTo>
                    <a:lnTo>
                      <a:pt x="3976" y="22619"/>
                    </a:lnTo>
                    <a:lnTo>
                      <a:pt x="4123" y="22745"/>
                    </a:lnTo>
                    <a:lnTo>
                      <a:pt x="4164" y="22808"/>
                    </a:lnTo>
                    <a:lnTo>
                      <a:pt x="4227" y="22808"/>
                    </a:lnTo>
                    <a:lnTo>
                      <a:pt x="4290" y="22828"/>
                    </a:lnTo>
                    <a:lnTo>
                      <a:pt x="4332" y="22891"/>
                    </a:lnTo>
                    <a:lnTo>
                      <a:pt x="4164" y="22891"/>
                    </a:lnTo>
                    <a:lnTo>
                      <a:pt x="4060" y="22828"/>
                    </a:lnTo>
                    <a:lnTo>
                      <a:pt x="3976" y="22787"/>
                    </a:lnTo>
                    <a:lnTo>
                      <a:pt x="3934" y="22787"/>
                    </a:lnTo>
                    <a:lnTo>
                      <a:pt x="3913" y="22849"/>
                    </a:lnTo>
                    <a:lnTo>
                      <a:pt x="3913" y="22912"/>
                    </a:lnTo>
                    <a:lnTo>
                      <a:pt x="3851" y="22954"/>
                    </a:lnTo>
                    <a:lnTo>
                      <a:pt x="3830" y="22954"/>
                    </a:lnTo>
                    <a:lnTo>
                      <a:pt x="3830" y="23017"/>
                    </a:lnTo>
                    <a:lnTo>
                      <a:pt x="3767" y="23059"/>
                    </a:lnTo>
                    <a:lnTo>
                      <a:pt x="3725" y="23100"/>
                    </a:lnTo>
                    <a:lnTo>
                      <a:pt x="3600" y="23247"/>
                    </a:lnTo>
                    <a:lnTo>
                      <a:pt x="3600" y="23310"/>
                    </a:lnTo>
                    <a:lnTo>
                      <a:pt x="3627" y="23324"/>
                    </a:lnTo>
                    <a:lnTo>
                      <a:pt x="3627" y="23324"/>
                    </a:lnTo>
                    <a:lnTo>
                      <a:pt x="3558" y="23352"/>
                    </a:lnTo>
                    <a:lnTo>
                      <a:pt x="3495" y="23414"/>
                    </a:lnTo>
                    <a:lnTo>
                      <a:pt x="3390" y="23456"/>
                    </a:lnTo>
                    <a:lnTo>
                      <a:pt x="3328" y="23561"/>
                    </a:lnTo>
                    <a:lnTo>
                      <a:pt x="3328" y="23644"/>
                    </a:lnTo>
                    <a:lnTo>
                      <a:pt x="3348" y="23665"/>
                    </a:lnTo>
                    <a:lnTo>
                      <a:pt x="3432" y="23624"/>
                    </a:lnTo>
                    <a:lnTo>
                      <a:pt x="3537" y="23582"/>
                    </a:lnTo>
                    <a:lnTo>
                      <a:pt x="3600" y="23624"/>
                    </a:lnTo>
                    <a:lnTo>
                      <a:pt x="3620" y="23644"/>
                    </a:lnTo>
                    <a:lnTo>
                      <a:pt x="3725" y="23644"/>
                    </a:lnTo>
                    <a:lnTo>
                      <a:pt x="3913" y="23582"/>
                    </a:lnTo>
                    <a:lnTo>
                      <a:pt x="4060" y="23582"/>
                    </a:lnTo>
                    <a:lnTo>
                      <a:pt x="4185" y="23644"/>
                    </a:lnTo>
                    <a:lnTo>
                      <a:pt x="4185" y="23686"/>
                    </a:lnTo>
                    <a:lnTo>
                      <a:pt x="4144" y="23728"/>
                    </a:lnTo>
                    <a:lnTo>
                      <a:pt x="4018" y="23686"/>
                    </a:lnTo>
                    <a:lnTo>
                      <a:pt x="3934" y="23728"/>
                    </a:lnTo>
                    <a:lnTo>
                      <a:pt x="3558" y="23686"/>
                    </a:lnTo>
                    <a:lnTo>
                      <a:pt x="3453" y="23686"/>
                    </a:lnTo>
                    <a:lnTo>
                      <a:pt x="3432" y="23728"/>
                    </a:lnTo>
                    <a:lnTo>
                      <a:pt x="3286" y="23728"/>
                    </a:lnTo>
                    <a:lnTo>
                      <a:pt x="3286" y="23770"/>
                    </a:lnTo>
                    <a:lnTo>
                      <a:pt x="3307" y="23791"/>
                    </a:lnTo>
                    <a:lnTo>
                      <a:pt x="3411" y="23791"/>
                    </a:lnTo>
                    <a:lnTo>
                      <a:pt x="3432" y="23833"/>
                    </a:lnTo>
                    <a:lnTo>
                      <a:pt x="3390" y="23854"/>
                    </a:lnTo>
                    <a:lnTo>
                      <a:pt x="3307" y="23833"/>
                    </a:lnTo>
                    <a:lnTo>
                      <a:pt x="3202" y="23833"/>
                    </a:lnTo>
                    <a:lnTo>
                      <a:pt x="3202" y="23854"/>
                    </a:lnTo>
                    <a:lnTo>
                      <a:pt x="3244" y="23896"/>
                    </a:lnTo>
                    <a:lnTo>
                      <a:pt x="3348" y="23896"/>
                    </a:lnTo>
                    <a:lnTo>
                      <a:pt x="3620" y="23979"/>
                    </a:lnTo>
                    <a:lnTo>
                      <a:pt x="3704" y="23979"/>
                    </a:lnTo>
                    <a:lnTo>
                      <a:pt x="3746" y="23958"/>
                    </a:lnTo>
                    <a:lnTo>
                      <a:pt x="3830" y="23958"/>
                    </a:lnTo>
                    <a:lnTo>
                      <a:pt x="3851" y="23979"/>
                    </a:lnTo>
                    <a:lnTo>
                      <a:pt x="3851" y="24063"/>
                    </a:lnTo>
                    <a:lnTo>
                      <a:pt x="3872" y="24147"/>
                    </a:lnTo>
                    <a:lnTo>
                      <a:pt x="3830" y="24168"/>
                    </a:lnTo>
                    <a:lnTo>
                      <a:pt x="3746" y="24147"/>
                    </a:lnTo>
                    <a:lnTo>
                      <a:pt x="3725" y="24168"/>
                    </a:lnTo>
                    <a:lnTo>
                      <a:pt x="3704" y="24147"/>
                    </a:lnTo>
                    <a:lnTo>
                      <a:pt x="3600" y="24168"/>
                    </a:lnTo>
                    <a:lnTo>
                      <a:pt x="3600" y="24209"/>
                    </a:lnTo>
                    <a:lnTo>
                      <a:pt x="3620" y="24251"/>
                    </a:lnTo>
                    <a:lnTo>
                      <a:pt x="3662" y="24251"/>
                    </a:lnTo>
                    <a:lnTo>
                      <a:pt x="3746" y="24272"/>
                    </a:lnTo>
                    <a:lnTo>
                      <a:pt x="3767" y="24293"/>
                    </a:lnTo>
                    <a:lnTo>
                      <a:pt x="3662" y="24356"/>
                    </a:lnTo>
                    <a:lnTo>
                      <a:pt x="3600" y="24356"/>
                    </a:lnTo>
                    <a:lnTo>
                      <a:pt x="3495" y="24293"/>
                    </a:lnTo>
                    <a:lnTo>
                      <a:pt x="3390" y="24335"/>
                    </a:lnTo>
                    <a:lnTo>
                      <a:pt x="3390" y="24377"/>
                    </a:lnTo>
                    <a:lnTo>
                      <a:pt x="3411" y="24460"/>
                    </a:lnTo>
                    <a:lnTo>
                      <a:pt x="3453" y="24481"/>
                    </a:lnTo>
                    <a:lnTo>
                      <a:pt x="3516" y="24460"/>
                    </a:lnTo>
                    <a:lnTo>
                      <a:pt x="3620" y="24460"/>
                    </a:lnTo>
                    <a:lnTo>
                      <a:pt x="3704" y="24502"/>
                    </a:lnTo>
                    <a:lnTo>
                      <a:pt x="3725" y="24565"/>
                    </a:lnTo>
                    <a:lnTo>
                      <a:pt x="3495" y="24565"/>
                    </a:lnTo>
                    <a:lnTo>
                      <a:pt x="3432" y="24586"/>
                    </a:lnTo>
                    <a:lnTo>
                      <a:pt x="3348" y="24544"/>
                    </a:lnTo>
                    <a:lnTo>
                      <a:pt x="3307" y="24544"/>
                    </a:lnTo>
                    <a:lnTo>
                      <a:pt x="3244" y="24607"/>
                    </a:lnTo>
                    <a:lnTo>
                      <a:pt x="3244" y="24816"/>
                    </a:lnTo>
                    <a:lnTo>
                      <a:pt x="3223" y="24879"/>
                    </a:lnTo>
                    <a:lnTo>
                      <a:pt x="3244" y="24921"/>
                    </a:lnTo>
                    <a:lnTo>
                      <a:pt x="3328" y="24921"/>
                    </a:lnTo>
                    <a:lnTo>
                      <a:pt x="3558" y="24816"/>
                    </a:lnTo>
                    <a:lnTo>
                      <a:pt x="3620" y="24774"/>
                    </a:lnTo>
                    <a:lnTo>
                      <a:pt x="3809" y="24712"/>
                    </a:lnTo>
                    <a:lnTo>
                      <a:pt x="3913" y="24670"/>
                    </a:lnTo>
                    <a:lnTo>
                      <a:pt x="3976" y="24544"/>
                    </a:lnTo>
                    <a:lnTo>
                      <a:pt x="4123" y="24398"/>
                    </a:lnTo>
                    <a:lnTo>
                      <a:pt x="4395" y="24272"/>
                    </a:lnTo>
                    <a:lnTo>
                      <a:pt x="4541" y="24230"/>
                    </a:lnTo>
                    <a:lnTo>
                      <a:pt x="4604" y="24251"/>
                    </a:lnTo>
                    <a:lnTo>
                      <a:pt x="4604" y="24293"/>
                    </a:lnTo>
                    <a:lnTo>
                      <a:pt x="4562" y="24335"/>
                    </a:lnTo>
                    <a:lnTo>
                      <a:pt x="4478" y="24335"/>
                    </a:lnTo>
                    <a:lnTo>
                      <a:pt x="4332" y="24377"/>
                    </a:lnTo>
                    <a:lnTo>
                      <a:pt x="4144" y="24460"/>
                    </a:lnTo>
                    <a:lnTo>
                      <a:pt x="3955" y="24670"/>
                    </a:lnTo>
                    <a:lnTo>
                      <a:pt x="3872" y="24774"/>
                    </a:lnTo>
                    <a:lnTo>
                      <a:pt x="3725" y="24795"/>
                    </a:lnTo>
                    <a:lnTo>
                      <a:pt x="3641" y="24816"/>
                    </a:lnTo>
                    <a:lnTo>
                      <a:pt x="3495" y="24921"/>
                    </a:lnTo>
                    <a:lnTo>
                      <a:pt x="3328" y="24984"/>
                    </a:lnTo>
                    <a:lnTo>
                      <a:pt x="3244" y="25005"/>
                    </a:lnTo>
                    <a:lnTo>
                      <a:pt x="3223" y="25067"/>
                    </a:lnTo>
                    <a:lnTo>
                      <a:pt x="3307" y="25067"/>
                    </a:lnTo>
                    <a:lnTo>
                      <a:pt x="3348" y="25025"/>
                    </a:lnTo>
                    <a:lnTo>
                      <a:pt x="3411" y="25067"/>
                    </a:lnTo>
                    <a:lnTo>
                      <a:pt x="3411" y="25109"/>
                    </a:lnTo>
                    <a:lnTo>
                      <a:pt x="3516" y="25067"/>
                    </a:lnTo>
                    <a:lnTo>
                      <a:pt x="3558" y="25005"/>
                    </a:lnTo>
                    <a:lnTo>
                      <a:pt x="3620" y="25005"/>
                    </a:lnTo>
                    <a:lnTo>
                      <a:pt x="3704" y="25088"/>
                    </a:lnTo>
                    <a:lnTo>
                      <a:pt x="3746" y="25088"/>
                    </a:lnTo>
                    <a:lnTo>
                      <a:pt x="3830" y="25025"/>
                    </a:lnTo>
                    <a:lnTo>
                      <a:pt x="3934" y="24963"/>
                    </a:lnTo>
                    <a:lnTo>
                      <a:pt x="4018" y="24963"/>
                    </a:lnTo>
                    <a:lnTo>
                      <a:pt x="4039" y="24984"/>
                    </a:lnTo>
                    <a:lnTo>
                      <a:pt x="4018" y="25025"/>
                    </a:lnTo>
                    <a:lnTo>
                      <a:pt x="3934" y="25025"/>
                    </a:lnTo>
                    <a:lnTo>
                      <a:pt x="3851" y="25109"/>
                    </a:lnTo>
                    <a:lnTo>
                      <a:pt x="3767" y="25130"/>
                    </a:lnTo>
                    <a:lnTo>
                      <a:pt x="3662" y="25130"/>
                    </a:lnTo>
                    <a:lnTo>
                      <a:pt x="3620" y="25088"/>
                    </a:lnTo>
                    <a:lnTo>
                      <a:pt x="3558" y="25109"/>
                    </a:lnTo>
                    <a:lnTo>
                      <a:pt x="3516" y="25172"/>
                    </a:lnTo>
                    <a:lnTo>
                      <a:pt x="3390" y="25214"/>
                    </a:lnTo>
                    <a:lnTo>
                      <a:pt x="3348" y="25235"/>
                    </a:lnTo>
                    <a:lnTo>
                      <a:pt x="3432" y="25297"/>
                    </a:lnTo>
                    <a:lnTo>
                      <a:pt x="3495" y="25297"/>
                    </a:lnTo>
                    <a:lnTo>
                      <a:pt x="3600" y="25339"/>
                    </a:lnTo>
                    <a:lnTo>
                      <a:pt x="3516" y="25423"/>
                    </a:lnTo>
                    <a:lnTo>
                      <a:pt x="3516" y="25486"/>
                    </a:lnTo>
                    <a:lnTo>
                      <a:pt x="3600" y="25507"/>
                    </a:lnTo>
                    <a:lnTo>
                      <a:pt x="3558" y="25549"/>
                    </a:lnTo>
                    <a:lnTo>
                      <a:pt x="3600" y="25611"/>
                    </a:lnTo>
                    <a:lnTo>
                      <a:pt x="3537" y="25611"/>
                    </a:lnTo>
                    <a:lnTo>
                      <a:pt x="3453" y="25695"/>
                    </a:lnTo>
                    <a:lnTo>
                      <a:pt x="3495" y="25758"/>
                    </a:lnTo>
                    <a:lnTo>
                      <a:pt x="3537" y="25758"/>
                    </a:lnTo>
                    <a:lnTo>
                      <a:pt x="3600" y="25716"/>
                    </a:lnTo>
                    <a:lnTo>
                      <a:pt x="3620" y="25716"/>
                    </a:lnTo>
                    <a:lnTo>
                      <a:pt x="3641" y="25821"/>
                    </a:lnTo>
                    <a:lnTo>
                      <a:pt x="3641" y="25904"/>
                    </a:lnTo>
                    <a:lnTo>
                      <a:pt x="3558" y="25946"/>
                    </a:lnTo>
                    <a:lnTo>
                      <a:pt x="3558" y="26113"/>
                    </a:lnTo>
                    <a:lnTo>
                      <a:pt x="3620" y="26176"/>
                    </a:lnTo>
                    <a:lnTo>
                      <a:pt x="3704" y="26176"/>
                    </a:lnTo>
                    <a:lnTo>
                      <a:pt x="3767" y="26134"/>
                    </a:lnTo>
                    <a:lnTo>
                      <a:pt x="3809" y="26051"/>
                    </a:lnTo>
                    <a:lnTo>
                      <a:pt x="3851" y="26072"/>
                    </a:lnTo>
                    <a:lnTo>
                      <a:pt x="3913" y="26030"/>
                    </a:lnTo>
                    <a:lnTo>
                      <a:pt x="3955" y="26030"/>
                    </a:lnTo>
                    <a:lnTo>
                      <a:pt x="4018" y="26072"/>
                    </a:lnTo>
                    <a:lnTo>
                      <a:pt x="3976" y="26113"/>
                    </a:lnTo>
                    <a:lnTo>
                      <a:pt x="3872" y="26176"/>
                    </a:lnTo>
                    <a:lnTo>
                      <a:pt x="3809" y="26176"/>
                    </a:lnTo>
                    <a:lnTo>
                      <a:pt x="3641" y="26239"/>
                    </a:lnTo>
                    <a:lnTo>
                      <a:pt x="3558" y="26281"/>
                    </a:lnTo>
                    <a:lnTo>
                      <a:pt x="3558" y="26365"/>
                    </a:lnTo>
                    <a:lnTo>
                      <a:pt x="3537" y="26448"/>
                    </a:lnTo>
                    <a:lnTo>
                      <a:pt x="3620" y="26490"/>
                    </a:lnTo>
                    <a:lnTo>
                      <a:pt x="3558" y="26553"/>
                    </a:lnTo>
                    <a:lnTo>
                      <a:pt x="3537" y="26657"/>
                    </a:lnTo>
                    <a:lnTo>
                      <a:pt x="3558" y="26783"/>
                    </a:lnTo>
                    <a:lnTo>
                      <a:pt x="3620" y="26783"/>
                    </a:lnTo>
                    <a:lnTo>
                      <a:pt x="3704" y="26637"/>
                    </a:lnTo>
                    <a:lnTo>
                      <a:pt x="3746" y="26595"/>
                    </a:lnTo>
                    <a:lnTo>
                      <a:pt x="3872" y="26469"/>
                    </a:lnTo>
                    <a:lnTo>
                      <a:pt x="3934" y="26469"/>
                    </a:lnTo>
                    <a:lnTo>
                      <a:pt x="3976" y="26385"/>
                    </a:lnTo>
                    <a:lnTo>
                      <a:pt x="4060" y="26365"/>
                    </a:lnTo>
                    <a:lnTo>
                      <a:pt x="4060" y="26385"/>
                    </a:lnTo>
                    <a:lnTo>
                      <a:pt x="4018" y="26448"/>
                    </a:lnTo>
                    <a:lnTo>
                      <a:pt x="4018" y="26490"/>
                    </a:lnTo>
                    <a:lnTo>
                      <a:pt x="4039" y="26532"/>
                    </a:lnTo>
                    <a:lnTo>
                      <a:pt x="4123" y="26490"/>
                    </a:lnTo>
                    <a:lnTo>
                      <a:pt x="4248" y="26365"/>
                    </a:lnTo>
                    <a:lnTo>
                      <a:pt x="4269" y="26323"/>
                    </a:lnTo>
                    <a:lnTo>
                      <a:pt x="4332" y="26385"/>
                    </a:lnTo>
                    <a:lnTo>
                      <a:pt x="4374" y="26385"/>
                    </a:lnTo>
                    <a:lnTo>
                      <a:pt x="4436" y="26344"/>
                    </a:lnTo>
                    <a:lnTo>
                      <a:pt x="4499" y="26344"/>
                    </a:lnTo>
                    <a:lnTo>
                      <a:pt x="4499" y="26365"/>
                    </a:lnTo>
                    <a:lnTo>
                      <a:pt x="4436" y="26448"/>
                    </a:lnTo>
                    <a:lnTo>
                      <a:pt x="4436" y="26637"/>
                    </a:lnTo>
                    <a:lnTo>
                      <a:pt x="4478" y="26657"/>
                    </a:lnTo>
                    <a:lnTo>
                      <a:pt x="4541" y="26741"/>
                    </a:lnTo>
                    <a:lnTo>
                      <a:pt x="4499" y="26762"/>
                    </a:lnTo>
                    <a:lnTo>
                      <a:pt x="4436" y="26741"/>
                    </a:lnTo>
                    <a:lnTo>
                      <a:pt x="4332" y="26637"/>
                    </a:lnTo>
                    <a:lnTo>
                      <a:pt x="4269" y="26553"/>
                    </a:lnTo>
                    <a:lnTo>
                      <a:pt x="4227" y="26553"/>
                    </a:lnTo>
                    <a:lnTo>
                      <a:pt x="4164" y="26574"/>
                    </a:lnTo>
                    <a:lnTo>
                      <a:pt x="4081" y="26574"/>
                    </a:lnTo>
                    <a:lnTo>
                      <a:pt x="4060" y="26637"/>
                    </a:lnTo>
                    <a:lnTo>
                      <a:pt x="4123" y="26678"/>
                    </a:lnTo>
                    <a:lnTo>
                      <a:pt x="4164" y="26678"/>
                    </a:lnTo>
                    <a:lnTo>
                      <a:pt x="4248" y="26783"/>
                    </a:lnTo>
                    <a:lnTo>
                      <a:pt x="4290" y="26804"/>
                    </a:lnTo>
                    <a:lnTo>
                      <a:pt x="4269" y="26867"/>
                    </a:lnTo>
                    <a:lnTo>
                      <a:pt x="4185" y="26783"/>
                    </a:lnTo>
                    <a:lnTo>
                      <a:pt x="4144" y="26762"/>
                    </a:lnTo>
                    <a:lnTo>
                      <a:pt x="4060" y="26762"/>
                    </a:lnTo>
                    <a:lnTo>
                      <a:pt x="3955" y="26888"/>
                    </a:lnTo>
                    <a:lnTo>
                      <a:pt x="3872" y="26950"/>
                    </a:lnTo>
                    <a:lnTo>
                      <a:pt x="3704" y="26950"/>
                    </a:lnTo>
                    <a:lnTo>
                      <a:pt x="3662" y="26971"/>
                    </a:lnTo>
                    <a:lnTo>
                      <a:pt x="3725" y="26992"/>
                    </a:lnTo>
                    <a:lnTo>
                      <a:pt x="3830" y="26992"/>
                    </a:lnTo>
                    <a:lnTo>
                      <a:pt x="3892" y="26971"/>
                    </a:lnTo>
                    <a:lnTo>
                      <a:pt x="4060" y="26950"/>
                    </a:lnTo>
                    <a:lnTo>
                      <a:pt x="4164" y="26888"/>
                    </a:lnTo>
                    <a:lnTo>
                      <a:pt x="4248" y="26909"/>
                    </a:lnTo>
                    <a:lnTo>
                      <a:pt x="4353" y="26909"/>
                    </a:lnTo>
                    <a:lnTo>
                      <a:pt x="4311" y="26950"/>
                    </a:lnTo>
                    <a:lnTo>
                      <a:pt x="4248" y="27013"/>
                    </a:lnTo>
                    <a:lnTo>
                      <a:pt x="4102" y="27013"/>
                    </a:lnTo>
                    <a:lnTo>
                      <a:pt x="3976" y="27055"/>
                    </a:lnTo>
                    <a:lnTo>
                      <a:pt x="3767" y="27055"/>
                    </a:lnTo>
                    <a:lnTo>
                      <a:pt x="3662" y="27076"/>
                    </a:lnTo>
                    <a:lnTo>
                      <a:pt x="3641" y="27160"/>
                    </a:lnTo>
                    <a:lnTo>
                      <a:pt x="3662" y="27222"/>
                    </a:lnTo>
                    <a:lnTo>
                      <a:pt x="3767" y="27264"/>
                    </a:lnTo>
                    <a:lnTo>
                      <a:pt x="3872" y="27222"/>
                    </a:lnTo>
                    <a:lnTo>
                      <a:pt x="3892" y="27264"/>
                    </a:lnTo>
                    <a:lnTo>
                      <a:pt x="3830" y="27306"/>
                    </a:lnTo>
                    <a:lnTo>
                      <a:pt x="3725" y="27306"/>
                    </a:lnTo>
                    <a:lnTo>
                      <a:pt x="3662" y="27390"/>
                    </a:lnTo>
                    <a:lnTo>
                      <a:pt x="3683" y="27473"/>
                    </a:lnTo>
                    <a:lnTo>
                      <a:pt x="3767" y="27515"/>
                    </a:lnTo>
                    <a:lnTo>
                      <a:pt x="3830" y="27473"/>
                    </a:lnTo>
                    <a:lnTo>
                      <a:pt x="3851" y="27411"/>
                    </a:lnTo>
                    <a:lnTo>
                      <a:pt x="3934" y="27411"/>
                    </a:lnTo>
                    <a:lnTo>
                      <a:pt x="3976" y="27432"/>
                    </a:lnTo>
                    <a:lnTo>
                      <a:pt x="4060" y="27432"/>
                    </a:lnTo>
                    <a:lnTo>
                      <a:pt x="4144" y="27411"/>
                    </a:lnTo>
                    <a:lnTo>
                      <a:pt x="4185" y="27390"/>
                    </a:lnTo>
                    <a:lnTo>
                      <a:pt x="4227" y="27411"/>
                    </a:lnTo>
                    <a:lnTo>
                      <a:pt x="4164" y="27473"/>
                    </a:lnTo>
                    <a:lnTo>
                      <a:pt x="4039" y="27515"/>
                    </a:lnTo>
                    <a:lnTo>
                      <a:pt x="3976" y="27494"/>
                    </a:lnTo>
                    <a:lnTo>
                      <a:pt x="3913" y="27473"/>
                    </a:lnTo>
                    <a:lnTo>
                      <a:pt x="3851" y="27473"/>
                    </a:lnTo>
                    <a:lnTo>
                      <a:pt x="3913" y="27515"/>
                    </a:lnTo>
                    <a:lnTo>
                      <a:pt x="3976" y="27515"/>
                    </a:lnTo>
                    <a:lnTo>
                      <a:pt x="4039" y="27536"/>
                    </a:lnTo>
                    <a:lnTo>
                      <a:pt x="3976" y="27578"/>
                    </a:lnTo>
                    <a:lnTo>
                      <a:pt x="3851" y="27578"/>
                    </a:lnTo>
                    <a:lnTo>
                      <a:pt x="3746" y="27641"/>
                    </a:lnTo>
                    <a:lnTo>
                      <a:pt x="3809" y="27704"/>
                    </a:lnTo>
                    <a:lnTo>
                      <a:pt x="3851" y="27704"/>
                    </a:lnTo>
                    <a:lnTo>
                      <a:pt x="3913" y="27683"/>
                    </a:lnTo>
                    <a:lnTo>
                      <a:pt x="4039" y="27683"/>
                    </a:lnTo>
                    <a:lnTo>
                      <a:pt x="4081" y="27704"/>
                    </a:lnTo>
                    <a:lnTo>
                      <a:pt x="4144" y="27704"/>
                    </a:lnTo>
                    <a:lnTo>
                      <a:pt x="4081" y="27746"/>
                    </a:lnTo>
                    <a:lnTo>
                      <a:pt x="3955" y="27787"/>
                    </a:lnTo>
                    <a:lnTo>
                      <a:pt x="3872" y="27746"/>
                    </a:lnTo>
                    <a:lnTo>
                      <a:pt x="3809" y="27787"/>
                    </a:lnTo>
                    <a:lnTo>
                      <a:pt x="3767" y="27829"/>
                    </a:lnTo>
                    <a:lnTo>
                      <a:pt x="3809" y="27892"/>
                    </a:lnTo>
                    <a:lnTo>
                      <a:pt x="3851" y="27892"/>
                    </a:lnTo>
                    <a:lnTo>
                      <a:pt x="3934" y="27829"/>
                    </a:lnTo>
                    <a:lnTo>
                      <a:pt x="4018" y="27829"/>
                    </a:lnTo>
                    <a:lnTo>
                      <a:pt x="4081" y="27892"/>
                    </a:lnTo>
                    <a:lnTo>
                      <a:pt x="4081" y="27934"/>
                    </a:lnTo>
                    <a:lnTo>
                      <a:pt x="3934" y="27997"/>
                    </a:lnTo>
                    <a:lnTo>
                      <a:pt x="3892" y="28038"/>
                    </a:lnTo>
                    <a:lnTo>
                      <a:pt x="3955" y="28143"/>
                    </a:lnTo>
                    <a:lnTo>
                      <a:pt x="3997" y="28143"/>
                    </a:lnTo>
                    <a:lnTo>
                      <a:pt x="4039" y="28122"/>
                    </a:lnTo>
                    <a:lnTo>
                      <a:pt x="4102" y="28122"/>
                    </a:lnTo>
                    <a:lnTo>
                      <a:pt x="4164" y="28206"/>
                    </a:lnTo>
                    <a:lnTo>
                      <a:pt x="4185" y="28143"/>
                    </a:lnTo>
                    <a:lnTo>
                      <a:pt x="4227" y="28122"/>
                    </a:lnTo>
                    <a:lnTo>
                      <a:pt x="4269" y="28143"/>
                    </a:lnTo>
                    <a:lnTo>
                      <a:pt x="4248" y="28206"/>
                    </a:lnTo>
                    <a:lnTo>
                      <a:pt x="4206" y="28248"/>
                    </a:lnTo>
                    <a:lnTo>
                      <a:pt x="4269" y="28310"/>
                    </a:lnTo>
                    <a:lnTo>
                      <a:pt x="4164" y="28436"/>
                    </a:lnTo>
                    <a:lnTo>
                      <a:pt x="4144" y="28436"/>
                    </a:lnTo>
                    <a:lnTo>
                      <a:pt x="4081" y="28520"/>
                    </a:lnTo>
                    <a:lnTo>
                      <a:pt x="4039" y="28582"/>
                    </a:lnTo>
                    <a:lnTo>
                      <a:pt x="4039" y="28624"/>
                    </a:lnTo>
                    <a:lnTo>
                      <a:pt x="4102" y="28624"/>
                    </a:lnTo>
                    <a:lnTo>
                      <a:pt x="4164" y="28582"/>
                    </a:lnTo>
                    <a:lnTo>
                      <a:pt x="4248" y="28624"/>
                    </a:lnTo>
                    <a:lnTo>
                      <a:pt x="4269" y="28687"/>
                    </a:lnTo>
                    <a:lnTo>
                      <a:pt x="4227" y="28750"/>
                    </a:lnTo>
                    <a:lnTo>
                      <a:pt x="4227" y="28771"/>
                    </a:lnTo>
                    <a:lnTo>
                      <a:pt x="4290" y="28771"/>
                    </a:lnTo>
                    <a:lnTo>
                      <a:pt x="4353" y="28792"/>
                    </a:lnTo>
                    <a:lnTo>
                      <a:pt x="4353" y="28854"/>
                    </a:lnTo>
                    <a:lnTo>
                      <a:pt x="4290" y="28896"/>
                    </a:lnTo>
                    <a:lnTo>
                      <a:pt x="4353" y="28959"/>
                    </a:lnTo>
                    <a:lnTo>
                      <a:pt x="4332" y="29043"/>
                    </a:lnTo>
                    <a:lnTo>
                      <a:pt x="4248" y="29085"/>
                    </a:lnTo>
                    <a:lnTo>
                      <a:pt x="4206" y="29147"/>
                    </a:lnTo>
                    <a:lnTo>
                      <a:pt x="4311" y="29147"/>
                    </a:lnTo>
                    <a:lnTo>
                      <a:pt x="4374" y="29085"/>
                    </a:lnTo>
                    <a:lnTo>
                      <a:pt x="4395" y="29043"/>
                    </a:lnTo>
                    <a:lnTo>
                      <a:pt x="4520" y="28980"/>
                    </a:lnTo>
                    <a:lnTo>
                      <a:pt x="4562" y="29001"/>
                    </a:lnTo>
                    <a:lnTo>
                      <a:pt x="4499" y="29064"/>
                    </a:lnTo>
                    <a:lnTo>
                      <a:pt x="4541" y="29106"/>
                    </a:lnTo>
                    <a:lnTo>
                      <a:pt x="4457" y="29168"/>
                    </a:lnTo>
                    <a:lnTo>
                      <a:pt x="4395" y="29210"/>
                    </a:lnTo>
                    <a:lnTo>
                      <a:pt x="4332" y="29210"/>
                    </a:lnTo>
                    <a:lnTo>
                      <a:pt x="4248" y="29252"/>
                    </a:lnTo>
                    <a:lnTo>
                      <a:pt x="4185" y="29294"/>
                    </a:lnTo>
                    <a:lnTo>
                      <a:pt x="4248" y="29357"/>
                    </a:lnTo>
                    <a:lnTo>
                      <a:pt x="4332" y="29294"/>
                    </a:lnTo>
                    <a:lnTo>
                      <a:pt x="4374" y="29252"/>
                    </a:lnTo>
                    <a:lnTo>
                      <a:pt x="4478" y="29273"/>
                    </a:lnTo>
                    <a:lnTo>
                      <a:pt x="4499" y="29294"/>
                    </a:lnTo>
                    <a:lnTo>
                      <a:pt x="4457" y="29357"/>
                    </a:lnTo>
                    <a:lnTo>
                      <a:pt x="4332" y="29398"/>
                    </a:lnTo>
                    <a:lnTo>
                      <a:pt x="4332" y="29503"/>
                    </a:lnTo>
                    <a:lnTo>
                      <a:pt x="4269" y="29566"/>
                    </a:lnTo>
                    <a:lnTo>
                      <a:pt x="4185" y="29587"/>
                    </a:lnTo>
                    <a:lnTo>
                      <a:pt x="4164" y="29629"/>
                    </a:lnTo>
                    <a:lnTo>
                      <a:pt x="4248" y="29691"/>
                    </a:lnTo>
                    <a:lnTo>
                      <a:pt x="4374" y="29670"/>
                    </a:lnTo>
                    <a:lnTo>
                      <a:pt x="4457" y="29608"/>
                    </a:lnTo>
                    <a:lnTo>
                      <a:pt x="4562" y="29587"/>
                    </a:lnTo>
                    <a:lnTo>
                      <a:pt x="4625" y="29587"/>
                    </a:lnTo>
                    <a:lnTo>
                      <a:pt x="4667" y="29629"/>
                    </a:lnTo>
                    <a:lnTo>
                      <a:pt x="4625" y="29691"/>
                    </a:lnTo>
                    <a:lnTo>
                      <a:pt x="4562" y="29691"/>
                    </a:lnTo>
                    <a:lnTo>
                      <a:pt x="4416" y="29733"/>
                    </a:lnTo>
                    <a:lnTo>
                      <a:pt x="4416" y="29775"/>
                    </a:lnTo>
                    <a:lnTo>
                      <a:pt x="4499" y="29775"/>
                    </a:lnTo>
                    <a:lnTo>
                      <a:pt x="4541" y="29817"/>
                    </a:lnTo>
                    <a:lnTo>
                      <a:pt x="4457" y="29901"/>
                    </a:lnTo>
                    <a:lnTo>
                      <a:pt x="4478" y="29984"/>
                    </a:lnTo>
                    <a:lnTo>
                      <a:pt x="4562" y="30005"/>
                    </a:lnTo>
                    <a:lnTo>
                      <a:pt x="4688" y="29901"/>
                    </a:lnTo>
                    <a:lnTo>
                      <a:pt x="4750" y="29880"/>
                    </a:lnTo>
                    <a:lnTo>
                      <a:pt x="4771" y="29901"/>
                    </a:lnTo>
                    <a:lnTo>
                      <a:pt x="4855" y="29984"/>
                    </a:lnTo>
                    <a:lnTo>
                      <a:pt x="4855" y="30089"/>
                    </a:lnTo>
                    <a:lnTo>
                      <a:pt x="4918" y="30131"/>
                    </a:lnTo>
                    <a:lnTo>
                      <a:pt x="4918" y="30152"/>
                    </a:lnTo>
                    <a:lnTo>
                      <a:pt x="4876" y="30214"/>
                    </a:lnTo>
                    <a:lnTo>
                      <a:pt x="4792" y="30214"/>
                    </a:lnTo>
                    <a:lnTo>
                      <a:pt x="4750" y="30298"/>
                    </a:lnTo>
                    <a:lnTo>
                      <a:pt x="4771" y="30340"/>
                    </a:lnTo>
                    <a:lnTo>
                      <a:pt x="4918" y="30361"/>
                    </a:lnTo>
                    <a:lnTo>
                      <a:pt x="4981" y="30340"/>
                    </a:lnTo>
                    <a:lnTo>
                      <a:pt x="4960" y="30298"/>
                    </a:lnTo>
                    <a:lnTo>
                      <a:pt x="4960" y="30235"/>
                    </a:lnTo>
                    <a:lnTo>
                      <a:pt x="5001" y="30214"/>
                    </a:lnTo>
                    <a:lnTo>
                      <a:pt x="5064" y="30235"/>
                    </a:lnTo>
                    <a:lnTo>
                      <a:pt x="5127" y="30194"/>
                    </a:lnTo>
                    <a:lnTo>
                      <a:pt x="5211" y="30152"/>
                    </a:lnTo>
                    <a:lnTo>
                      <a:pt x="5273" y="30214"/>
                    </a:lnTo>
                    <a:lnTo>
                      <a:pt x="5315" y="30235"/>
                    </a:lnTo>
                    <a:lnTo>
                      <a:pt x="5378" y="30214"/>
                    </a:lnTo>
                    <a:lnTo>
                      <a:pt x="5420" y="30131"/>
                    </a:lnTo>
                    <a:lnTo>
                      <a:pt x="5483" y="30089"/>
                    </a:lnTo>
                    <a:lnTo>
                      <a:pt x="5545" y="30089"/>
                    </a:lnTo>
                    <a:lnTo>
                      <a:pt x="5629" y="30047"/>
                    </a:lnTo>
                    <a:lnTo>
                      <a:pt x="5713" y="30089"/>
                    </a:lnTo>
                    <a:lnTo>
                      <a:pt x="5755" y="30026"/>
                    </a:lnTo>
                    <a:lnTo>
                      <a:pt x="5755" y="29984"/>
                    </a:lnTo>
                    <a:lnTo>
                      <a:pt x="5713" y="29922"/>
                    </a:lnTo>
                    <a:lnTo>
                      <a:pt x="5713" y="29880"/>
                    </a:lnTo>
                    <a:lnTo>
                      <a:pt x="5755" y="29838"/>
                    </a:lnTo>
                    <a:lnTo>
                      <a:pt x="5817" y="29880"/>
                    </a:lnTo>
                    <a:lnTo>
                      <a:pt x="5859" y="29942"/>
                    </a:lnTo>
                    <a:lnTo>
                      <a:pt x="5859" y="30047"/>
                    </a:lnTo>
                    <a:lnTo>
                      <a:pt x="5797" y="30131"/>
                    </a:lnTo>
                    <a:lnTo>
                      <a:pt x="5734" y="30152"/>
                    </a:lnTo>
                    <a:lnTo>
                      <a:pt x="5692" y="30214"/>
                    </a:lnTo>
                    <a:lnTo>
                      <a:pt x="5713" y="30235"/>
                    </a:lnTo>
                    <a:lnTo>
                      <a:pt x="5838" y="30194"/>
                    </a:lnTo>
                    <a:lnTo>
                      <a:pt x="6027" y="30089"/>
                    </a:lnTo>
                    <a:lnTo>
                      <a:pt x="6131" y="29922"/>
                    </a:lnTo>
                    <a:lnTo>
                      <a:pt x="6173" y="29922"/>
                    </a:lnTo>
                    <a:lnTo>
                      <a:pt x="6215" y="30005"/>
                    </a:lnTo>
                    <a:lnTo>
                      <a:pt x="6215" y="30110"/>
                    </a:lnTo>
                    <a:lnTo>
                      <a:pt x="6131" y="30131"/>
                    </a:lnTo>
                    <a:lnTo>
                      <a:pt x="6048" y="30194"/>
                    </a:lnTo>
                    <a:lnTo>
                      <a:pt x="5964" y="30256"/>
                    </a:lnTo>
                    <a:lnTo>
                      <a:pt x="5859" y="30298"/>
                    </a:lnTo>
                    <a:lnTo>
                      <a:pt x="5838" y="30319"/>
                    </a:lnTo>
                    <a:lnTo>
                      <a:pt x="5859" y="30340"/>
                    </a:lnTo>
                    <a:lnTo>
                      <a:pt x="5964" y="30319"/>
                    </a:lnTo>
                    <a:lnTo>
                      <a:pt x="6110" y="30235"/>
                    </a:lnTo>
                    <a:lnTo>
                      <a:pt x="6131" y="30256"/>
                    </a:lnTo>
                    <a:lnTo>
                      <a:pt x="6027" y="30361"/>
                    </a:lnTo>
                    <a:lnTo>
                      <a:pt x="5943" y="30403"/>
                    </a:lnTo>
                    <a:lnTo>
                      <a:pt x="5943" y="30507"/>
                    </a:lnTo>
                    <a:lnTo>
                      <a:pt x="5797" y="30612"/>
                    </a:lnTo>
                    <a:lnTo>
                      <a:pt x="5755" y="30654"/>
                    </a:lnTo>
                    <a:lnTo>
                      <a:pt x="5817" y="30654"/>
                    </a:lnTo>
                    <a:lnTo>
                      <a:pt x="5859" y="30612"/>
                    </a:lnTo>
                    <a:lnTo>
                      <a:pt x="5901" y="30612"/>
                    </a:lnTo>
                    <a:lnTo>
                      <a:pt x="5901" y="30633"/>
                    </a:lnTo>
                    <a:lnTo>
                      <a:pt x="5922" y="30738"/>
                    </a:lnTo>
                    <a:lnTo>
                      <a:pt x="5943" y="30654"/>
                    </a:lnTo>
                    <a:lnTo>
                      <a:pt x="6027" y="30612"/>
                    </a:lnTo>
                    <a:lnTo>
                      <a:pt x="6048" y="30549"/>
                    </a:lnTo>
                    <a:lnTo>
                      <a:pt x="6110" y="30549"/>
                    </a:lnTo>
                    <a:lnTo>
                      <a:pt x="6131" y="30570"/>
                    </a:lnTo>
                    <a:lnTo>
                      <a:pt x="6048" y="30654"/>
                    </a:lnTo>
                    <a:lnTo>
                      <a:pt x="6027" y="30738"/>
                    </a:lnTo>
                    <a:lnTo>
                      <a:pt x="6048" y="30759"/>
                    </a:lnTo>
                    <a:lnTo>
                      <a:pt x="6131" y="30738"/>
                    </a:lnTo>
                    <a:lnTo>
                      <a:pt x="6173" y="30654"/>
                    </a:lnTo>
                    <a:lnTo>
                      <a:pt x="6236" y="30654"/>
                    </a:lnTo>
                    <a:lnTo>
                      <a:pt x="6320" y="30633"/>
                    </a:lnTo>
                    <a:lnTo>
                      <a:pt x="6236" y="30738"/>
                    </a:lnTo>
                    <a:lnTo>
                      <a:pt x="6215" y="30842"/>
                    </a:lnTo>
                    <a:lnTo>
                      <a:pt x="6110" y="30926"/>
                    </a:lnTo>
                    <a:lnTo>
                      <a:pt x="6110" y="30989"/>
                    </a:lnTo>
                    <a:lnTo>
                      <a:pt x="6131" y="31031"/>
                    </a:lnTo>
                    <a:lnTo>
                      <a:pt x="6236" y="30947"/>
                    </a:lnTo>
                    <a:lnTo>
                      <a:pt x="6320" y="30738"/>
                    </a:lnTo>
                    <a:lnTo>
                      <a:pt x="6382" y="30675"/>
                    </a:lnTo>
                    <a:lnTo>
                      <a:pt x="6424" y="30717"/>
                    </a:lnTo>
                    <a:lnTo>
                      <a:pt x="6320" y="30863"/>
                    </a:lnTo>
                    <a:lnTo>
                      <a:pt x="6320" y="30947"/>
                    </a:lnTo>
                    <a:lnTo>
                      <a:pt x="6257" y="31031"/>
                    </a:lnTo>
                    <a:lnTo>
                      <a:pt x="6236" y="31135"/>
                    </a:lnTo>
                    <a:lnTo>
                      <a:pt x="6278" y="31156"/>
                    </a:lnTo>
                    <a:lnTo>
                      <a:pt x="6341" y="31093"/>
                    </a:lnTo>
                    <a:lnTo>
                      <a:pt x="6341" y="31031"/>
                    </a:lnTo>
                    <a:lnTo>
                      <a:pt x="6361" y="30968"/>
                    </a:lnTo>
                    <a:lnTo>
                      <a:pt x="6424" y="30968"/>
                    </a:lnTo>
                    <a:lnTo>
                      <a:pt x="6487" y="30989"/>
                    </a:lnTo>
                    <a:lnTo>
                      <a:pt x="6487" y="30842"/>
                    </a:lnTo>
                    <a:lnTo>
                      <a:pt x="6550" y="30842"/>
                    </a:lnTo>
                    <a:lnTo>
                      <a:pt x="6592" y="30759"/>
                    </a:lnTo>
                    <a:lnTo>
                      <a:pt x="6654" y="30759"/>
                    </a:lnTo>
                    <a:lnTo>
                      <a:pt x="6654" y="30821"/>
                    </a:lnTo>
                    <a:lnTo>
                      <a:pt x="6633" y="30821"/>
                    </a:lnTo>
                    <a:lnTo>
                      <a:pt x="6592" y="30926"/>
                    </a:lnTo>
                    <a:lnTo>
                      <a:pt x="6592" y="30968"/>
                    </a:lnTo>
                    <a:lnTo>
                      <a:pt x="6759" y="30968"/>
                    </a:lnTo>
                    <a:lnTo>
                      <a:pt x="7010" y="31093"/>
                    </a:lnTo>
                    <a:lnTo>
                      <a:pt x="7052" y="31093"/>
                    </a:lnTo>
                    <a:lnTo>
                      <a:pt x="7052" y="31051"/>
                    </a:lnTo>
                    <a:lnTo>
                      <a:pt x="7094" y="30989"/>
                    </a:lnTo>
                    <a:lnTo>
                      <a:pt x="7157" y="30968"/>
                    </a:lnTo>
                    <a:lnTo>
                      <a:pt x="7157" y="30926"/>
                    </a:lnTo>
                    <a:lnTo>
                      <a:pt x="7094" y="30884"/>
                    </a:lnTo>
                    <a:lnTo>
                      <a:pt x="7073" y="30863"/>
                    </a:lnTo>
                    <a:lnTo>
                      <a:pt x="6989" y="30863"/>
                    </a:lnTo>
                    <a:lnTo>
                      <a:pt x="6968" y="30884"/>
                    </a:lnTo>
                    <a:lnTo>
                      <a:pt x="6968" y="30842"/>
                    </a:lnTo>
                    <a:lnTo>
                      <a:pt x="6989" y="30821"/>
                    </a:lnTo>
                    <a:lnTo>
                      <a:pt x="6989" y="30759"/>
                    </a:lnTo>
                    <a:lnTo>
                      <a:pt x="6885" y="30717"/>
                    </a:lnTo>
                    <a:lnTo>
                      <a:pt x="6696" y="30633"/>
                    </a:lnTo>
                    <a:lnTo>
                      <a:pt x="6675" y="30570"/>
                    </a:lnTo>
                    <a:lnTo>
                      <a:pt x="6696" y="30549"/>
                    </a:lnTo>
                    <a:lnTo>
                      <a:pt x="6780" y="30570"/>
                    </a:lnTo>
                    <a:lnTo>
                      <a:pt x="6843" y="30549"/>
                    </a:lnTo>
                    <a:lnTo>
                      <a:pt x="6864" y="30549"/>
                    </a:lnTo>
                    <a:lnTo>
                      <a:pt x="6885" y="30612"/>
                    </a:lnTo>
                    <a:lnTo>
                      <a:pt x="6968" y="30675"/>
                    </a:lnTo>
                    <a:lnTo>
                      <a:pt x="7052" y="30738"/>
                    </a:lnTo>
                    <a:lnTo>
                      <a:pt x="7115" y="30738"/>
                    </a:lnTo>
                    <a:lnTo>
                      <a:pt x="7219" y="30675"/>
                    </a:lnTo>
                    <a:lnTo>
                      <a:pt x="7303" y="30633"/>
                    </a:lnTo>
                    <a:lnTo>
                      <a:pt x="7324" y="30570"/>
                    </a:lnTo>
                    <a:lnTo>
                      <a:pt x="7261" y="30549"/>
                    </a:lnTo>
                    <a:lnTo>
                      <a:pt x="7157" y="30549"/>
                    </a:lnTo>
                    <a:lnTo>
                      <a:pt x="7094" y="30528"/>
                    </a:lnTo>
                    <a:lnTo>
                      <a:pt x="7094" y="30466"/>
                    </a:lnTo>
                    <a:lnTo>
                      <a:pt x="7219" y="30466"/>
                    </a:lnTo>
                    <a:lnTo>
                      <a:pt x="7303" y="30424"/>
                    </a:lnTo>
                    <a:lnTo>
                      <a:pt x="7303" y="30403"/>
                    </a:lnTo>
                    <a:lnTo>
                      <a:pt x="7219" y="30340"/>
                    </a:lnTo>
                    <a:lnTo>
                      <a:pt x="7157" y="30319"/>
                    </a:lnTo>
                    <a:lnTo>
                      <a:pt x="7157" y="30298"/>
                    </a:lnTo>
                    <a:lnTo>
                      <a:pt x="7198" y="30298"/>
                    </a:lnTo>
                    <a:lnTo>
                      <a:pt x="7219" y="30256"/>
                    </a:lnTo>
                    <a:lnTo>
                      <a:pt x="7198" y="30235"/>
                    </a:lnTo>
                    <a:lnTo>
                      <a:pt x="7094" y="30214"/>
                    </a:lnTo>
                    <a:lnTo>
                      <a:pt x="7052" y="30152"/>
                    </a:lnTo>
                    <a:lnTo>
                      <a:pt x="7073" y="30131"/>
                    </a:lnTo>
                    <a:lnTo>
                      <a:pt x="7157" y="30152"/>
                    </a:lnTo>
                    <a:lnTo>
                      <a:pt x="7261" y="30194"/>
                    </a:lnTo>
                    <a:lnTo>
                      <a:pt x="7408" y="30152"/>
                    </a:lnTo>
                    <a:lnTo>
                      <a:pt x="7491" y="30110"/>
                    </a:lnTo>
                    <a:lnTo>
                      <a:pt x="7512" y="30047"/>
                    </a:lnTo>
                    <a:lnTo>
                      <a:pt x="7491" y="30005"/>
                    </a:lnTo>
                    <a:lnTo>
                      <a:pt x="7387" y="29984"/>
                    </a:lnTo>
                    <a:lnTo>
                      <a:pt x="7198" y="29942"/>
                    </a:lnTo>
                    <a:lnTo>
                      <a:pt x="7115" y="29901"/>
                    </a:lnTo>
                    <a:lnTo>
                      <a:pt x="7115" y="29880"/>
                    </a:lnTo>
                    <a:lnTo>
                      <a:pt x="7177" y="29880"/>
                    </a:lnTo>
                    <a:lnTo>
                      <a:pt x="7261" y="29901"/>
                    </a:lnTo>
                    <a:lnTo>
                      <a:pt x="7408" y="29901"/>
                    </a:lnTo>
                    <a:lnTo>
                      <a:pt x="7491" y="29838"/>
                    </a:lnTo>
                    <a:lnTo>
                      <a:pt x="7491" y="29775"/>
                    </a:lnTo>
                    <a:lnTo>
                      <a:pt x="7408" y="29712"/>
                    </a:lnTo>
                    <a:lnTo>
                      <a:pt x="7324" y="29691"/>
                    </a:lnTo>
                    <a:lnTo>
                      <a:pt x="7303" y="29629"/>
                    </a:lnTo>
                    <a:lnTo>
                      <a:pt x="7366" y="29629"/>
                    </a:lnTo>
                    <a:lnTo>
                      <a:pt x="7408" y="29670"/>
                    </a:lnTo>
                    <a:lnTo>
                      <a:pt x="7429" y="29712"/>
                    </a:lnTo>
                    <a:lnTo>
                      <a:pt x="7512" y="29691"/>
                    </a:lnTo>
                    <a:lnTo>
                      <a:pt x="7575" y="29629"/>
                    </a:lnTo>
                    <a:lnTo>
                      <a:pt x="7575" y="29587"/>
                    </a:lnTo>
                    <a:lnTo>
                      <a:pt x="7512" y="29566"/>
                    </a:lnTo>
                    <a:lnTo>
                      <a:pt x="7429" y="29503"/>
                    </a:lnTo>
                    <a:lnTo>
                      <a:pt x="7429" y="29482"/>
                    </a:lnTo>
                    <a:lnTo>
                      <a:pt x="7491" y="29461"/>
                    </a:lnTo>
                    <a:lnTo>
                      <a:pt x="7512" y="29503"/>
                    </a:lnTo>
                    <a:lnTo>
                      <a:pt x="7575" y="29524"/>
                    </a:lnTo>
                    <a:lnTo>
                      <a:pt x="7638" y="29461"/>
                    </a:lnTo>
                    <a:lnTo>
                      <a:pt x="7638" y="29419"/>
                    </a:lnTo>
                    <a:lnTo>
                      <a:pt x="7533" y="29398"/>
                    </a:lnTo>
                    <a:lnTo>
                      <a:pt x="7470" y="29357"/>
                    </a:lnTo>
                    <a:lnTo>
                      <a:pt x="7429" y="29294"/>
                    </a:lnTo>
                    <a:lnTo>
                      <a:pt x="7491" y="29294"/>
                    </a:lnTo>
                    <a:lnTo>
                      <a:pt x="7575" y="29357"/>
                    </a:lnTo>
                    <a:lnTo>
                      <a:pt x="7638" y="29357"/>
                    </a:lnTo>
                    <a:lnTo>
                      <a:pt x="7701" y="29398"/>
                    </a:lnTo>
                    <a:lnTo>
                      <a:pt x="7742" y="29398"/>
                    </a:lnTo>
                    <a:lnTo>
                      <a:pt x="7784" y="29315"/>
                    </a:lnTo>
                    <a:lnTo>
                      <a:pt x="7784" y="29273"/>
                    </a:lnTo>
                    <a:lnTo>
                      <a:pt x="7826" y="29210"/>
                    </a:lnTo>
                    <a:lnTo>
                      <a:pt x="7826" y="29168"/>
                    </a:lnTo>
                    <a:lnTo>
                      <a:pt x="7805" y="29106"/>
                    </a:lnTo>
                    <a:lnTo>
                      <a:pt x="7826" y="29001"/>
                    </a:lnTo>
                    <a:lnTo>
                      <a:pt x="7826" y="28959"/>
                    </a:lnTo>
                    <a:lnTo>
                      <a:pt x="7742" y="28854"/>
                    </a:lnTo>
                    <a:lnTo>
                      <a:pt x="7617" y="28750"/>
                    </a:lnTo>
                    <a:lnTo>
                      <a:pt x="7512" y="28729"/>
                    </a:lnTo>
                    <a:lnTo>
                      <a:pt x="7470" y="28666"/>
                    </a:lnTo>
                    <a:lnTo>
                      <a:pt x="7470" y="28645"/>
                    </a:lnTo>
                    <a:lnTo>
                      <a:pt x="7533" y="28645"/>
                    </a:lnTo>
                    <a:lnTo>
                      <a:pt x="7596" y="28666"/>
                    </a:lnTo>
                    <a:lnTo>
                      <a:pt x="7722" y="28771"/>
                    </a:lnTo>
                    <a:lnTo>
                      <a:pt x="7805" y="28854"/>
                    </a:lnTo>
                    <a:lnTo>
                      <a:pt x="7889" y="28854"/>
                    </a:lnTo>
                    <a:lnTo>
                      <a:pt x="7910" y="28834"/>
                    </a:lnTo>
                    <a:lnTo>
                      <a:pt x="7889" y="28687"/>
                    </a:lnTo>
                    <a:lnTo>
                      <a:pt x="7826" y="28582"/>
                    </a:lnTo>
                    <a:lnTo>
                      <a:pt x="7701" y="28562"/>
                    </a:lnTo>
                    <a:lnTo>
                      <a:pt x="7533" y="28478"/>
                    </a:lnTo>
                    <a:lnTo>
                      <a:pt x="7491" y="28457"/>
                    </a:lnTo>
                    <a:lnTo>
                      <a:pt x="7491" y="28415"/>
                    </a:lnTo>
                    <a:lnTo>
                      <a:pt x="7533" y="28415"/>
                    </a:lnTo>
                    <a:lnTo>
                      <a:pt x="7596" y="28436"/>
                    </a:lnTo>
                    <a:lnTo>
                      <a:pt x="7638" y="28478"/>
                    </a:lnTo>
                    <a:lnTo>
                      <a:pt x="7742" y="28478"/>
                    </a:lnTo>
                    <a:lnTo>
                      <a:pt x="7805" y="28415"/>
                    </a:lnTo>
                    <a:lnTo>
                      <a:pt x="7826" y="28352"/>
                    </a:lnTo>
                    <a:lnTo>
                      <a:pt x="7826" y="28269"/>
                    </a:lnTo>
                    <a:lnTo>
                      <a:pt x="7847" y="28269"/>
                    </a:lnTo>
                    <a:lnTo>
                      <a:pt x="7910" y="28310"/>
                    </a:lnTo>
                    <a:lnTo>
                      <a:pt x="7910" y="28331"/>
                    </a:lnTo>
                    <a:lnTo>
                      <a:pt x="7910" y="28373"/>
                    </a:lnTo>
                    <a:lnTo>
                      <a:pt x="8014" y="28436"/>
                    </a:lnTo>
                    <a:lnTo>
                      <a:pt x="8056" y="28436"/>
                    </a:lnTo>
                    <a:lnTo>
                      <a:pt x="8119" y="28478"/>
                    </a:lnTo>
                    <a:lnTo>
                      <a:pt x="8161" y="28478"/>
                    </a:lnTo>
                    <a:lnTo>
                      <a:pt x="8203" y="28436"/>
                    </a:lnTo>
                    <a:lnTo>
                      <a:pt x="8245" y="28373"/>
                    </a:lnTo>
                    <a:lnTo>
                      <a:pt x="8266" y="28352"/>
                    </a:lnTo>
                    <a:lnTo>
                      <a:pt x="8245" y="28310"/>
                    </a:lnTo>
                    <a:lnTo>
                      <a:pt x="8161" y="28269"/>
                    </a:lnTo>
                    <a:lnTo>
                      <a:pt x="8014" y="28269"/>
                    </a:lnTo>
                    <a:lnTo>
                      <a:pt x="7994" y="28248"/>
                    </a:lnTo>
                    <a:lnTo>
                      <a:pt x="7994" y="28227"/>
                    </a:lnTo>
                    <a:lnTo>
                      <a:pt x="7994" y="28164"/>
                    </a:lnTo>
                    <a:lnTo>
                      <a:pt x="7931" y="28122"/>
                    </a:lnTo>
                    <a:lnTo>
                      <a:pt x="7931" y="28059"/>
                    </a:lnTo>
                    <a:lnTo>
                      <a:pt x="7994" y="28018"/>
                    </a:lnTo>
                    <a:lnTo>
                      <a:pt x="8014" y="28018"/>
                    </a:lnTo>
                    <a:lnTo>
                      <a:pt x="8056" y="28059"/>
                    </a:lnTo>
                    <a:lnTo>
                      <a:pt x="8056" y="28143"/>
                    </a:lnTo>
                    <a:lnTo>
                      <a:pt x="8119" y="28206"/>
                    </a:lnTo>
                    <a:lnTo>
                      <a:pt x="8245" y="28206"/>
                    </a:lnTo>
                    <a:lnTo>
                      <a:pt x="8307" y="28164"/>
                    </a:lnTo>
                    <a:lnTo>
                      <a:pt x="8307" y="28122"/>
                    </a:lnTo>
                    <a:lnTo>
                      <a:pt x="8266" y="28059"/>
                    </a:lnTo>
                    <a:lnTo>
                      <a:pt x="8161" y="28018"/>
                    </a:lnTo>
                    <a:lnTo>
                      <a:pt x="8098" y="27955"/>
                    </a:lnTo>
                    <a:lnTo>
                      <a:pt x="8056" y="27850"/>
                    </a:lnTo>
                    <a:lnTo>
                      <a:pt x="8098" y="27850"/>
                    </a:lnTo>
                    <a:lnTo>
                      <a:pt x="8140" y="27913"/>
                    </a:lnTo>
                    <a:lnTo>
                      <a:pt x="8245" y="27955"/>
                    </a:lnTo>
                    <a:lnTo>
                      <a:pt x="8307" y="27997"/>
                    </a:lnTo>
                    <a:lnTo>
                      <a:pt x="8370" y="28059"/>
                    </a:lnTo>
                    <a:lnTo>
                      <a:pt x="8412" y="28038"/>
                    </a:lnTo>
                    <a:lnTo>
                      <a:pt x="8412" y="27997"/>
                    </a:lnTo>
                    <a:lnTo>
                      <a:pt x="8370" y="27934"/>
                    </a:lnTo>
                    <a:lnTo>
                      <a:pt x="8266" y="27892"/>
                    </a:lnTo>
                    <a:lnTo>
                      <a:pt x="8203" y="27829"/>
                    </a:lnTo>
                    <a:lnTo>
                      <a:pt x="8203" y="27746"/>
                    </a:lnTo>
                    <a:lnTo>
                      <a:pt x="8245" y="27704"/>
                    </a:lnTo>
                    <a:lnTo>
                      <a:pt x="8266" y="27641"/>
                    </a:lnTo>
                    <a:lnTo>
                      <a:pt x="8328" y="27641"/>
                    </a:lnTo>
                    <a:lnTo>
                      <a:pt x="8349" y="27704"/>
                    </a:lnTo>
                    <a:lnTo>
                      <a:pt x="8475" y="27808"/>
                    </a:lnTo>
                    <a:lnTo>
                      <a:pt x="8558" y="27808"/>
                    </a:lnTo>
                    <a:lnTo>
                      <a:pt x="8621" y="27787"/>
                    </a:lnTo>
                    <a:lnTo>
                      <a:pt x="8684" y="27787"/>
                    </a:lnTo>
                    <a:lnTo>
                      <a:pt x="8768" y="27746"/>
                    </a:lnTo>
                    <a:lnTo>
                      <a:pt x="8789" y="27683"/>
                    </a:lnTo>
                    <a:lnTo>
                      <a:pt x="8768" y="27641"/>
                    </a:lnTo>
                    <a:lnTo>
                      <a:pt x="8684" y="27620"/>
                    </a:lnTo>
                    <a:lnTo>
                      <a:pt x="8621" y="27578"/>
                    </a:lnTo>
                    <a:lnTo>
                      <a:pt x="8517" y="27515"/>
                    </a:lnTo>
                    <a:lnTo>
                      <a:pt x="8454" y="27515"/>
                    </a:lnTo>
                    <a:lnTo>
                      <a:pt x="8370" y="27494"/>
                    </a:lnTo>
                    <a:lnTo>
                      <a:pt x="8412" y="27432"/>
                    </a:lnTo>
                    <a:lnTo>
                      <a:pt x="8433" y="27411"/>
                    </a:lnTo>
                    <a:lnTo>
                      <a:pt x="8517" y="27411"/>
                    </a:lnTo>
                    <a:lnTo>
                      <a:pt x="8579" y="27494"/>
                    </a:lnTo>
                    <a:lnTo>
                      <a:pt x="8642" y="27515"/>
                    </a:lnTo>
                    <a:lnTo>
                      <a:pt x="8684" y="27515"/>
                    </a:lnTo>
                    <a:lnTo>
                      <a:pt x="8768" y="27620"/>
                    </a:lnTo>
                    <a:lnTo>
                      <a:pt x="8851" y="27641"/>
                    </a:lnTo>
                    <a:lnTo>
                      <a:pt x="8893" y="27620"/>
                    </a:lnTo>
                    <a:lnTo>
                      <a:pt x="8935" y="27578"/>
                    </a:lnTo>
                    <a:lnTo>
                      <a:pt x="8935" y="27515"/>
                    </a:lnTo>
                    <a:lnTo>
                      <a:pt x="8935" y="27411"/>
                    </a:lnTo>
                    <a:lnTo>
                      <a:pt x="8893" y="27369"/>
                    </a:lnTo>
                    <a:lnTo>
                      <a:pt x="8851" y="27327"/>
                    </a:lnTo>
                    <a:lnTo>
                      <a:pt x="8851" y="27306"/>
                    </a:lnTo>
                    <a:lnTo>
                      <a:pt x="8956" y="27306"/>
                    </a:lnTo>
                    <a:lnTo>
                      <a:pt x="8977" y="27222"/>
                    </a:lnTo>
                    <a:lnTo>
                      <a:pt x="8977" y="27181"/>
                    </a:lnTo>
                    <a:lnTo>
                      <a:pt x="8935" y="27181"/>
                    </a:lnTo>
                    <a:lnTo>
                      <a:pt x="8872" y="27201"/>
                    </a:lnTo>
                    <a:lnTo>
                      <a:pt x="8830" y="27160"/>
                    </a:lnTo>
                    <a:lnTo>
                      <a:pt x="8768" y="27097"/>
                    </a:lnTo>
                    <a:lnTo>
                      <a:pt x="8684" y="27097"/>
                    </a:lnTo>
                    <a:lnTo>
                      <a:pt x="8558" y="27013"/>
                    </a:lnTo>
                    <a:lnTo>
                      <a:pt x="8538" y="26992"/>
                    </a:lnTo>
                    <a:lnTo>
                      <a:pt x="8579" y="26950"/>
                    </a:lnTo>
                    <a:lnTo>
                      <a:pt x="8684" y="26950"/>
                    </a:lnTo>
                    <a:lnTo>
                      <a:pt x="8789" y="26971"/>
                    </a:lnTo>
                    <a:lnTo>
                      <a:pt x="8872" y="26971"/>
                    </a:lnTo>
                    <a:lnTo>
                      <a:pt x="8893" y="26909"/>
                    </a:lnTo>
                    <a:lnTo>
                      <a:pt x="8956" y="26909"/>
                    </a:lnTo>
                    <a:lnTo>
                      <a:pt x="9040" y="26971"/>
                    </a:lnTo>
                    <a:lnTo>
                      <a:pt x="9061" y="26867"/>
                    </a:lnTo>
                    <a:lnTo>
                      <a:pt x="9040" y="26699"/>
                    </a:lnTo>
                    <a:lnTo>
                      <a:pt x="8998" y="26595"/>
                    </a:lnTo>
                    <a:lnTo>
                      <a:pt x="8956" y="26553"/>
                    </a:lnTo>
                    <a:lnTo>
                      <a:pt x="8935" y="26469"/>
                    </a:lnTo>
                    <a:lnTo>
                      <a:pt x="8935" y="26427"/>
                    </a:lnTo>
                    <a:lnTo>
                      <a:pt x="8977" y="26365"/>
                    </a:lnTo>
                    <a:lnTo>
                      <a:pt x="8956" y="26260"/>
                    </a:lnTo>
                    <a:lnTo>
                      <a:pt x="8956" y="26218"/>
                    </a:lnTo>
                    <a:lnTo>
                      <a:pt x="8977" y="26155"/>
                    </a:lnTo>
                    <a:lnTo>
                      <a:pt x="8998" y="26176"/>
                    </a:lnTo>
                    <a:lnTo>
                      <a:pt x="9040" y="26239"/>
                    </a:lnTo>
                    <a:lnTo>
                      <a:pt x="9102" y="26260"/>
                    </a:lnTo>
                    <a:lnTo>
                      <a:pt x="9102" y="26218"/>
                    </a:lnTo>
                    <a:lnTo>
                      <a:pt x="9165" y="26176"/>
                    </a:lnTo>
                    <a:lnTo>
                      <a:pt x="9207" y="26218"/>
                    </a:lnTo>
                    <a:lnTo>
                      <a:pt x="9249" y="26344"/>
                    </a:lnTo>
                    <a:lnTo>
                      <a:pt x="9291" y="26365"/>
                    </a:lnTo>
                    <a:lnTo>
                      <a:pt x="9374" y="26365"/>
                    </a:lnTo>
                    <a:lnTo>
                      <a:pt x="9479" y="26239"/>
                    </a:lnTo>
                    <a:lnTo>
                      <a:pt x="9521" y="26113"/>
                    </a:lnTo>
                    <a:lnTo>
                      <a:pt x="9521" y="26009"/>
                    </a:lnTo>
                    <a:lnTo>
                      <a:pt x="9500" y="25925"/>
                    </a:lnTo>
                    <a:lnTo>
                      <a:pt x="9500" y="25862"/>
                    </a:lnTo>
                    <a:lnTo>
                      <a:pt x="9563" y="25841"/>
                    </a:lnTo>
                    <a:lnTo>
                      <a:pt x="9605" y="25841"/>
                    </a:lnTo>
                    <a:lnTo>
                      <a:pt x="9626" y="25800"/>
                    </a:lnTo>
                    <a:lnTo>
                      <a:pt x="9667" y="25758"/>
                    </a:lnTo>
                    <a:lnTo>
                      <a:pt x="9688" y="25821"/>
                    </a:lnTo>
                    <a:lnTo>
                      <a:pt x="9730" y="25883"/>
                    </a:lnTo>
                    <a:lnTo>
                      <a:pt x="9814" y="25883"/>
                    </a:lnTo>
                    <a:lnTo>
                      <a:pt x="9877" y="25841"/>
                    </a:lnTo>
                    <a:lnTo>
                      <a:pt x="9877" y="25800"/>
                    </a:lnTo>
                    <a:lnTo>
                      <a:pt x="9877" y="25737"/>
                    </a:lnTo>
                    <a:lnTo>
                      <a:pt x="9898" y="25737"/>
                    </a:lnTo>
                    <a:lnTo>
                      <a:pt x="9918" y="25800"/>
                    </a:lnTo>
                    <a:lnTo>
                      <a:pt x="9939" y="25883"/>
                    </a:lnTo>
                    <a:lnTo>
                      <a:pt x="9981" y="25925"/>
                    </a:lnTo>
                    <a:lnTo>
                      <a:pt x="10044" y="25862"/>
                    </a:lnTo>
                    <a:lnTo>
                      <a:pt x="10107" y="25821"/>
                    </a:lnTo>
                    <a:lnTo>
                      <a:pt x="10149" y="25800"/>
                    </a:lnTo>
                    <a:lnTo>
                      <a:pt x="10211" y="25841"/>
                    </a:lnTo>
                    <a:lnTo>
                      <a:pt x="10295" y="25841"/>
                    </a:lnTo>
                    <a:lnTo>
                      <a:pt x="10358" y="25800"/>
                    </a:lnTo>
                    <a:lnTo>
                      <a:pt x="10400" y="25716"/>
                    </a:lnTo>
                    <a:lnTo>
                      <a:pt x="10421" y="25674"/>
                    </a:lnTo>
                    <a:lnTo>
                      <a:pt x="10421" y="25632"/>
                    </a:lnTo>
                    <a:lnTo>
                      <a:pt x="10358" y="25549"/>
                    </a:lnTo>
                    <a:lnTo>
                      <a:pt x="10316" y="25423"/>
                    </a:lnTo>
                    <a:lnTo>
                      <a:pt x="10295" y="25339"/>
                    </a:lnTo>
                    <a:lnTo>
                      <a:pt x="10337" y="25297"/>
                    </a:lnTo>
                    <a:lnTo>
                      <a:pt x="10358" y="25318"/>
                    </a:lnTo>
                    <a:lnTo>
                      <a:pt x="10400" y="25423"/>
                    </a:lnTo>
                    <a:lnTo>
                      <a:pt x="10442" y="25423"/>
                    </a:lnTo>
                    <a:lnTo>
                      <a:pt x="10525" y="25339"/>
                    </a:lnTo>
                    <a:lnTo>
                      <a:pt x="10546" y="25256"/>
                    </a:lnTo>
                    <a:lnTo>
                      <a:pt x="10609" y="25193"/>
                    </a:lnTo>
                    <a:lnTo>
                      <a:pt x="10630" y="25130"/>
                    </a:lnTo>
                    <a:lnTo>
                      <a:pt x="10546" y="25046"/>
                    </a:lnTo>
                    <a:lnTo>
                      <a:pt x="10546" y="25005"/>
                    </a:lnTo>
                    <a:lnTo>
                      <a:pt x="10609" y="24942"/>
                    </a:lnTo>
                    <a:lnTo>
                      <a:pt x="10651" y="24921"/>
                    </a:lnTo>
                    <a:lnTo>
                      <a:pt x="10672" y="24942"/>
                    </a:lnTo>
                    <a:lnTo>
                      <a:pt x="10672" y="24984"/>
                    </a:lnTo>
                    <a:lnTo>
                      <a:pt x="10735" y="25046"/>
                    </a:lnTo>
                    <a:lnTo>
                      <a:pt x="10839" y="25088"/>
                    </a:lnTo>
                    <a:lnTo>
                      <a:pt x="10881" y="25109"/>
                    </a:lnTo>
                    <a:lnTo>
                      <a:pt x="10839" y="25172"/>
                    </a:lnTo>
                    <a:lnTo>
                      <a:pt x="10755" y="25214"/>
                    </a:lnTo>
                    <a:lnTo>
                      <a:pt x="10714" y="25318"/>
                    </a:lnTo>
                    <a:lnTo>
                      <a:pt x="10714" y="25402"/>
                    </a:lnTo>
                    <a:lnTo>
                      <a:pt x="10839" y="25549"/>
                    </a:lnTo>
                    <a:lnTo>
                      <a:pt x="10881" y="25590"/>
                    </a:lnTo>
                    <a:lnTo>
                      <a:pt x="10923" y="25507"/>
                    </a:lnTo>
                    <a:lnTo>
                      <a:pt x="10923" y="25444"/>
                    </a:lnTo>
                    <a:lnTo>
                      <a:pt x="10944" y="25381"/>
                    </a:lnTo>
                    <a:lnTo>
                      <a:pt x="10965" y="25277"/>
                    </a:lnTo>
                    <a:lnTo>
                      <a:pt x="10986" y="25277"/>
                    </a:lnTo>
                    <a:lnTo>
                      <a:pt x="11027" y="25318"/>
                    </a:lnTo>
                    <a:lnTo>
                      <a:pt x="10986" y="25402"/>
                    </a:lnTo>
                    <a:lnTo>
                      <a:pt x="10986" y="25444"/>
                    </a:lnTo>
                    <a:lnTo>
                      <a:pt x="11048" y="25549"/>
                    </a:lnTo>
                    <a:lnTo>
                      <a:pt x="11132" y="25590"/>
                    </a:lnTo>
                    <a:lnTo>
                      <a:pt x="11195" y="25528"/>
                    </a:lnTo>
                    <a:lnTo>
                      <a:pt x="11279" y="25528"/>
                    </a:lnTo>
                    <a:lnTo>
                      <a:pt x="11299" y="25486"/>
                    </a:lnTo>
                    <a:lnTo>
                      <a:pt x="11299" y="25423"/>
                    </a:lnTo>
                    <a:lnTo>
                      <a:pt x="11341" y="25381"/>
                    </a:lnTo>
                    <a:lnTo>
                      <a:pt x="11362" y="25381"/>
                    </a:lnTo>
                    <a:lnTo>
                      <a:pt x="11383" y="25402"/>
                    </a:lnTo>
                    <a:lnTo>
                      <a:pt x="11362" y="25444"/>
                    </a:lnTo>
                    <a:lnTo>
                      <a:pt x="11362" y="25507"/>
                    </a:lnTo>
                    <a:lnTo>
                      <a:pt x="11404" y="25549"/>
                    </a:lnTo>
                    <a:lnTo>
                      <a:pt x="11488" y="25549"/>
                    </a:lnTo>
                    <a:lnTo>
                      <a:pt x="11571" y="25444"/>
                    </a:lnTo>
                    <a:lnTo>
                      <a:pt x="11718" y="25339"/>
                    </a:lnTo>
                    <a:lnTo>
                      <a:pt x="11781" y="25339"/>
                    </a:lnTo>
                    <a:lnTo>
                      <a:pt x="11823" y="25318"/>
                    </a:lnTo>
                    <a:lnTo>
                      <a:pt x="11823" y="25235"/>
                    </a:lnTo>
                    <a:lnTo>
                      <a:pt x="11781" y="25172"/>
                    </a:lnTo>
                    <a:lnTo>
                      <a:pt x="11718" y="25130"/>
                    </a:lnTo>
                    <a:lnTo>
                      <a:pt x="11676" y="25088"/>
                    </a:lnTo>
                    <a:lnTo>
                      <a:pt x="11697" y="25067"/>
                    </a:lnTo>
                    <a:lnTo>
                      <a:pt x="11760" y="25067"/>
                    </a:lnTo>
                    <a:lnTo>
                      <a:pt x="11781" y="25109"/>
                    </a:lnTo>
                    <a:lnTo>
                      <a:pt x="11885" y="25172"/>
                    </a:lnTo>
                    <a:lnTo>
                      <a:pt x="11927" y="25172"/>
                    </a:lnTo>
                    <a:lnTo>
                      <a:pt x="11927" y="25088"/>
                    </a:lnTo>
                    <a:lnTo>
                      <a:pt x="11990" y="25088"/>
                    </a:lnTo>
                    <a:lnTo>
                      <a:pt x="12011" y="25130"/>
                    </a:lnTo>
                    <a:lnTo>
                      <a:pt x="12011" y="25193"/>
                    </a:lnTo>
                    <a:lnTo>
                      <a:pt x="12032" y="25214"/>
                    </a:lnTo>
                    <a:lnTo>
                      <a:pt x="12095" y="25193"/>
                    </a:lnTo>
                    <a:lnTo>
                      <a:pt x="12220" y="25046"/>
                    </a:lnTo>
                    <a:lnTo>
                      <a:pt x="12241" y="25025"/>
                    </a:lnTo>
                    <a:lnTo>
                      <a:pt x="12241" y="25005"/>
                    </a:lnTo>
                    <a:lnTo>
                      <a:pt x="12283" y="24921"/>
                    </a:lnTo>
                    <a:lnTo>
                      <a:pt x="12304" y="24879"/>
                    </a:lnTo>
                    <a:lnTo>
                      <a:pt x="12346" y="24837"/>
                    </a:lnTo>
                    <a:lnTo>
                      <a:pt x="12346" y="24837"/>
                    </a:lnTo>
                    <a:lnTo>
                      <a:pt x="12325" y="24900"/>
                    </a:lnTo>
                    <a:lnTo>
                      <a:pt x="12346" y="24942"/>
                    </a:lnTo>
                    <a:lnTo>
                      <a:pt x="12387" y="24984"/>
                    </a:lnTo>
                    <a:lnTo>
                      <a:pt x="12429" y="24942"/>
                    </a:lnTo>
                    <a:lnTo>
                      <a:pt x="12513" y="24837"/>
                    </a:lnTo>
                    <a:lnTo>
                      <a:pt x="12534" y="24774"/>
                    </a:lnTo>
                    <a:lnTo>
                      <a:pt x="12513" y="24691"/>
                    </a:lnTo>
                    <a:lnTo>
                      <a:pt x="12513" y="24607"/>
                    </a:lnTo>
                    <a:lnTo>
                      <a:pt x="12639" y="24481"/>
                    </a:lnTo>
                    <a:lnTo>
                      <a:pt x="12722" y="24460"/>
                    </a:lnTo>
                    <a:lnTo>
                      <a:pt x="12764" y="24398"/>
                    </a:lnTo>
                    <a:lnTo>
                      <a:pt x="12743" y="24356"/>
                    </a:lnTo>
                    <a:lnTo>
                      <a:pt x="12722" y="24293"/>
                    </a:lnTo>
                    <a:lnTo>
                      <a:pt x="12722" y="24272"/>
                    </a:lnTo>
                    <a:lnTo>
                      <a:pt x="12764" y="24293"/>
                    </a:lnTo>
                    <a:lnTo>
                      <a:pt x="12827" y="24314"/>
                    </a:lnTo>
                    <a:lnTo>
                      <a:pt x="12869" y="24314"/>
                    </a:lnTo>
                    <a:lnTo>
                      <a:pt x="12911" y="24251"/>
                    </a:lnTo>
                    <a:lnTo>
                      <a:pt x="12869" y="24188"/>
                    </a:lnTo>
                    <a:lnTo>
                      <a:pt x="12827" y="24147"/>
                    </a:lnTo>
                    <a:lnTo>
                      <a:pt x="12869" y="24168"/>
                    </a:lnTo>
                    <a:lnTo>
                      <a:pt x="12931" y="24209"/>
                    </a:lnTo>
                    <a:lnTo>
                      <a:pt x="12931" y="24168"/>
                    </a:lnTo>
                    <a:lnTo>
                      <a:pt x="12952" y="24084"/>
                    </a:lnTo>
                    <a:lnTo>
                      <a:pt x="13036" y="24084"/>
                    </a:lnTo>
                    <a:lnTo>
                      <a:pt x="13120" y="24042"/>
                    </a:lnTo>
                    <a:lnTo>
                      <a:pt x="13120" y="23958"/>
                    </a:lnTo>
                    <a:lnTo>
                      <a:pt x="13120" y="23937"/>
                    </a:lnTo>
                    <a:lnTo>
                      <a:pt x="13141" y="23875"/>
                    </a:lnTo>
                    <a:lnTo>
                      <a:pt x="13224" y="23875"/>
                    </a:lnTo>
                    <a:lnTo>
                      <a:pt x="13266" y="23854"/>
                    </a:lnTo>
                    <a:lnTo>
                      <a:pt x="13350" y="23749"/>
                    </a:lnTo>
                    <a:lnTo>
                      <a:pt x="13434" y="23707"/>
                    </a:lnTo>
                    <a:lnTo>
                      <a:pt x="13476" y="23707"/>
                    </a:lnTo>
                    <a:lnTo>
                      <a:pt x="13496" y="23728"/>
                    </a:lnTo>
                    <a:lnTo>
                      <a:pt x="13580" y="23707"/>
                    </a:lnTo>
                    <a:lnTo>
                      <a:pt x="13643" y="23624"/>
                    </a:lnTo>
                    <a:lnTo>
                      <a:pt x="13664" y="23477"/>
                    </a:lnTo>
                    <a:lnTo>
                      <a:pt x="13643" y="23352"/>
                    </a:lnTo>
                    <a:lnTo>
                      <a:pt x="13580" y="23352"/>
                    </a:lnTo>
                    <a:lnTo>
                      <a:pt x="13559" y="23331"/>
                    </a:lnTo>
                    <a:lnTo>
                      <a:pt x="13580" y="23247"/>
                    </a:lnTo>
                    <a:lnTo>
                      <a:pt x="13580" y="23142"/>
                    </a:lnTo>
                    <a:lnTo>
                      <a:pt x="13559" y="23059"/>
                    </a:lnTo>
                    <a:lnTo>
                      <a:pt x="13496" y="23017"/>
                    </a:lnTo>
                    <a:lnTo>
                      <a:pt x="13476" y="22912"/>
                    </a:lnTo>
                    <a:lnTo>
                      <a:pt x="13455" y="22870"/>
                    </a:lnTo>
                    <a:lnTo>
                      <a:pt x="13455" y="22787"/>
                    </a:lnTo>
                    <a:lnTo>
                      <a:pt x="13496" y="22787"/>
                    </a:lnTo>
                    <a:lnTo>
                      <a:pt x="13559" y="22808"/>
                    </a:lnTo>
                    <a:lnTo>
                      <a:pt x="13580" y="22912"/>
                    </a:lnTo>
                    <a:lnTo>
                      <a:pt x="13643" y="22996"/>
                    </a:lnTo>
                    <a:lnTo>
                      <a:pt x="13643" y="23080"/>
                    </a:lnTo>
                    <a:lnTo>
                      <a:pt x="13685" y="23184"/>
                    </a:lnTo>
                    <a:lnTo>
                      <a:pt x="13748" y="23205"/>
                    </a:lnTo>
                    <a:lnTo>
                      <a:pt x="13789" y="23247"/>
                    </a:lnTo>
                    <a:lnTo>
                      <a:pt x="13768" y="23331"/>
                    </a:lnTo>
                    <a:lnTo>
                      <a:pt x="13789" y="23414"/>
                    </a:lnTo>
                    <a:lnTo>
                      <a:pt x="13873" y="23456"/>
                    </a:lnTo>
                    <a:lnTo>
                      <a:pt x="13915" y="23456"/>
                    </a:lnTo>
                    <a:lnTo>
                      <a:pt x="13915" y="23414"/>
                    </a:lnTo>
                    <a:lnTo>
                      <a:pt x="13957" y="23352"/>
                    </a:lnTo>
                    <a:lnTo>
                      <a:pt x="13999" y="23352"/>
                    </a:lnTo>
                    <a:lnTo>
                      <a:pt x="14061" y="23435"/>
                    </a:lnTo>
                    <a:lnTo>
                      <a:pt x="14229" y="23435"/>
                    </a:lnTo>
                    <a:lnTo>
                      <a:pt x="14292" y="23393"/>
                    </a:lnTo>
                    <a:lnTo>
                      <a:pt x="14312" y="23414"/>
                    </a:lnTo>
                    <a:lnTo>
                      <a:pt x="14375" y="23414"/>
                    </a:lnTo>
                    <a:lnTo>
                      <a:pt x="14438" y="23352"/>
                    </a:lnTo>
                    <a:lnTo>
                      <a:pt x="14480" y="23289"/>
                    </a:lnTo>
                    <a:lnTo>
                      <a:pt x="14522" y="23289"/>
                    </a:lnTo>
                    <a:lnTo>
                      <a:pt x="14522" y="23226"/>
                    </a:lnTo>
                    <a:lnTo>
                      <a:pt x="14584" y="23205"/>
                    </a:lnTo>
                    <a:lnTo>
                      <a:pt x="14626" y="23226"/>
                    </a:lnTo>
                    <a:lnTo>
                      <a:pt x="14731" y="23352"/>
                    </a:lnTo>
                    <a:lnTo>
                      <a:pt x="14752" y="23414"/>
                    </a:lnTo>
                    <a:lnTo>
                      <a:pt x="14815" y="23414"/>
                    </a:lnTo>
                    <a:lnTo>
                      <a:pt x="14856" y="23352"/>
                    </a:lnTo>
                    <a:lnTo>
                      <a:pt x="14919" y="23331"/>
                    </a:lnTo>
                    <a:lnTo>
                      <a:pt x="14919" y="23226"/>
                    </a:lnTo>
                    <a:lnTo>
                      <a:pt x="14940" y="23226"/>
                    </a:lnTo>
                    <a:lnTo>
                      <a:pt x="14961" y="23247"/>
                    </a:lnTo>
                    <a:lnTo>
                      <a:pt x="15024" y="23247"/>
                    </a:lnTo>
                    <a:lnTo>
                      <a:pt x="15024" y="23205"/>
                    </a:lnTo>
                    <a:lnTo>
                      <a:pt x="15066" y="23205"/>
                    </a:lnTo>
                    <a:lnTo>
                      <a:pt x="15108" y="23226"/>
                    </a:lnTo>
                    <a:lnTo>
                      <a:pt x="15170" y="23226"/>
                    </a:lnTo>
                    <a:lnTo>
                      <a:pt x="15212" y="23184"/>
                    </a:lnTo>
                    <a:lnTo>
                      <a:pt x="15212" y="23121"/>
                    </a:lnTo>
                    <a:lnTo>
                      <a:pt x="15254" y="23100"/>
                    </a:lnTo>
                    <a:lnTo>
                      <a:pt x="15338" y="23100"/>
                    </a:lnTo>
                    <a:lnTo>
                      <a:pt x="15359" y="23080"/>
                    </a:lnTo>
                    <a:lnTo>
                      <a:pt x="15359" y="23017"/>
                    </a:lnTo>
                    <a:lnTo>
                      <a:pt x="15380" y="23017"/>
                    </a:lnTo>
                    <a:lnTo>
                      <a:pt x="15380" y="23080"/>
                    </a:lnTo>
                    <a:lnTo>
                      <a:pt x="15442" y="23100"/>
                    </a:lnTo>
                    <a:lnTo>
                      <a:pt x="15484" y="23038"/>
                    </a:lnTo>
                    <a:lnTo>
                      <a:pt x="15526" y="22975"/>
                    </a:lnTo>
                    <a:lnTo>
                      <a:pt x="15547" y="22975"/>
                    </a:lnTo>
                    <a:lnTo>
                      <a:pt x="15589" y="23038"/>
                    </a:lnTo>
                    <a:lnTo>
                      <a:pt x="15652" y="23080"/>
                    </a:lnTo>
                    <a:lnTo>
                      <a:pt x="15693" y="22975"/>
                    </a:lnTo>
                    <a:lnTo>
                      <a:pt x="15735" y="22975"/>
                    </a:lnTo>
                    <a:lnTo>
                      <a:pt x="15756" y="23017"/>
                    </a:lnTo>
                    <a:lnTo>
                      <a:pt x="15798" y="23038"/>
                    </a:lnTo>
                    <a:lnTo>
                      <a:pt x="15861" y="23038"/>
                    </a:lnTo>
                    <a:lnTo>
                      <a:pt x="15882" y="22975"/>
                    </a:lnTo>
                    <a:lnTo>
                      <a:pt x="15944" y="22933"/>
                    </a:lnTo>
                    <a:lnTo>
                      <a:pt x="16007" y="22933"/>
                    </a:lnTo>
                    <a:lnTo>
                      <a:pt x="16112" y="22891"/>
                    </a:lnTo>
                    <a:lnTo>
                      <a:pt x="16175" y="22891"/>
                    </a:lnTo>
                    <a:lnTo>
                      <a:pt x="16196" y="22933"/>
                    </a:lnTo>
                    <a:lnTo>
                      <a:pt x="16258" y="22933"/>
                    </a:lnTo>
                    <a:lnTo>
                      <a:pt x="16279" y="22870"/>
                    </a:lnTo>
                    <a:lnTo>
                      <a:pt x="16321" y="22808"/>
                    </a:lnTo>
                    <a:lnTo>
                      <a:pt x="16426" y="22808"/>
                    </a:lnTo>
                    <a:lnTo>
                      <a:pt x="16468" y="22766"/>
                    </a:lnTo>
                    <a:lnTo>
                      <a:pt x="16572" y="22724"/>
                    </a:lnTo>
                    <a:lnTo>
                      <a:pt x="16614" y="22703"/>
                    </a:lnTo>
                    <a:lnTo>
                      <a:pt x="16614" y="22661"/>
                    </a:lnTo>
                    <a:lnTo>
                      <a:pt x="16572" y="22577"/>
                    </a:lnTo>
                    <a:lnTo>
                      <a:pt x="16572" y="22515"/>
                    </a:lnTo>
                    <a:lnTo>
                      <a:pt x="16719" y="22577"/>
                    </a:lnTo>
                    <a:lnTo>
                      <a:pt x="16802" y="22619"/>
                    </a:lnTo>
                    <a:lnTo>
                      <a:pt x="16823" y="22682"/>
                    </a:lnTo>
                    <a:lnTo>
                      <a:pt x="16886" y="22703"/>
                    </a:lnTo>
                    <a:lnTo>
                      <a:pt x="16991" y="22619"/>
                    </a:lnTo>
                    <a:lnTo>
                      <a:pt x="16991" y="22536"/>
                    </a:lnTo>
                    <a:lnTo>
                      <a:pt x="16928" y="22515"/>
                    </a:lnTo>
                    <a:lnTo>
                      <a:pt x="16928" y="22473"/>
                    </a:lnTo>
                    <a:lnTo>
                      <a:pt x="17012" y="22431"/>
                    </a:lnTo>
                    <a:lnTo>
                      <a:pt x="17033" y="22494"/>
                    </a:lnTo>
                    <a:lnTo>
                      <a:pt x="17116" y="22515"/>
                    </a:lnTo>
                    <a:lnTo>
                      <a:pt x="17158" y="22410"/>
                    </a:lnTo>
                    <a:lnTo>
                      <a:pt x="17137" y="22326"/>
                    </a:lnTo>
                    <a:lnTo>
                      <a:pt x="17137" y="22264"/>
                    </a:lnTo>
                    <a:lnTo>
                      <a:pt x="17200" y="22264"/>
                    </a:lnTo>
                    <a:lnTo>
                      <a:pt x="17221" y="22305"/>
                    </a:lnTo>
                    <a:lnTo>
                      <a:pt x="17305" y="22326"/>
                    </a:lnTo>
                    <a:lnTo>
                      <a:pt x="17346" y="22284"/>
                    </a:lnTo>
                    <a:lnTo>
                      <a:pt x="17409" y="22264"/>
                    </a:lnTo>
                    <a:lnTo>
                      <a:pt x="17451" y="22264"/>
                    </a:lnTo>
                    <a:lnTo>
                      <a:pt x="17451" y="22180"/>
                    </a:lnTo>
                    <a:lnTo>
                      <a:pt x="17430" y="22117"/>
                    </a:lnTo>
                    <a:lnTo>
                      <a:pt x="17451" y="22096"/>
                    </a:lnTo>
                    <a:lnTo>
                      <a:pt x="17514" y="22117"/>
                    </a:lnTo>
                    <a:lnTo>
                      <a:pt x="17556" y="22180"/>
                    </a:lnTo>
                    <a:lnTo>
                      <a:pt x="17639" y="22159"/>
                    </a:lnTo>
                    <a:lnTo>
                      <a:pt x="17681" y="22096"/>
                    </a:lnTo>
                    <a:lnTo>
                      <a:pt x="17681" y="22012"/>
                    </a:lnTo>
                    <a:lnTo>
                      <a:pt x="17660" y="21992"/>
                    </a:lnTo>
                    <a:lnTo>
                      <a:pt x="17660" y="21950"/>
                    </a:lnTo>
                    <a:lnTo>
                      <a:pt x="17681" y="21908"/>
                    </a:lnTo>
                    <a:lnTo>
                      <a:pt x="17786" y="21908"/>
                    </a:lnTo>
                    <a:lnTo>
                      <a:pt x="17849" y="21950"/>
                    </a:lnTo>
                    <a:lnTo>
                      <a:pt x="17869" y="21887"/>
                    </a:lnTo>
                    <a:lnTo>
                      <a:pt x="17890" y="21845"/>
                    </a:lnTo>
                    <a:lnTo>
                      <a:pt x="17953" y="21866"/>
                    </a:lnTo>
                    <a:lnTo>
                      <a:pt x="17995" y="21908"/>
                    </a:lnTo>
                    <a:lnTo>
                      <a:pt x="18058" y="21950"/>
                    </a:lnTo>
                    <a:lnTo>
                      <a:pt x="18079" y="21908"/>
                    </a:lnTo>
                    <a:lnTo>
                      <a:pt x="18079" y="21866"/>
                    </a:lnTo>
                    <a:lnTo>
                      <a:pt x="18037" y="21803"/>
                    </a:lnTo>
                    <a:lnTo>
                      <a:pt x="18037" y="21761"/>
                    </a:lnTo>
                    <a:lnTo>
                      <a:pt x="18100" y="21699"/>
                    </a:lnTo>
                    <a:lnTo>
                      <a:pt x="18162" y="21740"/>
                    </a:lnTo>
                    <a:lnTo>
                      <a:pt x="18288" y="21699"/>
                    </a:lnTo>
                    <a:lnTo>
                      <a:pt x="18393" y="21636"/>
                    </a:lnTo>
                    <a:lnTo>
                      <a:pt x="18455" y="21531"/>
                    </a:lnTo>
                    <a:lnTo>
                      <a:pt x="18455" y="21489"/>
                    </a:lnTo>
                    <a:lnTo>
                      <a:pt x="18309" y="21552"/>
                    </a:lnTo>
                    <a:lnTo>
                      <a:pt x="18183" y="21552"/>
                    </a:lnTo>
                    <a:lnTo>
                      <a:pt x="18141" y="21531"/>
                    </a:lnTo>
                    <a:lnTo>
                      <a:pt x="17890" y="21531"/>
                    </a:lnTo>
                    <a:lnTo>
                      <a:pt x="17765" y="21489"/>
                    </a:lnTo>
                    <a:lnTo>
                      <a:pt x="17639" y="21447"/>
                    </a:lnTo>
                    <a:lnTo>
                      <a:pt x="17472" y="21427"/>
                    </a:lnTo>
                    <a:lnTo>
                      <a:pt x="17325" y="21280"/>
                    </a:lnTo>
                    <a:lnTo>
                      <a:pt x="17263" y="21238"/>
                    </a:lnTo>
                    <a:lnTo>
                      <a:pt x="17221" y="21238"/>
                    </a:lnTo>
                    <a:lnTo>
                      <a:pt x="17095" y="21301"/>
                    </a:lnTo>
                    <a:lnTo>
                      <a:pt x="17053" y="21259"/>
                    </a:lnTo>
                    <a:lnTo>
                      <a:pt x="17095" y="21217"/>
                    </a:lnTo>
                    <a:lnTo>
                      <a:pt x="17095" y="21175"/>
                    </a:lnTo>
                    <a:lnTo>
                      <a:pt x="17033" y="21238"/>
                    </a:lnTo>
                    <a:lnTo>
                      <a:pt x="16886" y="21343"/>
                    </a:lnTo>
                    <a:lnTo>
                      <a:pt x="16802" y="21385"/>
                    </a:lnTo>
                    <a:lnTo>
                      <a:pt x="16635" y="21385"/>
                    </a:lnTo>
                    <a:lnTo>
                      <a:pt x="16593" y="21427"/>
                    </a:lnTo>
                    <a:lnTo>
                      <a:pt x="16530" y="21385"/>
                    </a:lnTo>
                    <a:lnTo>
                      <a:pt x="16489" y="21364"/>
                    </a:lnTo>
                    <a:cubicBezTo>
                      <a:pt x="16489" y="21364"/>
                      <a:pt x="16426" y="21385"/>
                      <a:pt x="16405" y="21385"/>
                    </a:cubicBezTo>
                    <a:lnTo>
                      <a:pt x="16321" y="21385"/>
                    </a:lnTo>
                    <a:lnTo>
                      <a:pt x="16196" y="21531"/>
                    </a:lnTo>
                    <a:lnTo>
                      <a:pt x="16154" y="21594"/>
                    </a:lnTo>
                    <a:lnTo>
                      <a:pt x="16091" y="21531"/>
                    </a:lnTo>
                    <a:lnTo>
                      <a:pt x="16049" y="21489"/>
                    </a:lnTo>
                    <a:lnTo>
                      <a:pt x="15861" y="21489"/>
                    </a:lnTo>
                    <a:lnTo>
                      <a:pt x="15777" y="21468"/>
                    </a:lnTo>
                    <a:lnTo>
                      <a:pt x="15735" y="21489"/>
                    </a:lnTo>
                    <a:lnTo>
                      <a:pt x="15672" y="21447"/>
                    </a:lnTo>
                    <a:lnTo>
                      <a:pt x="15735" y="21364"/>
                    </a:lnTo>
                    <a:lnTo>
                      <a:pt x="15840" y="21364"/>
                    </a:lnTo>
                    <a:lnTo>
                      <a:pt x="15882" y="21427"/>
                    </a:lnTo>
                    <a:lnTo>
                      <a:pt x="15965" y="21447"/>
                    </a:lnTo>
                    <a:lnTo>
                      <a:pt x="16049" y="21385"/>
                    </a:lnTo>
                    <a:lnTo>
                      <a:pt x="16175" y="21364"/>
                    </a:lnTo>
                    <a:lnTo>
                      <a:pt x="16258" y="21280"/>
                    </a:lnTo>
                    <a:lnTo>
                      <a:pt x="16321" y="21280"/>
                    </a:lnTo>
                    <a:lnTo>
                      <a:pt x="16426" y="21322"/>
                    </a:lnTo>
                    <a:lnTo>
                      <a:pt x="16530" y="21280"/>
                    </a:lnTo>
                    <a:lnTo>
                      <a:pt x="16572" y="21238"/>
                    </a:lnTo>
                    <a:lnTo>
                      <a:pt x="16530" y="21175"/>
                    </a:lnTo>
                    <a:lnTo>
                      <a:pt x="16489" y="21175"/>
                    </a:lnTo>
                    <a:lnTo>
                      <a:pt x="16468" y="21134"/>
                    </a:lnTo>
                    <a:lnTo>
                      <a:pt x="16405" y="21134"/>
                    </a:lnTo>
                    <a:lnTo>
                      <a:pt x="16300" y="21155"/>
                    </a:lnTo>
                    <a:lnTo>
                      <a:pt x="16216" y="21134"/>
                    </a:lnTo>
                    <a:lnTo>
                      <a:pt x="16049" y="21134"/>
                    </a:lnTo>
                    <a:lnTo>
                      <a:pt x="15944" y="21155"/>
                    </a:lnTo>
                    <a:lnTo>
                      <a:pt x="15840" y="21155"/>
                    </a:lnTo>
                    <a:lnTo>
                      <a:pt x="15693" y="21134"/>
                    </a:lnTo>
                    <a:lnTo>
                      <a:pt x="15672" y="21071"/>
                    </a:lnTo>
                    <a:lnTo>
                      <a:pt x="15631" y="21050"/>
                    </a:lnTo>
                    <a:lnTo>
                      <a:pt x="15526" y="21071"/>
                    </a:lnTo>
                    <a:lnTo>
                      <a:pt x="15380" y="21071"/>
                    </a:lnTo>
                    <a:lnTo>
                      <a:pt x="15212" y="21175"/>
                    </a:lnTo>
                    <a:lnTo>
                      <a:pt x="15170" y="21155"/>
                    </a:lnTo>
                    <a:lnTo>
                      <a:pt x="15212" y="21071"/>
                    </a:lnTo>
                    <a:lnTo>
                      <a:pt x="15275" y="21008"/>
                    </a:lnTo>
                    <a:lnTo>
                      <a:pt x="15463" y="21008"/>
                    </a:lnTo>
                    <a:lnTo>
                      <a:pt x="15672" y="20903"/>
                    </a:lnTo>
                    <a:lnTo>
                      <a:pt x="15756" y="20841"/>
                    </a:lnTo>
                    <a:lnTo>
                      <a:pt x="15756" y="20757"/>
                    </a:lnTo>
                    <a:lnTo>
                      <a:pt x="15777" y="20715"/>
                    </a:lnTo>
                    <a:lnTo>
                      <a:pt x="15861" y="20715"/>
                    </a:lnTo>
                    <a:lnTo>
                      <a:pt x="15903" y="20694"/>
                    </a:lnTo>
                    <a:lnTo>
                      <a:pt x="15965" y="20611"/>
                    </a:lnTo>
                    <a:lnTo>
                      <a:pt x="15944" y="20548"/>
                    </a:lnTo>
                    <a:lnTo>
                      <a:pt x="15882" y="20506"/>
                    </a:lnTo>
                    <a:lnTo>
                      <a:pt x="15798" y="20485"/>
                    </a:lnTo>
                    <a:lnTo>
                      <a:pt x="15777" y="20443"/>
                    </a:lnTo>
                    <a:lnTo>
                      <a:pt x="15861" y="20401"/>
                    </a:lnTo>
                    <a:lnTo>
                      <a:pt x="15903" y="20401"/>
                    </a:lnTo>
                    <a:lnTo>
                      <a:pt x="15903" y="20422"/>
                    </a:lnTo>
                    <a:lnTo>
                      <a:pt x="15986" y="20443"/>
                    </a:lnTo>
                    <a:lnTo>
                      <a:pt x="16007" y="20422"/>
                    </a:lnTo>
                    <a:lnTo>
                      <a:pt x="15986" y="20380"/>
                    </a:lnTo>
                    <a:lnTo>
                      <a:pt x="15965" y="20339"/>
                    </a:lnTo>
                    <a:lnTo>
                      <a:pt x="15965" y="20234"/>
                    </a:lnTo>
                    <a:lnTo>
                      <a:pt x="16007" y="20276"/>
                    </a:lnTo>
                    <a:lnTo>
                      <a:pt x="16049" y="20318"/>
                    </a:lnTo>
                    <a:lnTo>
                      <a:pt x="16049" y="20401"/>
                    </a:lnTo>
                    <a:lnTo>
                      <a:pt x="16091" y="20506"/>
                    </a:lnTo>
                    <a:lnTo>
                      <a:pt x="16175" y="20548"/>
                    </a:lnTo>
                    <a:lnTo>
                      <a:pt x="16279" y="20527"/>
                    </a:lnTo>
                    <a:lnTo>
                      <a:pt x="16405" y="20527"/>
                    </a:lnTo>
                    <a:lnTo>
                      <a:pt x="16698" y="20401"/>
                    </a:lnTo>
                    <a:lnTo>
                      <a:pt x="16781" y="20401"/>
                    </a:lnTo>
                    <a:lnTo>
                      <a:pt x="16844" y="20380"/>
                    </a:lnTo>
                    <a:lnTo>
                      <a:pt x="16907" y="20297"/>
                    </a:lnTo>
                    <a:lnTo>
                      <a:pt x="16991" y="20276"/>
                    </a:lnTo>
                    <a:lnTo>
                      <a:pt x="17033" y="20171"/>
                    </a:lnTo>
                    <a:lnTo>
                      <a:pt x="16991" y="20067"/>
                    </a:lnTo>
                    <a:lnTo>
                      <a:pt x="16949" y="19983"/>
                    </a:lnTo>
                    <a:lnTo>
                      <a:pt x="16907" y="19983"/>
                    </a:lnTo>
                    <a:lnTo>
                      <a:pt x="16802" y="19920"/>
                    </a:lnTo>
                    <a:lnTo>
                      <a:pt x="16530" y="19857"/>
                    </a:lnTo>
                    <a:lnTo>
                      <a:pt x="16489" y="19857"/>
                    </a:lnTo>
                    <a:lnTo>
                      <a:pt x="16384" y="19899"/>
                    </a:lnTo>
                    <a:lnTo>
                      <a:pt x="16321" y="19857"/>
                    </a:lnTo>
                    <a:lnTo>
                      <a:pt x="16321" y="19732"/>
                    </a:lnTo>
                    <a:lnTo>
                      <a:pt x="16300" y="19690"/>
                    </a:lnTo>
                    <a:lnTo>
                      <a:pt x="16196" y="19753"/>
                    </a:lnTo>
                    <a:lnTo>
                      <a:pt x="16112" y="19753"/>
                    </a:lnTo>
                    <a:lnTo>
                      <a:pt x="16007" y="19815"/>
                    </a:lnTo>
                    <a:lnTo>
                      <a:pt x="15944" y="19815"/>
                    </a:lnTo>
                    <a:lnTo>
                      <a:pt x="15861" y="19774"/>
                    </a:lnTo>
                    <a:lnTo>
                      <a:pt x="15861" y="19690"/>
                    </a:lnTo>
                    <a:lnTo>
                      <a:pt x="15944" y="19753"/>
                    </a:lnTo>
                    <a:lnTo>
                      <a:pt x="16007" y="19690"/>
                    </a:lnTo>
                    <a:lnTo>
                      <a:pt x="16070" y="19648"/>
                    </a:lnTo>
                    <a:lnTo>
                      <a:pt x="16196" y="19648"/>
                    </a:lnTo>
                    <a:lnTo>
                      <a:pt x="16216" y="19585"/>
                    </a:lnTo>
                    <a:lnTo>
                      <a:pt x="16175" y="19523"/>
                    </a:lnTo>
                    <a:lnTo>
                      <a:pt x="16091" y="19418"/>
                    </a:lnTo>
                    <a:lnTo>
                      <a:pt x="16049" y="19376"/>
                    </a:lnTo>
                    <a:lnTo>
                      <a:pt x="15944" y="19376"/>
                    </a:lnTo>
                    <a:lnTo>
                      <a:pt x="15965" y="19355"/>
                    </a:lnTo>
                    <a:lnTo>
                      <a:pt x="16070" y="19292"/>
                    </a:lnTo>
                    <a:lnTo>
                      <a:pt x="16070" y="19251"/>
                    </a:lnTo>
                    <a:lnTo>
                      <a:pt x="16070" y="19146"/>
                    </a:lnTo>
                    <a:lnTo>
                      <a:pt x="16091" y="19104"/>
                    </a:lnTo>
                    <a:lnTo>
                      <a:pt x="16154" y="19167"/>
                    </a:lnTo>
                    <a:lnTo>
                      <a:pt x="16175" y="19313"/>
                    </a:lnTo>
                    <a:lnTo>
                      <a:pt x="16216" y="19355"/>
                    </a:lnTo>
                    <a:lnTo>
                      <a:pt x="16216" y="19418"/>
                    </a:lnTo>
                    <a:lnTo>
                      <a:pt x="16363" y="19543"/>
                    </a:lnTo>
                    <a:lnTo>
                      <a:pt x="16363" y="19585"/>
                    </a:lnTo>
                    <a:lnTo>
                      <a:pt x="16426" y="19669"/>
                    </a:lnTo>
                    <a:lnTo>
                      <a:pt x="16489" y="19690"/>
                    </a:lnTo>
                    <a:lnTo>
                      <a:pt x="16572" y="19669"/>
                    </a:lnTo>
                    <a:lnTo>
                      <a:pt x="16614" y="19648"/>
                    </a:lnTo>
                    <a:lnTo>
                      <a:pt x="16698" y="19690"/>
                    </a:lnTo>
                    <a:lnTo>
                      <a:pt x="16802" y="19669"/>
                    </a:lnTo>
                    <a:lnTo>
                      <a:pt x="16886" y="19648"/>
                    </a:lnTo>
                    <a:lnTo>
                      <a:pt x="16928" y="19690"/>
                    </a:lnTo>
                    <a:lnTo>
                      <a:pt x="16928" y="19774"/>
                    </a:lnTo>
                    <a:lnTo>
                      <a:pt x="17116" y="20004"/>
                    </a:lnTo>
                    <a:lnTo>
                      <a:pt x="17200" y="20067"/>
                    </a:lnTo>
                    <a:lnTo>
                      <a:pt x="17221" y="20004"/>
                    </a:lnTo>
                    <a:lnTo>
                      <a:pt x="17325" y="19983"/>
                    </a:lnTo>
                    <a:lnTo>
                      <a:pt x="17346" y="19983"/>
                    </a:lnTo>
                    <a:lnTo>
                      <a:pt x="17367" y="20025"/>
                    </a:lnTo>
                    <a:lnTo>
                      <a:pt x="17346" y="20108"/>
                    </a:lnTo>
                    <a:lnTo>
                      <a:pt x="17325" y="20213"/>
                    </a:lnTo>
                    <a:lnTo>
                      <a:pt x="17346" y="20339"/>
                    </a:lnTo>
                    <a:lnTo>
                      <a:pt x="17409" y="20422"/>
                    </a:lnTo>
                    <a:lnTo>
                      <a:pt x="17451" y="20527"/>
                    </a:lnTo>
                    <a:lnTo>
                      <a:pt x="17472" y="20715"/>
                    </a:lnTo>
                    <a:lnTo>
                      <a:pt x="17535" y="20757"/>
                    </a:lnTo>
                    <a:lnTo>
                      <a:pt x="17618" y="20841"/>
                    </a:lnTo>
                    <a:lnTo>
                      <a:pt x="17681" y="21029"/>
                    </a:lnTo>
                    <a:lnTo>
                      <a:pt x="17828" y="21134"/>
                    </a:lnTo>
                    <a:lnTo>
                      <a:pt x="17869" y="21175"/>
                    </a:lnTo>
                    <a:lnTo>
                      <a:pt x="17953" y="21155"/>
                    </a:lnTo>
                    <a:lnTo>
                      <a:pt x="18037" y="21134"/>
                    </a:lnTo>
                    <a:lnTo>
                      <a:pt x="18100" y="21134"/>
                    </a:lnTo>
                    <a:lnTo>
                      <a:pt x="18141" y="21113"/>
                    </a:lnTo>
                    <a:lnTo>
                      <a:pt x="18141" y="21029"/>
                    </a:lnTo>
                    <a:lnTo>
                      <a:pt x="18141" y="20903"/>
                    </a:lnTo>
                    <a:lnTo>
                      <a:pt x="18141" y="20757"/>
                    </a:lnTo>
                    <a:lnTo>
                      <a:pt x="18162" y="20652"/>
                    </a:lnTo>
                    <a:lnTo>
                      <a:pt x="18183" y="20611"/>
                    </a:lnTo>
                    <a:lnTo>
                      <a:pt x="18204" y="20611"/>
                    </a:lnTo>
                    <a:lnTo>
                      <a:pt x="18246" y="20652"/>
                    </a:lnTo>
                    <a:lnTo>
                      <a:pt x="18204" y="20736"/>
                    </a:lnTo>
                    <a:lnTo>
                      <a:pt x="18204" y="20820"/>
                    </a:lnTo>
                    <a:lnTo>
                      <a:pt x="18267" y="20924"/>
                    </a:lnTo>
                    <a:lnTo>
                      <a:pt x="18204" y="21008"/>
                    </a:lnTo>
                    <a:lnTo>
                      <a:pt x="18204" y="21071"/>
                    </a:lnTo>
                    <a:lnTo>
                      <a:pt x="18267" y="21113"/>
                    </a:lnTo>
                    <a:lnTo>
                      <a:pt x="18309" y="21071"/>
                    </a:lnTo>
                    <a:lnTo>
                      <a:pt x="18393" y="21050"/>
                    </a:lnTo>
                    <a:lnTo>
                      <a:pt x="18455" y="21071"/>
                    </a:lnTo>
                    <a:lnTo>
                      <a:pt x="18476" y="21134"/>
                    </a:lnTo>
                    <a:lnTo>
                      <a:pt x="18455" y="21175"/>
                    </a:lnTo>
                    <a:lnTo>
                      <a:pt x="18476" y="21217"/>
                    </a:lnTo>
                    <a:lnTo>
                      <a:pt x="18581" y="21217"/>
                    </a:lnTo>
                    <a:lnTo>
                      <a:pt x="18623" y="21155"/>
                    </a:lnTo>
                    <a:lnTo>
                      <a:pt x="18623" y="21071"/>
                    </a:lnTo>
                    <a:lnTo>
                      <a:pt x="18602" y="21008"/>
                    </a:lnTo>
                    <a:lnTo>
                      <a:pt x="18602" y="20820"/>
                    </a:lnTo>
                    <a:lnTo>
                      <a:pt x="18623" y="20736"/>
                    </a:lnTo>
                    <a:lnTo>
                      <a:pt x="18623" y="20631"/>
                    </a:lnTo>
                    <a:lnTo>
                      <a:pt x="18665" y="20590"/>
                    </a:lnTo>
                    <a:lnTo>
                      <a:pt x="18623" y="20527"/>
                    </a:lnTo>
                    <a:lnTo>
                      <a:pt x="18581" y="20527"/>
                    </a:lnTo>
                    <a:lnTo>
                      <a:pt x="18602" y="20485"/>
                    </a:lnTo>
                    <a:lnTo>
                      <a:pt x="18623" y="20422"/>
                    </a:lnTo>
                    <a:lnTo>
                      <a:pt x="18602" y="20401"/>
                    </a:lnTo>
                    <a:lnTo>
                      <a:pt x="18497" y="20443"/>
                    </a:lnTo>
                    <a:lnTo>
                      <a:pt x="18497" y="20401"/>
                    </a:lnTo>
                    <a:lnTo>
                      <a:pt x="18518" y="20339"/>
                    </a:lnTo>
                    <a:lnTo>
                      <a:pt x="18623" y="20318"/>
                    </a:lnTo>
                    <a:lnTo>
                      <a:pt x="18685" y="20276"/>
                    </a:lnTo>
                    <a:lnTo>
                      <a:pt x="18685" y="20171"/>
                    </a:lnTo>
                    <a:lnTo>
                      <a:pt x="18665" y="20108"/>
                    </a:lnTo>
                    <a:lnTo>
                      <a:pt x="18602" y="20129"/>
                    </a:lnTo>
                    <a:lnTo>
                      <a:pt x="18581" y="20087"/>
                    </a:lnTo>
                    <a:lnTo>
                      <a:pt x="18623" y="20004"/>
                    </a:lnTo>
                    <a:lnTo>
                      <a:pt x="18685" y="19899"/>
                    </a:lnTo>
                    <a:lnTo>
                      <a:pt x="18685" y="19857"/>
                    </a:lnTo>
                    <a:lnTo>
                      <a:pt x="18623" y="19857"/>
                    </a:lnTo>
                    <a:lnTo>
                      <a:pt x="18560" y="19899"/>
                    </a:lnTo>
                    <a:lnTo>
                      <a:pt x="18476" y="20025"/>
                    </a:lnTo>
                    <a:lnTo>
                      <a:pt x="18455" y="20171"/>
                    </a:lnTo>
                    <a:lnTo>
                      <a:pt x="18393" y="20192"/>
                    </a:lnTo>
                    <a:lnTo>
                      <a:pt x="18393" y="20129"/>
                    </a:lnTo>
                    <a:lnTo>
                      <a:pt x="18413" y="20004"/>
                    </a:lnTo>
                    <a:lnTo>
                      <a:pt x="18413" y="19962"/>
                    </a:lnTo>
                    <a:lnTo>
                      <a:pt x="18393" y="19899"/>
                    </a:lnTo>
                    <a:lnTo>
                      <a:pt x="18393" y="19857"/>
                    </a:lnTo>
                    <a:lnTo>
                      <a:pt x="18413" y="19774"/>
                    </a:lnTo>
                    <a:lnTo>
                      <a:pt x="18497" y="19690"/>
                    </a:lnTo>
                    <a:lnTo>
                      <a:pt x="18581" y="19648"/>
                    </a:lnTo>
                    <a:lnTo>
                      <a:pt x="18602" y="19564"/>
                    </a:lnTo>
                    <a:lnTo>
                      <a:pt x="18560" y="19502"/>
                    </a:lnTo>
                    <a:lnTo>
                      <a:pt x="18476" y="19502"/>
                    </a:lnTo>
                    <a:lnTo>
                      <a:pt x="18413" y="19564"/>
                    </a:lnTo>
                    <a:lnTo>
                      <a:pt x="18393" y="19606"/>
                    </a:lnTo>
                    <a:lnTo>
                      <a:pt x="18372" y="19648"/>
                    </a:lnTo>
                    <a:lnTo>
                      <a:pt x="18393" y="19543"/>
                    </a:lnTo>
                    <a:lnTo>
                      <a:pt x="18413" y="19481"/>
                    </a:lnTo>
                    <a:lnTo>
                      <a:pt x="18393" y="19460"/>
                    </a:lnTo>
                    <a:lnTo>
                      <a:pt x="18351" y="19481"/>
                    </a:lnTo>
                    <a:lnTo>
                      <a:pt x="18246" y="19564"/>
                    </a:lnTo>
                    <a:lnTo>
                      <a:pt x="18162" y="19648"/>
                    </a:lnTo>
                    <a:lnTo>
                      <a:pt x="18162" y="19606"/>
                    </a:lnTo>
                    <a:lnTo>
                      <a:pt x="18183" y="19543"/>
                    </a:lnTo>
                    <a:lnTo>
                      <a:pt x="18246" y="19460"/>
                    </a:lnTo>
                    <a:lnTo>
                      <a:pt x="18288" y="19397"/>
                    </a:lnTo>
                    <a:lnTo>
                      <a:pt x="18351" y="19292"/>
                    </a:lnTo>
                    <a:lnTo>
                      <a:pt x="18351" y="19271"/>
                    </a:lnTo>
                    <a:lnTo>
                      <a:pt x="18288" y="19230"/>
                    </a:lnTo>
                    <a:lnTo>
                      <a:pt x="18267" y="19167"/>
                    </a:lnTo>
                    <a:lnTo>
                      <a:pt x="18204" y="19167"/>
                    </a:lnTo>
                    <a:lnTo>
                      <a:pt x="18162" y="19125"/>
                    </a:lnTo>
                    <a:lnTo>
                      <a:pt x="18141" y="19041"/>
                    </a:lnTo>
                    <a:lnTo>
                      <a:pt x="18079" y="19020"/>
                    </a:lnTo>
                    <a:lnTo>
                      <a:pt x="17995" y="18937"/>
                    </a:lnTo>
                    <a:lnTo>
                      <a:pt x="17953" y="18937"/>
                    </a:lnTo>
                    <a:lnTo>
                      <a:pt x="17932" y="18916"/>
                    </a:lnTo>
                    <a:lnTo>
                      <a:pt x="17869" y="18916"/>
                    </a:lnTo>
                    <a:lnTo>
                      <a:pt x="17869" y="18853"/>
                    </a:lnTo>
                    <a:lnTo>
                      <a:pt x="17849" y="18811"/>
                    </a:lnTo>
                    <a:lnTo>
                      <a:pt x="17660" y="18665"/>
                    </a:lnTo>
                    <a:lnTo>
                      <a:pt x="17639" y="18623"/>
                    </a:lnTo>
                    <a:lnTo>
                      <a:pt x="17535" y="18560"/>
                    </a:lnTo>
                    <a:lnTo>
                      <a:pt x="17430" y="18560"/>
                    </a:lnTo>
                    <a:lnTo>
                      <a:pt x="17325" y="18602"/>
                    </a:lnTo>
                    <a:lnTo>
                      <a:pt x="17242" y="18707"/>
                    </a:lnTo>
                    <a:lnTo>
                      <a:pt x="17242" y="18644"/>
                    </a:lnTo>
                    <a:lnTo>
                      <a:pt x="17221" y="18560"/>
                    </a:lnTo>
                    <a:lnTo>
                      <a:pt x="17053" y="18518"/>
                    </a:lnTo>
                    <a:lnTo>
                      <a:pt x="16949" y="18518"/>
                    </a:lnTo>
                    <a:lnTo>
                      <a:pt x="16844" y="18539"/>
                    </a:lnTo>
                    <a:lnTo>
                      <a:pt x="16823" y="18518"/>
                    </a:lnTo>
                    <a:lnTo>
                      <a:pt x="16907" y="18434"/>
                    </a:lnTo>
                    <a:lnTo>
                      <a:pt x="16949" y="18476"/>
                    </a:lnTo>
                    <a:lnTo>
                      <a:pt x="17137" y="18476"/>
                    </a:lnTo>
                    <a:lnTo>
                      <a:pt x="17221" y="18497"/>
                    </a:lnTo>
                    <a:lnTo>
                      <a:pt x="17325" y="18497"/>
                    </a:lnTo>
                    <a:lnTo>
                      <a:pt x="17430" y="18476"/>
                    </a:lnTo>
                    <a:lnTo>
                      <a:pt x="17472" y="18393"/>
                    </a:lnTo>
                    <a:lnTo>
                      <a:pt x="17514" y="18204"/>
                    </a:lnTo>
                    <a:lnTo>
                      <a:pt x="17472" y="18121"/>
                    </a:lnTo>
                    <a:lnTo>
                      <a:pt x="17451" y="18100"/>
                    </a:lnTo>
                    <a:lnTo>
                      <a:pt x="17409" y="18100"/>
                    </a:lnTo>
                    <a:lnTo>
                      <a:pt x="17263" y="17995"/>
                    </a:lnTo>
                    <a:lnTo>
                      <a:pt x="17221" y="17974"/>
                    </a:lnTo>
                    <a:lnTo>
                      <a:pt x="17158" y="17974"/>
                    </a:lnTo>
                    <a:lnTo>
                      <a:pt x="17053" y="18058"/>
                    </a:lnTo>
                    <a:lnTo>
                      <a:pt x="17012" y="18058"/>
                    </a:lnTo>
                    <a:lnTo>
                      <a:pt x="16928" y="18079"/>
                    </a:lnTo>
                    <a:lnTo>
                      <a:pt x="16886" y="18162"/>
                    </a:lnTo>
                    <a:lnTo>
                      <a:pt x="16844" y="18162"/>
                    </a:lnTo>
                    <a:lnTo>
                      <a:pt x="16844" y="18079"/>
                    </a:lnTo>
                    <a:lnTo>
                      <a:pt x="16823" y="18016"/>
                    </a:lnTo>
                    <a:lnTo>
                      <a:pt x="16781" y="18016"/>
                    </a:lnTo>
                    <a:lnTo>
                      <a:pt x="16635" y="18058"/>
                    </a:lnTo>
                    <a:lnTo>
                      <a:pt x="16593" y="18079"/>
                    </a:lnTo>
                    <a:lnTo>
                      <a:pt x="16530" y="18079"/>
                    </a:lnTo>
                    <a:lnTo>
                      <a:pt x="16572" y="18058"/>
                    </a:lnTo>
                    <a:lnTo>
                      <a:pt x="16677" y="17995"/>
                    </a:lnTo>
                    <a:lnTo>
                      <a:pt x="16781" y="17974"/>
                    </a:lnTo>
                    <a:lnTo>
                      <a:pt x="16802" y="17911"/>
                    </a:lnTo>
                    <a:lnTo>
                      <a:pt x="16781" y="17870"/>
                    </a:lnTo>
                    <a:lnTo>
                      <a:pt x="16719" y="17849"/>
                    </a:lnTo>
                    <a:lnTo>
                      <a:pt x="16677" y="17870"/>
                    </a:lnTo>
                    <a:lnTo>
                      <a:pt x="16719" y="17807"/>
                    </a:lnTo>
                    <a:lnTo>
                      <a:pt x="16781" y="17807"/>
                    </a:lnTo>
                    <a:lnTo>
                      <a:pt x="16823" y="17849"/>
                    </a:lnTo>
                    <a:lnTo>
                      <a:pt x="16928" y="17953"/>
                    </a:lnTo>
                    <a:lnTo>
                      <a:pt x="17012" y="17974"/>
                    </a:lnTo>
                    <a:lnTo>
                      <a:pt x="17095" y="17953"/>
                    </a:lnTo>
                    <a:lnTo>
                      <a:pt x="17200" y="17870"/>
                    </a:lnTo>
                    <a:lnTo>
                      <a:pt x="17367" y="17870"/>
                    </a:lnTo>
                    <a:lnTo>
                      <a:pt x="17430" y="17786"/>
                    </a:lnTo>
                    <a:lnTo>
                      <a:pt x="17472" y="17765"/>
                    </a:lnTo>
                    <a:lnTo>
                      <a:pt x="17514" y="17702"/>
                    </a:lnTo>
                    <a:lnTo>
                      <a:pt x="17472" y="17639"/>
                    </a:lnTo>
                    <a:lnTo>
                      <a:pt x="17409" y="17577"/>
                    </a:lnTo>
                    <a:lnTo>
                      <a:pt x="17263" y="17556"/>
                    </a:lnTo>
                    <a:lnTo>
                      <a:pt x="17200" y="17493"/>
                    </a:lnTo>
                    <a:lnTo>
                      <a:pt x="17137" y="17451"/>
                    </a:lnTo>
                    <a:lnTo>
                      <a:pt x="17033" y="17451"/>
                    </a:lnTo>
                    <a:lnTo>
                      <a:pt x="16928" y="17430"/>
                    </a:lnTo>
                    <a:lnTo>
                      <a:pt x="16844" y="17451"/>
                    </a:lnTo>
                    <a:lnTo>
                      <a:pt x="16823" y="17493"/>
                    </a:lnTo>
                    <a:lnTo>
                      <a:pt x="16740" y="17556"/>
                    </a:lnTo>
                    <a:lnTo>
                      <a:pt x="16677" y="17535"/>
                    </a:lnTo>
                    <a:lnTo>
                      <a:pt x="16593" y="17493"/>
                    </a:lnTo>
                    <a:lnTo>
                      <a:pt x="16489" y="17493"/>
                    </a:lnTo>
                    <a:lnTo>
                      <a:pt x="16468" y="17556"/>
                    </a:lnTo>
                    <a:lnTo>
                      <a:pt x="16426" y="17598"/>
                    </a:lnTo>
                    <a:lnTo>
                      <a:pt x="16384" y="17577"/>
                    </a:lnTo>
                    <a:lnTo>
                      <a:pt x="16321" y="17535"/>
                    </a:lnTo>
                    <a:lnTo>
                      <a:pt x="16300" y="17535"/>
                    </a:lnTo>
                    <a:lnTo>
                      <a:pt x="16279" y="17472"/>
                    </a:lnTo>
                    <a:lnTo>
                      <a:pt x="16321" y="17430"/>
                    </a:lnTo>
                    <a:lnTo>
                      <a:pt x="16426" y="17388"/>
                    </a:lnTo>
                    <a:lnTo>
                      <a:pt x="16572" y="17430"/>
                    </a:lnTo>
                    <a:lnTo>
                      <a:pt x="16740" y="17430"/>
                    </a:lnTo>
                    <a:lnTo>
                      <a:pt x="16802" y="17367"/>
                    </a:lnTo>
                    <a:lnTo>
                      <a:pt x="16802" y="17326"/>
                    </a:lnTo>
                    <a:lnTo>
                      <a:pt x="16740" y="17221"/>
                    </a:lnTo>
                    <a:lnTo>
                      <a:pt x="16635" y="17137"/>
                    </a:lnTo>
                    <a:lnTo>
                      <a:pt x="16530" y="17074"/>
                    </a:lnTo>
                    <a:lnTo>
                      <a:pt x="16489" y="17012"/>
                    </a:lnTo>
                    <a:lnTo>
                      <a:pt x="16489" y="16907"/>
                    </a:lnTo>
                    <a:lnTo>
                      <a:pt x="16509" y="16865"/>
                    </a:lnTo>
                    <a:lnTo>
                      <a:pt x="16572" y="16907"/>
                    </a:lnTo>
                    <a:lnTo>
                      <a:pt x="16593" y="16949"/>
                    </a:lnTo>
                    <a:lnTo>
                      <a:pt x="16593" y="17012"/>
                    </a:lnTo>
                    <a:lnTo>
                      <a:pt x="16677" y="17054"/>
                    </a:lnTo>
                    <a:lnTo>
                      <a:pt x="16802" y="17158"/>
                    </a:lnTo>
                    <a:lnTo>
                      <a:pt x="16823" y="17221"/>
                    </a:lnTo>
                    <a:lnTo>
                      <a:pt x="16886" y="17242"/>
                    </a:lnTo>
                    <a:lnTo>
                      <a:pt x="16928" y="17242"/>
                    </a:lnTo>
                    <a:lnTo>
                      <a:pt x="17012" y="17326"/>
                    </a:lnTo>
                    <a:lnTo>
                      <a:pt x="17095" y="17326"/>
                    </a:lnTo>
                    <a:lnTo>
                      <a:pt x="17200" y="17284"/>
                    </a:lnTo>
                    <a:lnTo>
                      <a:pt x="17263" y="17242"/>
                    </a:lnTo>
                    <a:lnTo>
                      <a:pt x="17346" y="17221"/>
                    </a:lnTo>
                    <a:lnTo>
                      <a:pt x="17409" y="17158"/>
                    </a:lnTo>
                    <a:lnTo>
                      <a:pt x="17472" y="17116"/>
                    </a:lnTo>
                    <a:lnTo>
                      <a:pt x="17556" y="17074"/>
                    </a:lnTo>
                    <a:lnTo>
                      <a:pt x="17606" y="17074"/>
                    </a:lnTo>
                    <a:lnTo>
                      <a:pt x="17618" y="17116"/>
                    </a:lnTo>
                    <a:lnTo>
                      <a:pt x="17618" y="17074"/>
                    </a:lnTo>
                    <a:lnTo>
                      <a:pt x="17618" y="17033"/>
                    </a:lnTo>
                    <a:lnTo>
                      <a:pt x="17577" y="16970"/>
                    </a:lnTo>
                    <a:lnTo>
                      <a:pt x="17588" y="17010"/>
                    </a:lnTo>
                    <a:lnTo>
                      <a:pt x="17472" y="16844"/>
                    </a:lnTo>
                    <a:lnTo>
                      <a:pt x="17409" y="16802"/>
                    </a:lnTo>
                    <a:lnTo>
                      <a:pt x="17409" y="16740"/>
                    </a:lnTo>
                    <a:lnTo>
                      <a:pt x="17430" y="16719"/>
                    </a:lnTo>
                    <a:lnTo>
                      <a:pt x="17472" y="16719"/>
                    </a:lnTo>
                    <a:lnTo>
                      <a:pt x="17535" y="16761"/>
                    </a:lnTo>
                    <a:lnTo>
                      <a:pt x="17535" y="16823"/>
                    </a:lnTo>
                    <a:lnTo>
                      <a:pt x="17577" y="16865"/>
                    </a:lnTo>
                    <a:lnTo>
                      <a:pt x="17681" y="17074"/>
                    </a:lnTo>
                    <a:lnTo>
                      <a:pt x="17869" y="17284"/>
                    </a:lnTo>
                    <a:lnTo>
                      <a:pt x="17890" y="17326"/>
                    </a:lnTo>
                    <a:lnTo>
                      <a:pt x="17932" y="17263"/>
                    </a:lnTo>
                    <a:lnTo>
                      <a:pt x="17932" y="17179"/>
                    </a:lnTo>
                    <a:lnTo>
                      <a:pt x="17953" y="17012"/>
                    </a:lnTo>
                    <a:lnTo>
                      <a:pt x="17953" y="16907"/>
                    </a:lnTo>
                    <a:lnTo>
                      <a:pt x="17995" y="16844"/>
                    </a:lnTo>
                    <a:lnTo>
                      <a:pt x="18058" y="16844"/>
                    </a:lnTo>
                    <a:lnTo>
                      <a:pt x="18100" y="16865"/>
                    </a:lnTo>
                    <a:lnTo>
                      <a:pt x="18100" y="16949"/>
                    </a:lnTo>
                    <a:lnTo>
                      <a:pt x="18141" y="17012"/>
                    </a:lnTo>
                    <a:lnTo>
                      <a:pt x="18183" y="17012"/>
                    </a:lnTo>
                    <a:lnTo>
                      <a:pt x="18372" y="17074"/>
                    </a:lnTo>
                    <a:lnTo>
                      <a:pt x="18518" y="17179"/>
                    </a:lnTo>
                    <a:lnTo>
                      <a:pt x="18602" y="17221"/>
                    </a:lnTo>
                    <a:lnTo>
                      <a:pt x="18665" y="17179"/>
                    </a:lnTo>
                    <a:lnTo>
                      <a:pt x="18706" y="17179"/>
                    </a:lnTo>
                    <a:lnTo>
                      <a:pt x="18769" y="17221"/>
                    </a:lnTo>
                    <a:lnTo>
                      <a:pt x="18769" y="17263"/>
                    </a:lnTo>
                    <a:lnTo>
                      <a:pt x="18602" y="17284"/>
                    </a:lnTo>
                    <a:lnTo>
                      <a:pt x="18581" y="17326"/>
                    </a:lnTo>
                    <a:lnTo>
                      <a:pt x="18476" y="17221"/>
                    </a:lnTo>
                    <a:lnTo>
                      <a:pt x="18288" y="17116"/>
                    </a:lnTo>
                    <a:lnTo>
                      <a:pt x="18246" y="17074"/>
                    </a:lnTo>
                    <a:lnTo>
                      <a:pt x="18204" y="17054"/>
                    </a:lnTo>
                    <a:lnTo>
                      <a:pt x="18162" y="17054"/>
                    </a:lnTo>
                    <a:lnTo>
                      <a:pt x="18121" y="17074"/>
                    </a:lnTo>
                    <a:lnTo>
                      <a:pt x="18121" y="17137"/>
                    </a:lnTo>
                    <a:lnTo>
                      <a:pt x="18183" y="17221"/>
                    </a:lnTo>
                    <a:lnTo>
                      <a:pt x="18413" y="17430"/>
                    </a:lnTo>
                    <a:lnTo>
                      <a:pt x="18518" y="17535"/>
                    </a:lnTo>
                    <a:lnTo>
                      <a:pt x="18685" y="17598"/>
                    </a:lnTo>
                    <a:lnTo>
                      <a:pt x="18790" y="17681"/>
                    </a:lnTo>
                    <a:lnTo>
                      <a:pt x="18832" y="17702"/>
                    </a:lnTo>
                    <a:lnTo>
                      <a:pt x="18916" y="17681"/>
                    </a:lnTo>
                    <a:lnTo>
                      <a:pt x="18937" y="17639"/>
                    </a:lnTo>
                    <a:lnTo>
                      <a:pt x="18999" y="17556"/>
                    </a:lnTo>
                    <a:lnTo>
                      <a:pt x="19125" y="17556"/>
                    </a:lnTo>
                    <a:lnTo>
                      <a:pt x="19167" y="17493"/>
                    </a:lnTo>
                    <a:lnTo>
                      <a:pt x="19167" y="17430"/>
                    </a:lnTo>
                    <a:lnTo>
                      <a:pt x="19250" y="17367"/>
                    </a:lnTo>
                    <a:lnTo>
                      <a:pt x="19313" y="17367"/>
                    </a:lnTo>
                    <a:lnTo>
                      <a:pt x="19376" y="17388"/>
                    </a:lnTo>
                    <a:lnTo>
                      <a:pt x="19460" y="17430"/>
                    </a:lnTo>
                    <a:lnTo>
                      <a:pt x="19564" y="17388"/>
                    </a:lnTo>
                    <a:lnTo>
                      <a:pt x="19669" y="17388"/>
                    </a:lnTo>
                    <a:lnTo>
                      <a:pt x="19690" y="17346"/>
                    </a:lnTo>
                    <a:lnTo>
                      <a:pt x="19732" y="17221"/>
                    </a:lnTo>
                    <a:lnTo>
                      <a:pt x="19732" y="17116"/>
                    </a:lnTo>
                    <a:lnTo>
                      <a:pt x="19774" y="17033"/>
                    </a:lnTo>
                    <a:lnTo>
                      <a:pt x="19857" y="16907"/>
                    </a:lnTo>
                    <a:lnTo>
                      <a:pt x="19857" y="16823"/>
                    </a:lnTo>
                    <a:lnTo>
                      <a:pt x="19836" y="16761"/>
                    </a:lnTo>
                    <a:lnTo>
                      <a:pt x="19753" y="16740"/>
                    </a:lnTo>
                    <a:lnTo>
                      <a:pt x="19648" y="16761"/>
                    </a:lnTo>
                    <a:lnTo>
                      <a:pt x="19627" y="16802"/>
                    </a:lnTo>
                    <a:lnTo>
                      <a:pt x="19585" y="16761"/>
                    </a:lnTo>
                    <a:lnTo>
                      <a:pt x="19543" y="16761"/>
                    </a:lnTo>
                    <a:lnTo>
                      <a:pt x="19522" y="16802"/>
                    </a:lnTo>
                    <a:lnTo>
                      <a:pt x="19439" y="16740"/>
                    </a:lnTo>
                    <a:lnTo>
                      <a:pt x="19376" y="16656"/>
                    </a:lnTo>
                    <a:lnTo>
                      <a:pt x="19334" y="16614"/>
                    </a:lnTo>
                    <a:lnTo>
                      <a:pt x="19313" y="16530"/>
                    </a:lnTo>
                    <a:lnTo>
                      <a:pt x="19271" y="16530"/>
                    </a:lnTo>
                    <a:lnTo>
                      <a:pt x="19250" y="16614"/>
                    </a:lnTo>
                    <a:lnTo>
                      <a:pt x="19250" y="16719"/>
                    </a:lnTo>
                    <a:lnTo>
                      <a:pt x="19313" y="16740"/>
                    </a:lnTo>
                    <a:lnTo>
                      <a:pt x="19313" y="16823"/>
                    </a:lnTo>
                    <a:lnTo>
                      <a:pt x="19250" y="16907"/>
                    </a:lnTo>
                    <a:lnTo>
                      <a:pt x="19229" y="17012"/>
                    </a:lnTo>
                    <a:lnTo>
                      <a:pt x="19209" y="16949"/>
                    </a:lnTo>
                    <a:lnTo>
                      <a:pt x="19229" y="16823"/>
                    </a:lnTo>
                    <a:lnTo>
                      <a:pt x="19209" y="16719"/>
                    </a:lnTo>
                    <a:lnTo>
                      <a:pt x="19146" y="16698"/>
                    </a:lnTo>
                    <a:lnTo>
                      <a:pt x="19125" y="16551"/>
                    </a:lnTo>
                    <a:lnTo>
                      <a:pt x="19062" y="16530"/>
                    </a:lnTo>
                    <a:lnTo>
                      <a:pt x="19041" y="16489"/>
                    </a:lnTo>
                    <a:lnTo>
                      <a:pt x="19041" y="16447"/>
                    </a:lnTo>
                    <a:lnTo>
                      <a:pt x="19104" y="16426"/>
                    </a:lnTo>
                    <a:lnTo>
                      <a:pt x="19161" y="16311"/>
                    </a:lnTo>
                    <a:lnTo>
                      <a:pt x="19146" y="16279"/>
                    </a:lnTo>
                    <a:lnTo>
                      <a:pt x="19104" y="16238"/>
                    </a:lnTo>
                    <a:lnTo>
                      <a:pt x="19146" y="16217"/>
                    </a:lnTo>
                    <a:lnTo>
                      <a:pt x="19229" y="16217"/>
                    </a:lnTo>
                    <a:lnTo>
                      <a:pt x="19271" y="16175"/>
                    </a:lnTo>
                    <a:lnTo>
                      <a:pt x="19313" y="16091"/>
                    </a:lnTo>
                    <a:lnTo>
                      <a:pt x="19313" y="15966"/>
                    </a:lnTo>
                    <a:lnTo>
                      <a:pt x="19271" y="15903"/>
                    </a:lnTo>
                    <a:lnTo>
                      <a:pt x="19271" y="15861"/>
                    </a:lnTo>
                    <a:lnTo>
                      <a:pt x="19334" y="15861"/>
                    </a:lnTo>
                    <a:lnTo>
                      <a:pt x="19376" y="15903"/>
                    </a:lnTo>
                    <a:lnTo>
                      <a:pt x="19439" y="15986"/>
                    </a:lnTo>
                    <a:lnTo>
                      <a:pt x="19481" y="16007"/>
                    </a:lnTo>
                    <a:lnTo>
                      <a:pt x="19564" y="16007"/>
                    </a:lnTo>
                    <a:lnTo>
                      <a:pt x="19648" y="15966"/>
                    </a:lnTo>
                    <a:lnTo>
                      <a:pt x="19732" y="15986"/>
                    </a:lnTo>
                    <a:lnTo>
                      <a:pt x="19794" y="16028"/>
                    </a:lnTo>
                    <a:lnTo>
                      <a:pt x="19899" y="16070"/>
                    </a:lnTo>
                    <a:lnTo>
                      <a:pt x="20046" y="16175"/>
                    </a:lnTo>
                    <a:lnTo>
                      <a:pt x="20046" y="16238"/>
                    </a:lnTo>
                    <a:lnTo>
                      <a:pt x="20066" y="16321"/>
                    </a:lnTo>
                    <a:lnTo>
                      <a:pt x="20108" y="16384"/>
                    </a:lnTo>
                    <a:lnTo>
                      <a:pt x="20150" y="16447"/>
                    </a:lnTo>
                    <a:lnTo>
                      <a:pt x="20192" y="16489"/>
                    </a:lnTo>
                    <a:lnTo>
                      <a:pt x="20318" y="16405"/>
                    </a:lnTo>
                    <a:lnTo>
                      <a:pt x="20422" y="16238"/>
                    </a:lnTo>
                    <a:lnTo>
                      <a:pt x="20485" y="16133"/>
                    </a:lnTo>
                    <a:lnTo>
                      <a:pt x="20422" y="16091"/>
                    </a:lnTo>
                    <a:lnTo>
                      <a:pt x="20401" y="15986"/>
                    </a:lnTo>
                    <a:lnTo>
                      <a:pt x="20464" y="15924"/>
                    </a:lnTo>
                    <a:lnTo>
                      <a:pt x="20464" y="15882"/>
                    </a:lnTo>
                    <a:lnTo>
                      <a:pt x="20359" y="15861"/>
                    </a:lnTo>
                    <a:lnTo>
                      <a:pt x="20276" y="15903"/>
                    </a:lnTo>
                    <a:lnTo>
                      <a:pt x="20255" y="15966"/>
                    </a:lnTo>
                    <a:lnTo>
                      <a:pt x="20108" y="15882"/>
                    </a:lnTo>
                    <a:lnTo>
                      <a:pt x="20046" y="15777"/>
                    </a:lnTo>
                    <a:lnTo>
                      <a:pt x="19899" y="15756"/>
                    </a:lnTo>
                    <a:lnTo>
                      <a:pt x="19857" y="15777"/>
                    </a:lnTo>
                    <a:lnTo>
                      <a:pt x="19794" y="15714"/>
                    </a:lnTo>
                    <a:lnTo>
                      <a:pt x="19794" y="15673"/>
                    </a:lnTo>
                    <a:lnTo>
                      <a:pt x="19857" y="15673"/>
                    </a:lnTo>
                    <a:lnTo>
                      <a:pt x="19899" y="15589"/>
                    </a:lnTo>
                    <a:lnTo>
                      <a:pt x="19941" y="15401"/>
                    </a:lnTo>
                    <a:lnTo>
                      <a:pt x="19962" y="15380"/>
                    </a:lnTo>
                    <a:lnTo>
                      <a:pt x="19962" y="15296"/>
                    </a:lnTo>
                    <a:lnTo>
                      <a:pt x="19836" y="15254"/>
                    </a:lnTo>
                    <a:lnTo>
                      <a:pt x="19774" y="15254"/>
                    </a:lnTo>
                    <a:lnTo>
                      <a:pt x="19669" y="15359"/>
                    </a:lnTo>
                    <a:lnTo>
                      <a:pt x="19564" y="15380"/>
                    </a:lnTo>
                    <a:lnTo>
                      <a:pt x="19460" y="15359"/>
                    </a:lnTo>
                    <a:lnTo>
                      <a:pt x="19439" y="15296"/>
                    </a:lnTo>
                    <a:lnTo>
                      <a:pt x="19418" y="15191"/>
                    </a:lnTo>
                    <a:lnTo>
                      <a:pt x="19376" y="15149"/>
                    </a:lnTo>
                    <a:lnTo>
                      <a:pt x="19376" y="15066"/>
                    </a:lnTo>
                    <a:lnTo>
                      <a:pt x="19460" y="15129"/>
                    </a:lnTo>
                    <a:lnTo>
                      <a:pt x="19481" y="15170"/>
                    </a:lnTo>
                    <a:lnTo>
                      <a:pt x="19460" y="15233"/>
                    </a:lnTo>
                    <a:lnTo>
                      <a:pt x="19481" y="15296"/>
                    </a:lnTo>
                    <a:lnTo>
                      <a:pt x="19564" y="15359"/>
                    </a:lnTo>
                    <a:lnTo>
                      <a:pt x="19648" y="15359"/>
                    </a:lnTo>
                    <a:lnTo>
                      <a:pt x="19753" y="15254"/>
                    </a:lnTo>
                    <a:lnTo>
                      <a:pt x="19836" y="15233"/>
                    </a:lnTo>
                    <a:lnTo>
                      <a:pt x="19941" y="15233"/>
                    </a:lnTo>
                    <a:lnTo>
                      <a:pt x="19983" y="15275"/>
                    </a:lnTo>
                    <a:lnTo>
                      <a:pt x="20046" y="15275"/>
                    </a:lnTo>
                    <a:lnTo>
                      <a:pt x="20066" y="15233"/>
                    </a:lnTo>
                    <a:lnTo>
                      <a:pt x="20046" y="15170"/>
                    </a:lnTo>
                    <a:lnTo>
                      <a:pt x="19836" y="14961"/>
                    </a:lnTo>
                    <a:lnTo>
                      <a:pt x="19669" y="14836"/>
                    </a:lnTo>
                    <a:lnTo>
                      <a:pt x="19522" y="14836"/>
                    </a:lnTo>
                    <a:lnTo>
                      <a:pt x="19355" y="14752"/>
                    </a:lnTo>
                    <a:lnTo>
                      <a:pt x="19271" y="14647"/>
                    </a:lnTo>
                    <a:lnTo>
                      <a:pt x="19271" y="14564"/>
                    </a:lnTo>
                    <a:lnTo>
                      <a:pt x="19271" y="14522"/>
                    </a:lnTo>
                    <a:lnTo>
                      <a:pt x="19334" y="14564"/>
                    </a:lnTo>
                    <a:lnTo>
                      <a:pt x="19376" y="14668"/>
                    </a:lnTo>
                    <a:lnTo>
                      <a:pt x="19460" y="14731"/>
                    </a:lnTo>
                    <a:lnTo>
                      <a:pt x="19585" y="14731"/>
                    </a:lnTo>
                    <a:lnTo>
                      <a:pt x="19627" y="14668"/>
                    </a:lnTo>
                    <a:lnTo>
                      <a:pt x="19627" y="14626"/>
                    </a:lnTo>
                    <a:lnTo>
                      <a:pt x="19522" y="14522"/>
                    </a:lnTo>
                    <a:lnTo>
                      <a:pt x="19481" y="14459"/>
                    </a:lnTo>
                    <a:lnTo>
                      <a:pt x="19481" y="14438"/>
                    </a:lnTo>
                    <a:lnTo>
                      <a:pt x="19522" y="14438"/>
                    </a:lnTo>
                    <a:lnTo>
                      <a:pt x="19564" y="14459"/>
                    </a:lnTo>
                    <a:lnTo>
                      <a:pt x="19690" y="14626"/>
                    </a:lnTo>
                    <a:lnTo>
                      <a:pt x="19753" y="14731"/>
                    </a:lnTo>
                    <a:lnTo>
                      <a:pt x="19753" y="14773"/>
                    </a:lnTo>
                    <a:lnTo>
                      <a:pt x="19857" y="14857"/>
                    </a:lnTo>
                    <a:lnTo>
                      <a:pt x="19962" y="14940"/>
                    </a:lnTo>
                    <a:lnTo>
                      <a:pt x="20087" y="15087"/>
                    </a:lnTo>
                    <a:lnTo>
                      <a:pt x="20171" y="15129"/>
                    </a:lnTo>
                    <a:lnTo>
                      <a:pt x="20213" y="15087"/>
                    </a:lnTo>
                    <a:lnTo>
                      <a:pt x="20276" y="15129"/>
                    </a:lnTo>
                    <a:lnTo>
                      <a:pt x="20297" y="15170"/>
                    </a:lnTo>
                    <a:lnTo>
                      <a:pt x="20213" y="15233"/>
                    </a:lnTo>
                    <a:lnTo>
                      <a:pt x="20276" y="15296"/>
                    </a:lnTo>
                    <a:lnTo>
                      <a:pt x="20318" y="15359"/>
                    </a:lnTo>
                    <a:lnTo>
                      <a:pt x="20380" y="15359"/>
                    </a:lnTo>
                    <a:lnTo>
                      <a:pt x="20422" y="15275"/>
                    </a:lnTo>
                    <a:lnTo>
                      <a:pt x="20485" y="15087"/>
                    </a:lnTo>
                    <a:lnTo>
                      <a:pt x="20506" y="15045"/>
                    </a:lnTo>
                    <a:lnTo>
                      <a:pt x="20527" y="14982"/>
                    </a:lnTo>
                    <a:lnTo>
                      <a:pt x="20506" y="14877"/>
                    </a:lnTo>
                    <a:lnTo>
                      <a:pt x="20506" y="14836"/>
                    </a:lnTo>
                    <a:lnTo>
                      <a:pt x="20506" y="14710"/>
                    </a:lnTo>
                    <a:lnTo>
                      <a:pt x="20464" y="14626"/>
                    </a:lnTo>
                    <a:lnTo>
                      <a:pt x="20464" y="14564"/>
                    </a:lnTo>
                    <a:lnTo>
                      <a:pt x="20464" y="14543"/>
                    </a:lnTo>
                    <a:lnTo>
                      <a:pt x="20506" y="14564"/>
                    </a:lnTo>
                    <a:lnTo>
                      <a:pt x="20590" y="14605"/>
                    </a:lnTo>
                    <a:lnTo>
                      <a:pt x="20610" y="14605"/>
                    </a:lnTo>
                    <a:lnTo>
                      <a:pt x="20590" y="14543"/>
                    </a:lnTo>
                    <a:lnTo>
                      <a:pt x="20506" y="14459"/>
                    </a:lnTo>
                    <a:lnTo>
                      <a:pt x="20464" y="14354"/>
                    </a:lnTo>
                    <a:lnTo>
                      <a:pt x="20401" y="14313"/>
                    </a:lnTo>
                    <a:lnTo>
                      <a:pt x="20318" y="14292"/>
                    </a:lnTo>
                    <a:lnTo>
                      <a:pt x="19962" y="14292"/>
                    </a:lnTo>
                    <a:lnTo>
                      <a:pt x="19920" y="14208"/>
                    </a:lnTo>
                    <a:lnTo>
                      <a:pt x="19836" y="14145"/>
                    </a:lnTo>
                    <a:lnTo>
                      <a:pt x="19648" y="14145"/>
                    </a:lnTo>
                    <a:lnTo>
                      <a:pt x="19564" y="14187"/>
                    </a:lnTo>
                    <a:lnTo>
                      <a:pt x="19502" y="14187"/>
                    </a:lnTo>
                    <a:lnTo>
                      <a:pt x="19460" y="14124"/>
                    </a:lnTo>
                    <a:lnTo>
                      <a:pt x="19439" y="14103"/>
                    </a:lnTo>
                    <a:lnTo>
                      <a:pt x="19460" y="14041"/>
                    </a:lnTo>
                    <a:lnTo>
                      <a:pt x="19502" y="14103"/>
                    </a:lnTo>
                    <a:lnTo>
                      <a:pt x="19543" y="14124"/>
                    </a:lnTo>
                    <a:lnTo>
                      <a:pt x="19669" y="14103"/>
                    </a:lnTo>
                    <a:lnTo>
                      <a:pt x="19836" y="14082"/>
                    </a:lnTo>
                    <a:lnTo>
                      <a:pt x="19878" y="14124"/>
                    </a:lnTo>
                    <a:lnTo>
                      <a:pt x="19941" y="14103"/>
                    </a:lnTo>
                    <a:lnTo>
                      <a:pt x="20025" y="14082"/>
                    </a:lnTo>
                    <a:lnTo>
                      <a:pt x="20087" y="14103"/>
                    </a:lnTo>
                    <a:lnTo>
                      <a:pt x="20150" y="14124"/>
                    </a:lnTo>
                    <a:lnTo>
                      <a:pt x="20192" y="14103"/>
                    </a:lnTo>
                    <a:lnTo>
                      <a:pt x="20234" y="14082"/>
                    </a:lnTo>
                    <a:lnTo>
                      <a:pt x="20234" y="14020"/>
                    </a:lnTo>
                    <a:lnTo>
                      <a:pt x="20234" y="13915"/>
                    </a:lnTo>
                    <a:lnTo>
                      <a:pt x="20234" y="13873"/>
                    </a:lnTo>
                    <a:lnTo>
                      <a:pt x="20171" y="13831"/>
                    </a:lnTo>
                    <a:lnTo>
                      <a:pt x="20129" y="13873"/>
                    </a:lnTo>
                    <a:lnTo>
                      <a:pt x="20066" y="13894"/>
                    </a:lnTo>
                    <a:lnTo>
                      <a:pt x="19983" y="13873"/>
                    </a:lnTo>
                    <a:lnTo>
                      <a:pt x="19857" y="13873"/>
                    </a:lnTo>
                    <a:lnTo>
                      <a:pt x="19815" y="13810"/>
                    </a:lnTo>
                    <a:lnTo>
                      <a:pt x="19711" y="13706"/>
                    </a:lnTo>
                    <a:lnTo>
                      <a:pt x="19606" y="13727"/>
                    </a:lnTo>
                    <a:lnTo>
                      <a:pt x="19564" y="13789"/>
                    </a:lnTo>
                    <a:lnTo>
                      <a:pt x="19543" y="13789"/>
                    </a:lnTo>
                    <a:lnTo>
                      <a:pt x="19543" y="13685"/>
                    </a:lnTo>
                    <a:lnTo>
                      <a:pt x="19543" y="13601"/>
                    </a:lnTo>
                    <a:lnTo>
                      <a:pt x="19522" y="13538"/>
                    </a:lnTo>
                    <a:lnTo>
                      <a:pt x="19313" y="13538"/>
                    </a:lnTo>
                    <a:lnTo>
                      <a:pt x="19229" y="13497"/>
                    </a:lnTo>
                    <a:lnTo>
                      <a:pt x="19250" y="13455"/>
                    </a:lnTo>
                    <a:lnTo>
                      <a:pt x="19313" y="13455"/>
                    </a:lnTo>
                    <a:lnTo>
                      <a:pt x="19418" y="13476"/>
                    </a:lnTo>
                    <a:lnTo>
                      <a:pt x="19460" y="13455"/>
                    </a:lnTo>
                    <a:lnTo>
                      <a:pt x="19460" y="13392"/>
                    </a:lnTo>
                    <a:lnTo>
                      <a:pt x="19439" y="13371"/>
                    </a:lnTo>
                    <a:lnTo>
                      <a:pt x="19481" y="13308"/>
                    </a:lnTo>
                    <a:lnTo>
                      <a:pt x="19460" y="13266"/>
                    </a:lnTo>
                    <a:lnTo>
                      <a:pt x="19439" y="13204"/>
                    </a:lnTo>
                    <a:lnTo>
                      <a:pt x="19481" y="13162"/>
                    </a:lnTo>
                    <a:lnTo>
                      <a:pt x="19460" y="13078"/>
                    </a:lnTo>
                    <a:lnTo>
                      <a:pt x="19460" y="12994"/>
                    </a:lnTo>
                    <a:lnTo>
                      <a:pt x="19522" y="12973"/>
                    </a:lnTo>
                    <a:lnTo>
                      <a:pt x="19543" y="12994"/>
                    </a:lnTo>
                    <a:lnTo>
                      <a:pt x="19543" y="13078"/>
                    </a:lnTo>
                    <a:lnTo>
                      <a:pt x="19585" y="13141"/>
                    </a:lnTo>
                    <a:lnTo>
                      <a:pt x="19648" y="13162"/>
                    </a:lnTo>
                    <a:lnTo>
                      <a:pt x="19732" y="13078"/>
                    </a:lnTo>
                    <a:lnTo>
                      <a:pt x="19857" y="12953"/>
                    </a:lnTo>
                    <a:lnTo>
                      <a:pt x="19941" y="12932"/>
                    </a:lnTo>
                    <a:lnTo>
                      <a:pt x="19941" y="12890"/>
                    </a:lnTo>
                    <a:lnTo>
                      <a:pt x="19899" y="12869"/>
                    </a:lnTo>
                    <a:lnTo>
                      <a:pt x="19794" y="12848"/>
                    </a:lnTo>
                    <a:lnTo>
                      <a:pt x="19732" y="12848"/>
                    </a:lnTo>
                    <a:lnTo>
                      <a:pt x="19690" y="12827"/>
                    </a:lnTo>
                    <a:lnTo>
                      <a:pt x="19774" y="12785"/>
                    </a:lnTo>
                    <a:lnTo>
                      <a:pt x="19878" y="12785"/>
                    </a:lnTo>
                    <a:lnTo>
                      <a:pt x="19941" y="12827"/>
                    </a:lnTo>
                    <a:lnTo>
                      <a:pt x="19983" y="12827"/>
                    </a:lnTo>
                    <a:lnTo>
                      <a:pt x="19983" y="12764"/>
                    </a:lnTo>
                    <a:lnTo>
                      <a:pt x="19962" y="12743"/>
                    </a:lnTo>
                    <a:lnTo>
                      <a:pt x="20046" y="12722"/>
                    </a:lnTo>
                    <a:lnTo>
                      <a:pt x="20150" y="12722"/>
                    </a:lnTo>
                    <a:lnTo>
                      <a:pt x="20213" y="12785"/>
                    </a:lnTo>
                    <a:lnTo>
                      <a:pt x="20276" y="12827"/>
                    </a:lnTo>
                    <a:lnTo>
                      <a:pt x="20318" y="12785"/>
                    </a:lnTo>
                    <a:lnTo>
                      <a:pt x="20380" y="12827"/>
                    </a:lnTo>
                    <a:lnTo>
                      <a:pt x="20422" y="12890"/>
                    </a:lnTo>
                    <a:lnTo>
                      <a:pt x="20401" y="12973"/>
                    </a:lnTo>
                    <a:lnTo>
                      <a:pt x="20422" y="13036"/>
                    </a:lnTo>
                    <a:lnTo>
                      <a:pt x="20506" y="13057"/>
                    </a:lnTo>
                    <a:lnTo>
                      <a:pt x="20527" y="13036"/>
                    </a:lnTo>
                    <a:lnTo>
                      <a:pt x="20590" y="13057"/>
                    </a:lnTo>
                    <a:lnTo>
                      <a:pt x="20631" y="13141"/>
                    </a:lnTo>
                    <a:lnTo>
                      <a:pt x="20778" y="13183"/>
                    </a:lnTo>
                    <a:lnTo>
                      <a:pt x="20820" y="13266"/>
                    </a:lnTo>
                    <a:lnTo>
                      <a:pt x="20841" y="13287"/>
                    </a:lnTo>
                    <a:lnTo>
                      <a:pt x="20882" y="13245"/>
                    </a:lnTo>
                    <a:lnTo>
                      <a:pt x="20903" y="13141"/>
                    </a:lnTo>
                    <a:lnTo>
                      <a:pt x="20945" y="13057"/>
                    </a:lnTo>
                    <a:lnTo>
                      <a:pt x="21008" y="12890"/>
                    </a:lnTo>
                    <a:lnTo>
                      <a:pt x="21008" y="12848"/>
                    </a:lnTo>
                    <a:lnTo>
                      <a:pt x="21029" y="12722"/>
                    </a:lnTo>
                    <a:lnTo>
                      <a:pt x="21050" y="12555"/>
                    </a:lnTo>
                    <a:lnTo>
                      <a:pt x="21092" y="12513"/>
                    </a:lnTo>
                    <a:lnTo>
                      <a:pt x="21092" y="12429"/>
                    </a:lnTo>
                    <a:lnTo>
                      <a:pt x="21050" y="12346"/>
                    </a:lnTo>
                    <a:lnTo>
                      <a:pt x="20987" y="12304"/>
                    </a:lnTo>
                    <a:lnTo>
                      <a:pt x="20924" y="12241"/>
                    </a:lnTo>
                    <a:lnTo>
                      <a:pt x="20882" y="12241"/>
                    </a:lnTo>
                    <a:lnTo>
                      <a:pt x="20841" y="12199"/>
                    </a:lnTo>
                    <a:lnTo>
                      <a:pt x="20841" y="12136"/>
                    </a:lnTo>
                    <a:lnTo>
                      <a:pt x="20757" y="12136"/>
                    </a:lnTo>
                    <a:lnTo>
                      <a:pt x="20694" y="12220"/>
                    </a:lnTo>
                    <a:lnTo>
                      <a:pt x="20590" y="12325"/>
                    </a:lnTo>
                    <a:lnTo>
                      <a:pt x="20506" y="12346"/>
                    </a:lnTo>
                    <a:lnTo>
                      <a:pt x="20464" y="12304"/>
                    </a:lnTo>
                    <a:lnTo>
                      <a:pt x="20485" y="12241"/>
                    </a:lnTo>
                    <a:lnTo>
                      <a:pt x="20485" y="12157"/>
                    </a:lnTo>
                    <a:lnTo>
                      <a:pt x="20485" y="12136"/>
                    </a:lnTo>
                    <a:lnTo>
                      <a:pt x="20380" y="12116"/>
                    </a:lnTo>
                    <a:lnTo>
                      <a:pt x="20297" y="12116"/>
                    </a:lnTo>
                    <a:lnTo>
                      <a:pt x="20276" y="12053"/>
                    </a:lnTo>
                    <a:lnTo>
                      <a:pt x="20338" y="12032"/>
                    </a:lnTo>
                    <a:lnTo>
                      <a:pt x="20338" y="12011"/>
                    </a:lnTo>
                    <a:lnTo>
                      <a:pt x="20255" y="11948"/>
                    </a:lnTo>
                    <a:lnTo>
                      <a:pt x="20213" y="11906"/>
                    </a:lnTo>
                    <a:lnTo>
                      <a:pt x="20255" y="11885"/>
                    </a:lnTo>
                    <a:lnTo>
                      <a:pt x="20276" y="11906"/>
                    </a:lnTo>
                    <a:lnTo>
                      <a:pt x="20359" y="11927"/>
                    </a:lnTo>
                    <a:lnTo>
                      <a:pt x="20359" y="11885"/>
                    </a:lnTo>
                    <a:lnTo>
                      <a:pt x="20297" y="11802"/>
                    </a:lnTo>
                    <a:lnTo>
                      <a:pt x="20276" y="11718"/>
                    </a:lnTo>
                    <a:lnTo>
                      <a:pt x="20297" y="11676"/>
                    </a:lnTo>
                    <a:lnTo>
                      <a:pt x="20359" y="11634"/>
                    </a:lnTo>
                    <a:lnTo>
                      <a:pt x="20380" y="11676"/>
                    </a:lnTo>
                    <a:lnTo>
                      <a:pt x="20443" y="11697"/>
                    </a:lnTo>
                    <a:lnTo>
                      <a:pt x="20464" y="11739"/>
                    </a:lnTo>
                    <a:lnTo>
                      <a:pt x="20590" y="11885"/>
                    </a:lnTo>
                    <a:lnTo>
                      <a:pt x="20673" y="11927"/>
                    </a:lnTo>
                    <a:lnTo>
                      <a:pt x="20757" y="11906"/>
                    </a:lnTo>
                    <a:lnTo>
                      <a:pt x="20799" y="11844"/>
                    </a:lnTo>
                    <a:lnTo>
                      <a:pt x="20757" y="11718"/>
                    </a:lnTo>
                    <a:lnTo>
                      <a:pt x="20652" y="11613"/>
                    </a:lnTo>
                    <a:lnTo>
                      <a:pt x="20569" y="11572"/>
                    </a:lnTo>
                    <a:lnTo>
                      <a:pt x="20464" y="11530"/>
                    </a:lnTo>
                    <a:lnTo>
                      <a:pt x="20443" y="11404"/>
                    </a:lnTo>
                    <a:lnTo>
                      <a:pt x="20380" y="11320"/>
                    </a:lnTo>
                    <a:lnTo>
                      <a:pt x="20338" y="11258"/>
                    </a:lnTo>
                    <a:lnTo>
                      <a:pt x="20255" y="11216"/>
                    </a:lnTo>
                    <a:lnTo>
                      <a:pt x="20171" y="11174"/>
                    </a:lnTo>
                    <a:lnTo>
                      <a:pt x="20171" y="11111"/>
                    </a:lnTo>
                    <a:lnTo>
                      <a:pt x="20234" y="11069"/>
                    </a:lnTo>
                    <a:lnTo>
                      <a:pt x="20234" y="11007"/>
                    </a:lnTo>
                    <a:lnTo>
                      <a:pt x="20192" y="10986"/>
                    </a:lnTo>
                    <a:lnTo>
                      <a:pt x="20192" y="10944"/>
                    </a:lnTo>
                    <a:lnTo>
                      <a:pt x="20255" y="10881"/>
                    </a:lnTo>
                    <a:lnTo>
                      <a:pt x="20297" y="10881"/>
                    </a:lnTo>
                    <a:lnTo>
                      <a:pt x="20359" y="10860"/>
                    </a:lnTo>
                    <a:lnTo>
                      <a:pt x="20443" y="10881"/>
                    </a:lnTo>
                    <a:lnTo>
                      <a:pt x="20485" y="10944"/>
                    </a:lnTo>
                    <a:lnTo>
                      <a:pt x="20401" y="10986"/>
                    </a:lnTo>
                    <a:lnTo>
                      <a:pt x="20464" y="10986"/>
                    </a:lnTo>
                    <a:lnTo>
                      <a:pt x="20548" y="11048"/>
                    </a:lnTo>
                    <a:lnTo>
                      <a:pt x="20548" y="11090"/>
                    </a:lnTo>
                    <a:lnTo>
                      <a:pt x="20569" y="11174"/>
                    </a:lnTo>
                    <a:lnTo>
                      <a:pt x="20652" y="11195"/>
                    </a:lnTo>
                    <a:lnTo>
                      <a:pt x="20757" y="11111"/>
                    </a:lnTo>
                    <a:lnTo>
                      <a:pt x="20799" y="10986"/>
                    </a:lnTo>
                    <a:lnTo>
                      <a:pt x="20820" y="10860"/>
                    </a:lnTo>
                    <a:lnTo>
                      <a:pt x="20882" y="10776"/>
                    </a:lnTo>
                    <a:lnTo>
                      <a:pt x="20903" y="10735"/>
                    </a:lnTo>
                    <a:lnTo>
                      <a:pt x="20882" y="10588"/>
                    </a:lnTo>
                    <a:lnTo>
                      <a:pt x="20966" y="10525"/>
                    </a:lnTo>
                    <a:lnTo>
                      <a:pt x="21029" y="10463"/>
                    </a:lnTo>
                    <a:lnTo>
                      <a:pt x="21071" y="10316"/>
                    </a:lnTo>
                    <a:lnTo>
                      <a:pt x="21029" y="10212"/>
                    </a:lnTo>
                    <a:lnTo>
                      <a:pt x="20987" y="10128"/>
                    </a:lnTo>
                    <a:lnTo>
                      <a:pt x="21029" y="9919"/>
                    </a:lnTo>
                    <a:lnTo>
                      <a:pt x="21092" y="9751"/>
                    </a:lnTo>
                    <a:lnTo>
                      <a:pt x="21092" y="9605"/>
                    </a:lnTo>
                    <a:lnTo>
                      <a:pt x="21175" y="9521"/>
                    </a:lnTo>
                    <a:lnTo>
                      <a:pt x="21175" y="9437"/>
                    </a:lnTo>
                    <a:lnTo>
                      <a:pt x="21196" y="9312"/>
                    </a:lnTo>
                    <a:lnTo>
                      <a:pt x="21196" y="9165"/>
                    </a:lnTo>
                    <a:lnTo>
                      <a:pt x="21280" y="9082"/>
                    </a:lnTo>
                    <a:lnTo>
                      <a:pt x="21343" y="8956"/>
                    </a:lnTo>
                    <a:lnTo>
                      <a:pt x="21531" y="8684"/>
                    </a:lnTo>
                    <a:lnTo>
                      <a:pt x="21615" y="8538"/>
                    </a:lnTo>
                    <a:lnTo>
                      <a:pt x="21761" y="8391"/>
                    </a:lnTo>
                    <a:lnTo>
                      <a:pt x="21824" y="8287"/>
                    </a:lnTo>
                    <a:lnTo>
                      <a:pt x="21908" y="8224"/>
                    </a:lnTo>
                    <a:lnTo>
                      <a:pt x="21950" y="8077"/>
                    </a:lnTo>
                    <a:lnTo>
                      <a:pt x="22075" y="7973"/>
                    </a:lnTo>
                    <a:lnTo>
                      <a:pt x="22117" y="7952"/>
                    </a:lnTo>
                    <a:lnTo>
                      <a:pt x="22075" y="7910"/>
                    </a:lnTo>
                    <a:lnTo>
                      <a:pt x="22012" y="7847"/>
                    </a:lnTo>
                    <a:lnTo>
                      <a:pt x="21908" y="7826"/>
                    </a:lnTo>
                    <a:lnTo>
                      <a:pt x="21845" y="7763"/>
                    </a:lnTo>
                    <a:lnTo>
                      <a:pt x="21803" y="7722"/>
                    </a:lnTo>
                    <a:lnTo>
                      <a:pt x="21719" y="7743"/>
                    </a:lnTo>
                    <a:lnTo>
                      <a:pt x="21552" y="7805"/>
                    </a:lnTo>
                    <a:lnTo>
                      <a:pt x="21406" y="7847"/>
                    </a:lnTo>
                    <a:lnTo>
                      <a:pt x="21280" y="7910"/>
                    </a:lnTo>
                    <a:lnTo>
                      <a:pt x="21196" y="8015"/>
                    </a:lnTo>
                    <a:lnTo>
                      <a:pt x="21092" y="8056"/>
                    </a:lnTo>
                    <a:lnTo>
                      <a:pt x="21071" y="8119"/>
                    </a:lnTo>
                    <a:lnTo>
                      <a:pt x="21008" y="8140"/>
                    </a:lnTo>
                    <a:lnTo>
                      <a:pt x="20903" y="8077"/>
                    </a:lnTo>
                    <a:lnTo>
                      <a:pt x="20862" y="8035"/>
                    </a:lnTo>
                    <a:lnTo>
                      <a:pt x="20862" y="7973"/>
                    </a:lnTo>
                    <a:lnTo>
                      <a:pt x="20924" y="7973"/>
                    </a:lnTo>
                    <a:lnTo>
                      <a:pt x="20987" y="7952"/>
                    </a:lnTo>
                    <a:lnTo>
                      <a:pt x="20987" y="7847"/>
                    </a:lnTo>
                    <a:lnTo>
                      <a:pt x="20966" y="7805"/>
                    </a:lnTo>
                    <a:lnTo>
                      <a:pt x="20882" y="7805"/>
                    </a:lnTo>
                    <a:lnTo>
                      <a:pt x="20820" y="7763"/>
                    </a:lnTo>
                    <a:lnTo>
                      <a:pt x="20903" y="7743"/>
                    </a:lnTo>
                    <a:lnTo>
                      <a:pt x="20966" y="7701"/>
                    </a:lnTo>
                    <a:lnTo>
                      <a:pt x="21071" y="7617"/>
                    </a:lnTo>
                    <a:lnTo>
                      <a:pt x="21134" y="7491"/>
                    </a:lnTo>
                    <a:lnTo>
                      <a:pt x="21238" y="7408"/>
                    </a:lnTo>
                    <a:lnTo>
                      <a:pt x="21322" y="7408"/>
                    </a:lnTo>
                    <a:lnTo>
                      <a:pt x="21447" y="7429"/>
                    </a:lnTo>
                    <a:lnTo>
                      <a:pt x="21698" y="7617"/>
                    </a:lnTo>
                    <a:lnTo>
                      <a:pt x="21761" y="7659"/>
                    </a:lnTo>
                    <a:lnTo>
                      <a:pt x="21970" y="7659"/>
                    </a:lnTo>
                    <a:lnTo>
                      <a:pt x="22075" y="7638"/>
                    </a:lnTo>
                    <a:lnTo>
                      <a:pt x="22180" y="7659"/>
                    </a:lnTo>
                    <a:lnTo>
                      <a:pt x="22389" y="7617"/>
                    </a:lnTo>
                    <a:lnTo>
                      <a:pt x="22494" y="7554"/>
                    </a:lnTo>
                    <a:lnTo>
                      <a:pt x="22494" y="7491"/>
                    </a:lnTo>
                    <a:lnTo>
                      <a:pt x="22473" y="7429"/>
                    </a:lnTo>
                    <a:lnTo>
                      <a:pt x="22515" y="7429"/>
                    </a:lnTo>
                    <a:lnTo>
                      <a:pt x="22598" y="7408"/>
                    </a:lnTo>
                    <a:lnTo>
                      <a:pt x="22682" y="7324"/>
                    </a:lnTo>
                    <a:lnTo>
                      <a:pt x="22682" y="7240"/>
                    </a:lnTo>
                    <a:lnTo>
                      <a:pt x="22640" y="7178"/>
                    </a:lnTo>
                    <a:lnTo>
                      <a:pt x="22535" y="7136"/>
                    </a:lnTo>
                    <a:lnTo>
                      <a:pt x="22473" y="7094"/>
                    </a:lnTo>
                    <a:lnTo>
                      <a:pt x="22431" y="7073"/>
                    </a:lnTo>
                    <a:lnTo>
                      <a:pt x="22347" y="7073"/>
                    </a:lnTo>
                    <a:lnTo>
                      <a:pt x="22263" y="7136"/>
                    </a:lnTo>
                    <a:lnTo>
                      <a:pt x="22222" y="7136"/>
                    </a:lnTo>
                    <a:lnTo>
                      <a:pt x="22138" y="7073"/>
                    </a:lnTo>
                    <a:lnTo>
                      <a:pt x="21908" y="7073"/>
                    </a:lnTo>
                    <a:lnTo>
                      <a:pt x="21761" y="7031"/>
                    </a:lnTo>
                    <a:lnTo>
                      <a:pt x="21657" y="6989"/>
                    </a:lnTo>
                    <a:lnTo>
                      <a:pt x="21594" y="6989"/>
                    </a:lnTo>
                    <a:lnTo>
                      <a:pt x="21510" y="7010"/>
                    </a:lnTo>
                    <a:lnTo>
                      <a:pt x="21196" y="7010"/>
                    </a:lnTo>
                    <a:lnTo>
                      <a:pt x="21092" y="6968"/>
                    </a:lnTo>
                    <a:lnTo>
                      <a:pt x="21196" y="6968"/>
                    </a:lnTo>
                    <a:lnTo>
                      <a:pt x="21301" y="6989"/>
                    </a:lnTo>
                    <a:lnTo>
                      <a:pt x="21406" y="6927"/>
                    </a:lnTo>
                    <a:lnTo>
                      <a:pt x="21531" y="6906"/>
                    </a:lnTo>
                    <a:lnTo>
                      <a:pt x="21636" y="6927"/>
                    </a:lnTo>
                    <a:lnTo>
                      <a:pt x="21740" y="6968"/>
                    </a:lnTo>
                    <a:lnTo>
                      <a:pt x="21782" y="6927"/>
                    </a:lnTo>
                    <a:lnTo>
                      <a:pt x="21845" y="6885"/>
                    </a:lnTo>
                    <a:lnTo>
                      <a:pt x="21950" y="6885"/>
                    </a:lnTo>
                    <a:lnTo>
                      <a:pt x="21991" y="6822"/>
                    </a:lnTo>
                    <a:lnTo>
                      <a:pt x="22054" y="6801"/>
                    </a:lnTo>
                    <a:lnTo>
                      <a:pt x="22138" y="6822"/>
                    </a:lnTo>
                    <a:lnTo>
                      <a:pt x="22180" y="6822"/>
                    </a:lnTo>
                    <a:lnTo>
                      <a:pt x="22201" y="6780"/>
                    </a:lnTo>
                    <a:lnTo>
                      <a:pt x="22242" y="6759"/>
                    </a:lnTo>
                    <a:lnTo>
                      <a:pt x="22284" y="6759"/>
                    </a:lnTo>
                    <a:lnTo>
                      <a:pt x="22305" y="6780"/>
                    </a:lnTo>
                    <a:lnTo>
                      <a:pt x="22368" y="6801"/>
                    </a:lnTo>
                    <a:lnTo>
                      <a:pt x="22410" y="6822"/>
                    </a:lnTo>
                    <a:lnTo>
                      <a:pt x="22515" y="6822"/>
                    </a:lnTo>
                    <a:lnTo>
                      <a:pt x="22619" y="6864"/>
                    </a:lnTo>
                    <a:lnTo>
                      <a:pt x="22703" y="6906"/>
                    </a:lnTo>
                    <a:lnTo>
                      <a:pt x="22891" y="6906"/>
                    </a:lnTo>
                    <a:lnTo>
                      <a:pt x="22996" y="6822"/>
                    </a:lnTo>
                    <a:lnTo>
                      <a:pt x="23184" y="6759"/>
                    </a:lnTo>
                    <a:lnTo>
                      <a:pt x="23331" y="6759"/>
                    </a:lnTo>
                    <a:lnTo>
                      <a:pt x="23351" y="6675"/>
                    </a:lnTo>
                    <a:lnTo>
                      <a:pt x="23351" y="6592"/>
                    </a:lnTo>
                    <a:lnTo>
                      <a:pt x="23310" y="6571"/>
                    </a:lnTo>
                    <a:lnTo>
                      <a:pt x="23247" y="6487"/>
                    </a:lnTo>
                    <a:lnTo>
                      <a:pt x="23247" y="6445"/>
                    </a:lnTo>
                    <a:lnTo>
                      <a:pt x="23226" y="6403"/>
                    </a:lnTo>
                    <a:lnTo>
                      <a:pt x="23226" y="6362"/>
                    </a:lnTo>
                    <a:lnTo>
                      <a:pt x="23289" y="6257"/>
                    </a:lnTo>
                    <a:lnTo>
                      <a:pt x="23351" y="6194"/>
                    </a:lnTo>
                    <a:lnTo>
                      <a:pt x="23414" y="6194"/>
                    </a:lnTo>
                    <a:lnTo>
                      <a:pt x="23561" y="6299"/>
                    </a:lnTo>
                    <a:lnTo>
                      <a:pt x="23644" y="6341"/>
                    </a:lnTo>
                    <a:lnTo>
                      <a:pt x="23707" y="6299"/>
                    </a:lnTo>
                    <a:lnTo>
                      <a:pt x="23749" y="6236"/>
                    </a:lnTo>
                    <a:lnTo>
                      <a:pt x="23854" y="6069"/>
                    </a:lnTo>
                    <a:lnTo>
                      <a:pt x="23958" y="5985"/>
                    </a:lnTo>
                    <a:lnTo>
                      <a:pt x="24042" y="5964"/>
                    </a:lnTo>
                    <a:lnTo>
                      <a:pt x="24063" y="5922"/>
                    </a:lnTo>
                    <a:lnTo>
                      <a:pt x="24167" y="5838"/>
                    </a:lnTo>
                    <a:lnTo>
                      <a:pt x="24272" y="5776"/>
                    </a:lnTo>
                    <a:lnTo>
                      <a:pt x="24335" y="5713"/>
                    </a:lnTo>
                    <a:lnTo>
                      <a:pt x="24335" y="5566"/>
                    </a:lnTo>
                    <a:lnTo>
                      <a:pt x="24272" y="5420"/>
                    </a:lnTo>
                    <a:lnTo>
                      <a:pt x="24188" y="5336"/>
                    </a:lnTo>
                    <a:lnTo>
                      <a:pt x="24167" y="5253"/>
                    </a:lnTo>
                    <a:lnTo>
                      <a:pt x="24021" y="5127"/>
                    </a:lnTo>
                    <a:lnTo>
                      <a:pt x="24021" y="5085"/>
                    </a:lnTo>
                    <a:lnTo>
                      <a:pt x="23958" y="5002"/>
                    </a:lnTo>
                    <a:lnTo>
                      <a:pt x="23854" y="4939"/>
                    </a:lnTo>
                    <a:lnTo>
                      <a:pt x="23812" y="4939"/>
                    </a:lnTo>
                    <a:lnTo>
                      <a:pt x="23728" y="4876"/>
                    </a:lnTo>
                    <a:lnTo>
                      <a:pt x="23623" y="4813"/>
                    </a:lnTo>
                    <a:lnTo>
                      <a:pt x="23498" y="4813"/>
                    </a:lnTo>
                    <a:lnTo>
                      <a:pt x="23331" y="4771"/>
                    </a:lnTo>
                    <a:lnTo>
                      <a:pt x="23184" y="4688"/>
                    </a:lnTo>
                    <a:lnTo>
                      <a:pt x="23038" y="4667"/>
                    </a:lnTo>
                    <a:lnTo>
                      <a:pt x="22975" y="4688"/>
                    </a:lnTo>
                    <a:lnTo>
                      <a:pt x="22828" y="4688"/>
                    </a:lnTo>
                    <a:lnTo>
                      <a:pt x="22682" y="4730"/>
                    </a:lnTo>
                    <a:lnTo>
                      <a:pt x="22619" y="4792"/>
                    </a:lnTo>
                    <a:lnTo>
                      <a:pt x="22515" y="4834"/>
                    </a:lnTo>
                    <a:lnTo>
                      <a:pt x="22410" y="4792"/>
                    </a:lnTo>
                    <a:lnTo>
                      <a:pt x="22389" y="4730"/>
                    </a:lnTo>
                    <a:lnTo>
                      <a:pt x="22347" y="4771"/>
                    </a:lnTo>
                    <a:lnTo>
                      <a:pt x="22305" y="4834"/>
                    </a:lnTo>
                    <a:lnTo>
                      <a:pt x="22347" y="4918"/>
                    </a:lnTo>
                    <a:lnTo>
                      <a:pt x="22347" y="5022"/>
                    </a:lnTo>
                    <a:lnTo>
                      <a:pt x="22284" y="5106"/>
                    </a:lnTo>
                    <a:lnTo>
                      <a:pt x="22242" y="5106"/>
                    </a:lnTo>
                    <a:lnTo>
                      <a:pt x="22242" y="5148"/>
                    </a:lnTo>
                    <a:lnTo>
                      <a:pt x="22263" y="5211"/>
                    </a:lnTo>
                    <a:lnTo>
                      <a:pt x="22242" y="5294"/>
                    </a:lnTo>
                    <a:lnTo>
                      <a:pt x="22138" y="5336"/>
                    </a:lnTo>
                    <a:lnTo>
                      <a:pt x="22033" y="5336"/>
                    </a:lnTo>
                    <a:lnTo>
                      <a:pt x="21970" y="5253"/>
                    </a:lnTo>
                    <a:lnTo>
                      <a:pt x="21970" y="5190"/>
                    </a:lnTo>
                    <a:lnTo>
                      <a:pt x="21929" y="5148"/>
                    </a:lnTo>
                    <a:lnTo>
                      <a:pt x="21866" y="5211"/>
                    </a:lnTo>
                    <a:lnTo>
                      <a:pt x="21866" y="5315"/>
                    </a:lnTo>
                    <a:lnTo>
                      <a:pt x="21887" y="5336"/>
                    </a:lnTo>
                    <a:lnTo>
                      <a:pt x="21845" y="5420"/>
                    </a:lnTo>
                    <a:lnTo>
                      <a:pt x="21824" y="5525"/>
                    </a:lnTo>
                    <a:lnTo>
                      <a:pt x="21782" y="5566"/>
                    </a:lnTo>
                    <a:lnTo>
                      <a:pt x="21782" y="5504"/>
                    </a:lnTo>
                    <a:lnTo>
                      <a:pt x="21824" y="5441"/>
                    </a:lnTo>
                    <a:lnTo>
                      <a:pt x="21782" y="5315"/>
                    </a:lnTo>
                    <a:lnTo>
                      <a:pt x="21740" y="5232"/>
                    </a:lnTo>
                    <a:lnTo>
                      <a:pt x="21761" y="5148"/>
                    </a:lnTo>
                    <a:lnTo>
                      <a:pt x="21761" y="5064"/>
                    </a:lnTo>
                    <a:lnTo>
                      <a:pt x="21719" y="5002"/>
                    </a:lnTo>
                    <a:lnTo>
                      <a:pt x="21719" y="4918"/>
                    </a:lnTo>
                    <a:lnTo>
                      <a:pt x="21657" y="4939"/>
                    </a:lnTo>
                    <a:lnTo>
                      <a:pt x="21636" y="5002"/>
                    </a:lnTo>
                    <a:lnTo>
                      <a:pt x="21552" y="5064"/>
                    </a:lnTo>
                    <a:lnTo>
                      <a:pt x="21552" y="5148"/>
                    </a:lnTo>
                    <a:lnTo>
                      <a:pt x="21531" y="5253"/>
                    </a:lnTo>
                    <a:lnTo>
                      <a:pt x="21364" y="5420"/>
                    </a:lnTo>
                    <a:lnTo>
                      <a:pt x="21301" y="5483"/>
                    </a:lnTo>
                    <a:lnTo>
                      <a:pt x="21217" y="5483"/>
                    </a:lnTo>
                    <a:lnTo>
                      <a:pt x="21154" y="5546"/>
                    </a:lnTo>
                    <a:lnTo>
                      <a:pt x="21050" y="5629"/>
                    </a:lnTo>
                    <a:lnTo>
                      <a:pt x="20945" y="5629"/>
                    </a:lnTo>
                    <a:lnTo>
                      <a:pt x="20841" y="5734"/>
                    </a:lnTo>
                    <a:lnTo>
                      <a:pt x="20694" y="5818"/>
                    </a:lnTo>
                    <a:lnTo>
                      <a:pt x="20422" y="5818"/>
                    </a:lnTo>
                    <a:lnTo>
                      <a:pt x="20422" y="5859"/>
                    </a:lnTo>
                    <a:lnTo>
                      <a:pt x="20359" y="5901"/>
                    </a:lnTo>
                    <a:lnTo>
                      <a:pt x="20255" y="5901"/>
                    </a:lnTo>
                    <a:lnTo>
                      <a:pt x="20171" y="5880"/>
                    </a:lnTo>
                    <a:lnTo>
                      <a:pt x="20087" y="5943"/>
                    </a:lnTo>
                    <a:lnTo>
                      <a:pt x="19711" y="6131"/>
                    </a:lnTo>
                    <a:lnTo>
                      <a:pt x="19522" y="6278"/>
                    </a:lnTo>
                    <a:lnTo>
                      <a:pt x="19502" y="6382"/>
                    </a:lnTo>
                    <a:lnTo>
                      <a:pt x="19439" y="6403"/>
                    </a:lnTo>
                    <a:lnTo>
                      <a:pt x="19229" y="6571"/>
                    </a:lnTo>
                    <a:lnTo>
                      <a:pt x="19125" y="6675"/>
                    </a:lnTo>
                    <a:lnTo>
                      <a:pt x="19104" y="6613"/>
                    </a:lnTo>
                    <a:lnTo>
                      <a:pt x="19083" y="6613"/>
                    </a:lnTo>
                    <a:lnTo>
                      <a:pt x="18978" y="6696"/>
                    </a:lnTo>
                    <a:lnTo>
                      <a:pt x="18895" y="6822"/>
                    </a:lnTo>
                    <a:lnTo>
                      <a:pt x="18790" y="6968"/>
                    </a:lnTo>
                    <a:lnTo>
                      <a:pt x="18769" y="7031"/>
                    </a:lnTo>
                    <a:lnTo>
                      <a:pt x="18727" y="7094"/>
                    </a:lnTo>
                    <a:lnTo>
                      <a:pt x="18706" y="7031"/>
                    </a:lnTo>
                    <a:lnTo>
                      <a:pt x="18748" y="6906"/>
                    </a:lnTo>
                    <a:lnTo>
                      <a:pt x="18748" y="6801"/>
                    </a:lnTo>
                    <a:lnTo>
                      <a:pt x="18748" y="6696"/>
                    </a:lnTo>
                    <a:lnTo>
                      <a:pt x="18853" y="6696"/>
                    </a:lnTo>
                    <a:lnTo>
                      <a:pt x="18895" y="6654"/>
                    </a:lnTo>
                    <a:lnTo>
                      <a:pt x="19020" y="6550"/>
                    </a:lnTo>
                    <a:lnTo>
                      <a:pt x="19104" y="6508"/>
                    </a:lnTo>
                    <a:lnTo>
                      <a:pt x="19209" y="6403"/>
                    </a:lnTo>
                    <a:lnTo>
                      <a:pt x="19355" y="6278"/>
                    </a:lnTo>
                    <a:lnTo>
                      <a:pt x="19418" y="6194"/>
                    </a:lnTo>
                    <a:lnTo>
                      <a:pt x="19522" y="6152"/>
                    </a:lnTo>
                    <a:lnTo>
                      <a:pt x="19627" y="5985"/>
                    </a:lnTo>
                    <a:lnTo>
                      <a:pt x="19669" y="5922"/>
                    </a:lnTo>
                    <a:lnTo>
                      <a:pt x="19648" y="5838"/>
                    </a:lnTo>
                    <a:lnTo>
                      <a:pt x="19669" y="5776"/>
                    </a:lnTo>
                    <a:lnTo>
                      <a:pt x="19690" y="5818"/>
                    </a:lnTo>
                    <a:lnTo>
                      <a:pt x="19753" y="5838"/>
                    </a:lnTo>
                    <a:lnTo>
                      <a:pt x="19836" y="5755"/>
                    </a:lnTo>
                    <a:lnTo>
                      <a:pt x="19941" y="5713"/>
                    </a:lnTo>
                    <a:lnTo>
                      <a:pt x="19941" y="5629"/>
                    </a:lnTo>
                    <a:lnTo>
                      <a:pt x="20004" y="5504"/>
                    </a:lnTo>
                    <a:lnTo>
                      <a:pt x="20066" y="5462"/>
                    </a:lnTo>
                    <a:lnTo>
                      <a:pt x="20150" y="5504"/>
                    </a:lnTo>
                    <a:lnTo>
                      <a:pt x="20213" y="5420"/>
                    </a:lnTo>
                    <a:lnTo>
                      <a:pt x="20297" y="5399"/>
                    </a:lnTo>
                    <a:lnTo>
                      <a:pt x="20318" y="5420"/>
                    </a:lnTo>
                    <a:lnTo>
                      <a:pt x="20401" y="5420"/>
                    </a:lnTo>
                    <a:lnTo>
                      <a:pt x="20715" y="5127"/>
                    </a:lnTo>
                    <a:lnTo>
                      <a:pt x="20778" y="5022"/>
                    </a:lnTo>
                    <a:lnTo>
                      <a:pt x="20799" y="4897"/>
                    </a:lnTo>
                    <a:lnTo>
                      <a:pt x="20882" y="4709"/>
                    </a:lnTo>
                    <a:lnTo>
                      <a:pt x="20987" y="4583"/>
                    </a:lnTo>
                    <a:lnTo>
                      <a:pt x="20987" y="4458"/>
                    </a:lnTo>
                    <a:lnTo>
                      <a:pt x="20987" y="4269"/>
                    </a:lnTo>
                    <a:lnTo>
                      <a:pt x="20945" y="4165"/>
                    </a:lnTo>
                    <a:lnTo>
                      <a:pt x="20882" y="4144"/>
                    </a:lnTo>
                    <a:lnTo>
                      <a:pt x="20736" y="4165"/>
                    </a:lnTo>
                    <a:lnTo>
                      <a:pt x="20590" y="4165"/>
                    </a:lnTo>
                    <a:lnTo>
                      <a:pt x="20464" y="4102"/>
                    </a:lnTo>
                    <a:lnTo>
                      <a:pt x="20318" y="4102"/>
                    </a:lnTo>
                    <a:lnTo>
                      <a:pt x="20255" y="4165"/>
                    </a:lnTo>
                    <a:lnTo>
                      <a:pt x="20213" y="4248"/>
                    </a:lnTo>
                    <a:lnTo>
                      <a:pt x="20255" y="4290"/>
                    </a:lnTo>
                    <a:lnTo>
                      <a:pt x="20213" y="4353"/>
                    </a:lnTo>
                    <a:lnTo>
                      <a:pt x="20213" y="4499"/>
                    </a:lnTo>
                    <a:lnTo>
                      <a:pt x="20171" y="4646"/>
                    </a:lnTo>
                    <a:lnTo>
                      <a:pt x="20066" y="4792"/>
                    </a:lnTo>
                    <a:lnTo>
                      <a:pt x="20004" y="4730"/>
                    </a:lnTo>
                    <a:lnTo>
                      <a:pt x="19941" y="4709"/>
                    </a:lnTo>
                    <a:lnTo>
                      <a:pt x="19899" y="4709"/>
                    </a:lnTo>
                    <a:lnTo>
                      <a:pt x="19857" y="4771"/>
                    </a:lnTo>
                    <a:lnTo>
                      <a:pt x="19794" y="4792"/>
                    </a:lnTo>
                    <a:lnTo>
                      <a:pt x="19732" y="4730"/>
                    </a:lnTo>
                    <a:lnTo>
                      <a:pt x="19669" y="4730"/>
                    </a:lnTo>
                    <a:cubicBezTo>
                      <a:pt x="19669" y="4730"/>
                      <a:pt x="19481" y="4688"/>
                      <a:pt x="19481" y="4646"/>
                    </a:cubicBezTo>
                    <a:lnTo>
                      <a:pt x="19271" y="4646"/>
                    </a:lnTo>
                    <a:lnTo>
                      <a:pt x="19167" y="4709"/>
                    </a:lnTo>
                    <a:lnTo>
                      <a:pt x="19020" y="4730"/>
                    </a:lnTo>
                    <a:lnTo>
                      <a:pt x="18895" y="4792"/>
                    </a:lnTo>
                    <a:lnTo>
                      <a:pt x="18832" y="4750"/>
                    </a:lnTo>
                    <a:lnTo>
                      <a:pt x="18832" y="4709"/>
                    </a:lnTo>
                    <a:lnTo>
                      <a:pt x="18853" y="4625"/>
                    </a:lnTo>
                    <a:lnTo>
                      <a:pt x="18853" y="4541"/>
                    </a:lnTo>
                    <a:lnTo>
                      <a:pt x="18895" y="4478"/>
                    </a:lnTo>
                    <a:lnTo>
                      <a:pt x="18916" y="4478"/>
                    </a:lnTo>
                    <a:lnTo>
                      <a:pt x="18957" y="4499"/>
                    </a:lnTo>
                    <a:lnTo>
                      <a:pt x="19020" y="4499"/>
                    </a:lnTo>
                    <a:lnTo>
                      <a:pt x="19146" y="4437"/>
                    </a:lnTo>
                    <a:lnTo>
                      <a:pt x="19439" y="4416"/>
                    </a:lnTo>
                    <a:lnTo>
                      <a:pt x="19481" y="4395"/>
                    </a:lnTo>
                    <a:lnTo>
                      <a:pt x="19543" y="4290"/>
                    </a:lnTo>
                    <a:lnTo>
                      <a:pt x="19564" y="4206"/>
                    </a:lnTo>
                    <a:lnTo>
                      <a:pt x="19648" y="4165"/>
                    </a:lnTo>
                    <a:lnTo>
                      <a:pt x="19669" y="4102"/>
                    </a:lnTo>
                    <a:lnTo>
                      <a:pt x="19627" y="4060"/>
                    </a:lnTo>
                    <a:lnTo>
                      <a:pt x="19627" y="3997"/>
                    </a:lnTo>
                    <a:lnTo>
                      <a:pt x="19313" y="3997"/>
                    </a:lnTo>
                    <a:lnTo>
                      <a:pt x="19125" y="3955"/>
                    </a:lnTo>
                    <a:lnTo>
                      <a:pt x="19020" y="3893"/>
                    </a:lnTo>
                    <a:lnTo>
                      <a:pt x="18937" y="3872"/>
                    </a:lnTo>
                    <a:lnTo>
                      <a:pt x="18685" y="3893"/>
                    </a:lnTo>
                    <a:lnTo>
                      <a:pt x="18560" y="3872"/>
                    </a:lnTo>
                    <a:lnTo>
                      <a:pt x="18455" y="3830"/>
                    </a:lnTo>
                    <a:lnTo>
                      <a:pt x="18288" y="3830"/>
                    </a:lnTo>
                    <a:lnTo>
                      <a:pt x="18162" y="3851"/>
                    </a:lnTo>
                    <a:lnTo>
                      <a:pt x="18100" y="3830"/>
                    </a:lnTo>
                    <a:lnTo>
                      <a:pt x="17995" y="3788"/>
                    </a:lnTo>
                    <a:lnTo>
                      <a:pt x="17932" y="3788"/>
                    </a:lnTo>
                    <a:lnTo>
                      <a:pt x="17849" y="3893"/>
                    </a:lnTo>
                    <a:lnTo>
                      <a:pt x="17849" y="3976"/>
                    </a:lnTo>
                    <a:lnTo>
                      <a:pt x="17765" y="4039"/>
                    </a:lnTo>
                    <a:lnTo>
                      <a:pt x="17744" y="4039"/>
                    </a:lnTo>
                    <a:lnTo>
                      <a:pt x="17765" y="3955"/>
                    </a:lnTo>
                    <a:lnTo>
                      <a:pt x="17765" y="3934"/>
                    </a:lnTo>
                    <a:lnTo>
                      <a:pt x="17681" y="3934"/>
                    </a:lnTo>
                    <a:lnTo>
                      <a:pt x="17451" y="3997"/>
                    </a:lnTo>
                    <a:lnTo>
                      <a:pt x="17305" y="4060"/>
                    </a:lnTo>
                    <a:lnTo>
                      <a:pt x="17221" y="4144"/>
                    </a:lnTo>
                    <a:lnTo>
                      <a:pt x="17158" y="4186"/>
                    </a:lnTo>
                    <a:lnTo>
                      <a:pt x="17053" y="4186"/>
                    </a:lnTo>
                    <a:lnTo>
                      <a:pt x="16949" y="4206"/>
                    </a:lnTo>
                    <a:lnTo>
                      <a:pt x="16886" y="4269"/>
                    </a:lnTo>
                    <a:lnTo>
                      <a:pt x="16781" y="4290"/>
                    </a:lnTo>
                    <a:lnTo>
                      <a:pt x="16698" y="4374"/>
                    </a:lnTo>
                    <a:lnTo>
                      <a:pt x="16698" y="4458"/>
                    </a:lnTo>
                    <a:lnTo>
                      <a:pt x="16635" y="4520"/>
                    </a:lnTo>
                    <a:lnTo>
                      <a:pt x="16593" y="4520"/>
                    </a:lnTo>
                    <a:lnTo>
                      <a:pt x="16530" y="4458"/>
                    </a:lnTo>
                    <a:lnTo>
                      <a:pt x="16530" y="4374"/>
                    </a:lnTo>
                    <a:lnTo>
                      <a:pt x="16509" y="4290"/>
                    </a:lnTo>
                    <a:lnTo>
                      <a:pt x="16468" y="4248"/>
                    </a:lnTo>
                    <a:lnTo>
                      <a:pt x="16468" y="4165"/>
                    </a:lnTo>
                    <a:lnTo>
                      <a:pt x="16509" y="4081"/>
                    </a:lnTo>
                    <a:lnTo>
                      <a:pt x="16593" y="4081"/>
                    </a:lnTo>
                    <a:lnTo>
                      <a:pt x="16698" y="4039"/>
                    </a:lnTo>
                    <a:lnTo>
                      <a:pt x="16802" y="4039"/>
                    </a:lnTo>
                    <a:lnTo>
                      <a:pt x="16886" y="3997"/>
                    </a:lnTo>
                    <a:lnTo>
                      <a:pt x="16928" y="3955"/>
                    </a:lnTo>
                    <a:lnTo>
                      <a:pt x="17012" y="3934"/>
                    </a:lnTo>
                    <a:lnTo>
                      <a:pt x="17158" y="3893"/>
                    </a:lnTo>
                    <a:lnTo>
                      <a:pt x="17263" y="3851"/>
                    </a:lnTo>
                    <a:lnTo>
                      <a:pt x="17346" y="3788"/>
                    </a:lnTo>
                    <a:lnTo>
                      <a:pt x="17472" y="3788"/>
                    </a:lnTo>
                    <a:lnTo>
                      <a:pt x="17556" y="3746"/>
                    </a:lnTo>
                    <a:lnTo>
                      <a:pt x="17577" y="3662"/>
                    </a:lnTo>
                    <a:lnTo>
                      <a:pt x="17556" y="3621"/>
                    </a:lnTo>
                    <a:lnTo>
                      <a:pt x="17514" y="3558"/>
                    </a:lnTo>
                    <a:lnTo>
                      <a:pt x="17346" y="3558"/>
                    </a:lnTo>
                    <a:lnTo>
                      <a:pt x="17346" y="3516"/>
                    </a:lnTo>
                    <a:lnTo>
                      <a:pt x="17430" y="3516"/>
                    </a:lnTo>
                    <a:lnTo>
                      <a:pt x="17451" y="3537"/>
                    </a:lnTo>
                    <a:lnTo>
                      <a:pt x="17535" y="3537"/>
                    </a:lnTo>
                    <a:lnTo>
                      <a:pt x="17577" y="3558"/>
                    </a:lnTo>
                    <a:lnTo>
                      <a:pt x="17618" y="3662"/>
                    </a:lnTo>
                    <a:lnTo>
                      <a:pt x="17639" y="3662"/>
                    </a:lnTo>
                    <a:lnTo>
                      <a:pt x="17660" y="3641"/>
                    </a:lnTo>
                    <a:lnTo>
                      <a:pt x="17765" y="3579"/>
                    </a:lnTo>
                    <a:lnTo>
                      <a:pt x="17890" y="3621"/>
                    </a:lnTo>
                    <a:lnTo>
                      <a:pt x="17974" y="3579"/>
                    </a:lnTo>
                    <a:lnTo>
                      <a:pt x="18058" y="3537"/>
                    </a:lnTo>
                    <a:lnTo>
                      <a:pt x="18141" y="3516"/>
                    </a:lnTo>
                    <a:lnTo>
                      <a:pt x="18246" y="3537"/>
                    </a:lnTo>
                    <a:lnTo>
                      <a:pt x="18351" y="3537"/>
                    </a:lnTo>
                    <a:lnTo>
                      <a:pt x="18455" y="3516"/>
                    </a:lnTo>
                    <a:lnTo>
                      <a:pt x="18518" y="3537"/>
                    </a:lnTo>
                    <a:lnTo>
                      <a:pt x="18602" y="3579"/>
                    </a:lnTo>
                    <a:lnTo>
                      <a:pt x="18769" y="3579"/>
                    </a:lnTo>
                    <a:lnTo>
                      <a:pt x="18790" y="3621"/>
                    </a:lnTo>
                    <a:lnTo>
                      <a:pt x="18832" y="3621"/>
                    </a:lnTo>
                    <a:lnTo>
                      <a:pt x="18978" y="3725"/>
                    </a:lnTo>
                    <a:lnTo>
                      <a:pt x="19041" y="3746"/>
                    </a:lnTo>
                    <a:lnTo>
                      <a:pt x="19146" y="3725"/>
                    </a:lnTo>
                    <a:lnTo>
                      <a:pt x="19209" y="3662"/>
                    </a:lnTo>
                    <a:lnTo>
                      <a:pt x="19292" y="3662"/>
                    </a:lnTo>
                    <a:lnTo>
                      <a:pt x="19355" y="3683"/>
                    </a:lnTo>
                    <a:lnTo>
                      <a:pt x="19439" y="3683"/>
                    </a:lnTo>
                    <a:lnTo>
                      <a:pt x="19502" y="3725"/>
                    </a:lnTo>
                    <a:lnTo>
                      <a:pt x="19564" y="3725"/>
                    </a:lnTo>
                    <a:lnTo>
                      <a:pt x="19732" y="3662"/>
                    </a:lnTo>
                    <a:lnTo>
                      <a:pt x="19815" y="3621"/>
                    </a:lnTo>
                    <a:lnTo>
                      <a:pt x="19920" y="3621"/>
                    </a:lnTo>
                    <a:lnTo>
                      <a:pt x="19983" y="3662"/>
                    </a:lnTo>
                    <a:lnTo>
                      <a:pt x="20046" y="3662"/>
                    </a:lnTo>
                    <a:lnTo>
                      <a:pt x="20129" y="3621"/>
                    </a:lnTo>
                    <a:lnTo>
                      <a:pt x="20234" y="3641"/>
                    </a:lnTo>
                    <a:lnTo>
                      <a:pt x="20338" y="3641"/>
                    </a:lnTo>
                    <a:lnTo>
                      <a:pt x="20338" y="3579"/>
                    </a:lnTo>
                    <a:lnTo>
                      <a:pt x="20276" y="3558"/>
                    </a:lnTo>
                    <a:lnTo>
                      <a:pt x="20276" y="3516"/>
                    </a:lnTo>
                    <a:lnTo>
                      <a:pt x="20297" y="3474"/>
                    </a:lnTo>
                    <a:lnTo>
                      <a:pt x="20359" y="3537"/>
                    </a:lnTo>
                    <a:lnTo>
                      <a:pt x="20401" y="3579"/>
                    </a:lnTo>
                    <a:lnTo>
                      <a:pt x="20485" y="3579"/>
                    </a:lnTo>
                    <a:lnTo>
                      <a:pt x="20548" y="3558"/>
                    </a:lnTo>
                    <a:lnTo>
                      <a:pt x="20694" y="3558"/>
                    </a:lnTo>
                    <a:lnTo>
                      <a:pt x="20903" y="3474"/>
                    </a:lnTo>
                    <a:lnTo>
                      <a:pt x="21008" y="3432"/>
                    </a:lnTo>
                    <a:lnTo>
                      <a:pt x="21029" y="3369"/>
                    </a:lnTo>
                    <a:lnTo>
                      <a:pt x="21029" y="3328"/>
                    </a:lnTo>
                    <a:lnTo>
                      <a:pt x="21092" y="3307"/>
                    </a:lnTo>
                    <a:lnTo>
                      <a:pt x="21134" y="3328"/>
                    </a:lnTo>
                    <a:lnTo>
                      <a:pt x="21217" y="3307"/>
                    </a:lnTo>
                    <a:lnTo>
                      <a:pt x="21322" y="3223"/>
                    </a:lnTo>
                    <a:lnTo>
                      <a:pt x="21406" y="3202"/>
                    </a:lnTo>
                    <a:lnTo>
                      <a:pt x="21406" y="3118"/>
                    </a:lnTo>
                    <a:lnTo>
                      <a:pt x="21426" y="3056"/>
                    </a:lnTo>
                    <a:lnTo>
                      <a:pt x="21489" y="3035"/>
                    </a:lnTo>
                    <a:lnTo>
                      <a:pt x="21489" y="2930"/>
                    </a:lnTo>
                    <a:lnTo>
                      <a:pt x="21447" y="2888"/>
                    </a:lnTo>
                    <a:lnTo>
                      <a:pt x="21343" y="2805"/>
                    </a:lnTo>
                    <a:lnTo>
                      <a:pt x="21217" y="2742"/>
                    </a:lnTo>
                    <a:lnTo>
                      <a:pt x="21113" y="2637"/>
                    </a:lnTo>
                    <a:lnTo>
                      <a:pt x="21092" y="2574"/>
                    </a:lnTo>
                    <a:lnTo>
                      <a:pt x="21029" y="2512"/>
                    </a:lnTo>
                    <a:lnTo>
                      <a:pt x="20882" y="2491"/>
                    </a:lnTo>
                    <a:lnTo>
                      <a:pt x="20799" y="2407"/>
                    </a:lnTo>
                    <a:lnTo>
                      <a:pt x="20778" y="2323"/>
                    </a:lnTo>
                    <a:lnTo>
                      <a:pt x="20715" y="2302"/>
                    </a:lnTo>
                    <a:lnTo>
                      <a:pt x="20694" y="2323"/>
                    </a:lnTo>
                    <a:lnTo>
                      <a:pt x="20610" y="2365"/>
                    </a:lnTo>
                    <a:lnTo>
                      <a:pt x="20569" y="2323"/>
                    </a:lnTo>
                    <a:lnTo>
                      <a:pt x="20548" y="2261"/>
                    </a:lnTo>
                    <a:lnTo>
                      <a:pt x="20485" y="2198"/>
                    </a:lnTo>
                    <a:lnTo>
                      <a:pt x="20255" y="2198"/>
                    </a:lnTo>
                    <a:lnTo>
                      <a:pt x="20171" y="2219"/>
                    </a:lnTo>
                    <a:lnTo>
                      <a:pt x="20171" y="2302"/>
                    </a:lnTo>
                    <a:lnTo>
                      <a:pt x="20171" y="2365"/>
                    </a:lnTo>
                    <a:lnTo>
                      <a:pt x="20129" y="2302"/>
                    </a:lnTo>
                    <a:lnTo>
                      <a:pt x="20066" y="2302"/>
                    </a:lnTo>
                    <a:lnTo>
                      <a:pt x="19920" y="2386"/>
                    </a:lnTo>
                    <a:lnTo>
                      <a:pt x="19836" y="2407"/>
                    </a:lnTo>
                    <a:lnTo>
                      <a:pt x="19711" y="2365"/>
                    </a:lnTo>
                    <a:lnTo>
                      <a:pt x="19606" y="2365"/>
                    </a:lnTo>
                    <a:lnTo>
                      <a:pt x="19522" y="2323"/>
                    </a:lnTo>
                    <a:lnTo>
                      <a:pt x="19460" y="2261"/>
                    </a:lnTo>
                    <a:lnTo>
                      <a:pt x="19460" y="2177"/>
                    </a:lnTo>
                    <a:lnTo>
                      <a:pt x="19522" y="2177"/>
                    </a:lnTo>
                    <a:lnTo>
                      <a:pt x="19564" y="2219"/>
                    </a:lnTo>
                    <a:lnTo>
                      <a:pt x="19669" y="2261"/>
                    </a:lnTo>
                    <a:lnTo>
                      <a:pt x="19711" y="2219"/>
                    </a:lnTo>
                    <a:lnTo>
                      <a:pt x="19711" y="2177"/>
                    </a:lnTo>
                    <a:lnTo>
                      <a:pt x="19606" y="2093"/>
                    </a:lnTo>
                    <a:lnTo>
                      <a:pt x="19606" y="2009"/>
                    </a:lnTo>
                    <a:lnTo>
                      <a:pt x="19627" y="1989"/>
                    </a:lnTo>
                    <a:lnTo>
                      <a:pt x="19669" y="2072"/>
                    </a:lnTo>
                    <a:lnTo>
                      <a:pt x="19774" y="2114"/>
                    </a:lnTo>
                    <a:lnTo>
                      <a:pt x="19857" y="2156"/>
                    </a:lnTo>
                    <a:lnTo>
                      <a:pt x="20025" y="2093"/>
                    </a:lnTo>
                    <a:lnTo>
                      <a:pt x="20171" y="1968"/>
                    </a:lnTo>
                    <a:lnTo>
                      <a:pt x="20171" y="1884"/>
                    </a:lnTo>
                    <a:lnTo>
                      <a:pt x="20150" y="1842"/>
                    </a:lnTo>
                    <a:lnTo>
                      <a:pt x="20087" y="1800"/>
                    </a:lnTo>
                    <a:lnTo>
                      <a:pt x="20087" y="1758"/>
                    </a:lnTo>
                    <a:lnTo>
                      <a:pt x="20150" y="1696"/>
                    </a:lnTo>
                    <a:lnTo>
                      <a:pt x="20150" y="1675"/>
                    </a:lnTo>
                    <a:lnTo>
                      <a:pt x="20046" y="1591"/>
                    </a:lnTo>
                    <a:lnTo>
                      <a:pt x="19962" y="1486"/>
                    </a:lnTo>
                    <a:lnTo>
                      <a:pt x="19920" y="1465"/>
                    </a:lnTo>
                    <a:lnTo>
                      <a:pt x="19857" y="1486"/>
                    </a:lnTo>
                    <a:lnTo>
                      <a:pt x="19774" y="1570"/>
                    </a:lnTo>
                    <a:lnTo>
                      <a:pt x="19627" y="1654"/>
                    </a:lnTo>
                    <a:lnTo>
                      <a:pt x="19439" y="1654"/>
                    </a:lnTo>
                    <a:lnTo>
                      <a:pt x="19334" y="1737"/>
                    </a:lnTo>
                    <a:lnTo>
                      <a:pt x="19292" y="1737"/>
                    </a:lnTo>
                    <a:lnTo>
                      <a:pt x="19229" y="1675"/>
                    </a:lnTo>
                    <a:lnTo>
                      <a:pt x="19188" y="1654"/>
                    </a:lnTo>
                    <a:lnTo>
                      <a:pt x="19104" y="1675"/>
                    </a:lnTo>
                    <a:lnTo>
                      <a:pt x="19020" y="1696"/>
                    </a:lnTo>
                    <a:lnTo>
                      <a:pt x="18937" y="1675"/>
                    </a:lnTo>
                    <a:lnTo>
                      <a:pt x="18874" y="1633"/>
                    </a:lnTo>
                    <a:lnTo>
                      <a:pt x="18769" y="1591"/>
                    </a:lnTo>
                    <a:lnTo>
                      <a:pt x="18685" y="1549"/>
                    </a:lnTo>
                    <a:lnTo>
                      <a:pt x="18581" y="1528"/>
                    </a:lnTo>
                    <a:lnTo>
                      <a:pt x="18476" y="1445"/>
                    </a:lnTo>
                    <a:lnTo>
                      <a:pt x="18309" y="1424"/>
                    </a:lnTo>
                    <a:lnTo>
                      <a:pt x="18100" y="1445"/>
                    </a:lnTo>
                    <a:lnTo>
                      <a:pt x="17995" y="1465"/>
                    </a:lnTo>
                    <a:lnTo>
                      <a:pt x="17849" y="1528"/>
                    </a:lnTo>
                    <a:lnTo>
                      <a:pt x="17723" y="1549"/>
                    </a:lnTo>
                    <a:lnTo>
                      <a:pt x="17577" y="1570"/>
                    </a:lnTo>
                    <a:lnTo>
                      <a:pt x="17472" y="1549"/>
                    </a:lnTo>
                    <a:lnTo>
                      <a:pt x="17346" y="1570"/>
                    </a:lnTo>
                    <a:lnTo>
                      <a:pt x="17325" y="1591"/>
                    </a:lnTo>
                    <a:lnTo>
                      <a:pt x="17346" y="1737"/>
                    </a:lnTo>
                    <a:lnTo>
                      <a:pt x="17346" y="1800"/>
                    </a:lnTo>
                    <a:lnTo>
                      <a:pt x="17305" y="1800"/>
                    </a:lnTo>
                    <a:lnTo>
                      <a:pt x="17242" y="1779"/>
                    </a:lnTo>
                    <a:lnTo>
                      <a:pt x="17158" y="1654"/>
                    </a:lnTo>
                    <a:lnTo>
                      <a:pt x="17137" y="1570"/>
                    </a:lnTo>
                    <a:lnTo>
                      <a:pt x="17095" y="1549"/>
                    </a:lnTo>
                    <a:lnTo>
                      <a:pt x="17012" y="1570"/>
                    </a:lnTo>
                    <a:lnTo>
                      <a:pt x="16698" y="1570"/>
                    </a:lnTo>
                    <a:cubicBezTo>
                      <a:pt x="16698" y="1570"/>
                      <a:pt x="16593" y="1633"/>
                      <a:pt x="16572" y="1633"/>
                    </a:cubicBezTo>
                    <a:lnTo>
                      <a:pt x="16489" y="1737"/>
                    </a:lnTo>
                    <a:lnTo>
                      <a:pt x="16426" y="1884"/>
                    </a:lnTo>
                    <a:lnTo>
                      <a:pt x="16384" y="1968"/>
                    </a:lnTo>
                    <a:lnTo>
                      <a:pt x="16363" y="1968"/>
                    </a:lnTo>
                    <a:lnTo>
                      <a:pt x="16363" y="1905"/>
                    </a:lnTo>
                    <a:lnTo>
                      <a:pt x="16405" y="1800"/>
                    </a:lnTo>
                    <a:lnTo>
                      <a:pt x="16426" y="1737"/>
                    </a:lnTo>
                    <a:lnTo>
                      <a:pt x="16405" y="1696"/>
                    </a:lnTo>
                    <a:lnTo>
                      <a:pt x="16321" y="1737"/>
                    </a:lnTo>
                    <a:lnTo>
                      <a:pt x="16196" y="1737"/>
                    </a:lnTo>
                    <a:lnTo>
                      <a:pt x="16154" y="1779"/>
                    </a:lnTo>
                    <a:lnTo>
                      <a:pt x="16154" y="1842"/>
                    </a:lnTo>
                    <a:lnTo>
                      <a:pt x="16112" y="1884"/>
                    </a:lnTo>
                    <a:lnTo>
                      <a:pt x="16112" y="1989"/>
                    </a:lnTo>
                    <a:lnTo>
                      <a:pt x="16049" y="2009"/>
                    </a:lnTo>
                    <a:lnTo>
                      <a:pt x="16007" y="1968"/>
                    </a:lnTo>
                    <a:lnTo>
                      <a:pt x="16007" y="1905"/>
                    </a:lnTo>
                    <a:lnTo>
                      <a:pt x="16070" y="1842"/>
                    </a:lnTo>
                    <a:lnTo>
                      <a:pt x="16070" y="1675"/>
                    </a:lnTo>
                    <a:lnTo>
                      <a:pt x="16091" y="1591"/>
                    </a:lnTo>
                    <a:lnTo>
                      <a:pt x="16300" y="1465"/>
                    </a:lnTo>
                    <a:lnTo>
                      <a:pt x="16426" y="1382"/>
                    </a:lnTo>
                    <a:lnTo>
                      <a:pt x="16593" y="1382"/>
                    </a:lnTo>
                    <a:lnTo>
                      <a:pt x="16719" y="1424"/>
                    </a:lnTo>
                    <a:lnTo>
                      <a:pt x="16823" y="1424"/>
                    </a:lnTo>
                    <a:lnTo>
                      <a:pt x="16844" y="1382"/>
                    </a:lnTo>
                    <a:lnTo>
                      <a:pt x="17116" y="1382"/>
                    </a:lnTo>
                    <a:lnTo>
                      <a:pt x="17200" y="1340"/>
                    </a:lnTo>
                    <a:lnTo>
                      <a:pt x="17221" y="1256"/>
                    </a:lnTo>
                    <a:lnTo>
                      <a:pt x="17158" y="1256"/>
                    </a:lnTo>
                    <a:lnTo>
                      <a:pt x="17095" y="1173"/>
                    </a:lnTo>
                    <a:lnTo>
                      <a:pt x="17095" y="1068"/>
                    </a:lnTo>
                    <a:lnTo>
                      <a:pt x="17200" y="1005"/>
                    </a:lnTo>
                    <a:lnTo>
                      <a:pt x="17263" y="963"/>
                    </a:lnTo>
                    <a:lnTo>
                      <a:pt x="17346" y="963"/>
                    </a:lnTo>
                    <a:lnTo>
                      <a:pt x="17367" y="1026"/>
                    </a:lnTo>
                    <a:lnTo>
                      <a:pt x="17346" y="1068"/>
                    </a:lnTo>
                    <a:lnTo>
                      <a:pt x="17305" y="1068"/>
                    </a:lnTo>
                    <a:lnTo>
                      <a:pt x="17346" y="1152"/>
                    </a:lnTo>
                    <a:lnTo>
                      <a:pt x="17346" y="1256"/>
                    </a:lnTo>
                    <a:lnTo>
                      <a:pt x="17409" y="1340"/>
                    </a:lnTo>
                    <a:lnTo>
                      <a:pt x="17556" y="1340"/>
                    </a:lnTo>
                    <a:lnTo>
                      <a:pt x="17681" y="1277"/>
                    </a:lnTo>
                    <a:lnTo>
                      <a:pt x="17765" y="1277"/>
                    </a:lnTo>
                    <a:lnTo>
                      <a:pt x="17869" y="1319"/>
                    </a:lnTo>
                    <a:lnTo>
                      <a:pt x="17953" y="1277"/>
                    </a:lnTo>
                    <a:lnTo>
                      <a:pt x="18141" y="1214"/>
                    </a:lnTo>
                    <a:lnTo>
                      <a:pt x="18267" y="1214"/>
                    </a:lnTo>
                    <a:lnTo>
                      <a:pt x="18309" y="1256"/>
                    </a:lnTo>
                    <a:lnTo>
                      <a:pt x="18393" y="1256"/>
                    </a:lnTo>
                    <a:lnTo>
                      <a:pt x="18455" y="1214"/>
                    </a:lnTo>
                    <a:lnTo>
                      <a:pt x="18581" y="1214"/>
                    </a:lnTo>
                    <a:lnTo>
                      <a:pt x="18685" y="1256"/>
                    </a:lnTo>
                    <a:lnTo>
                      <a:pt x="18769" y="1256"/>
                    </a:lnTo>
                    <a:lnTo>
                      <a:pt x="18853" y="1277"/>
                    </a:lnTo>
                    <a:lnTo>
                      <a:pt x="19083" y="1382"/>
                    </a:lnTo>
                    <a:lnTo>
                      <a:pt x="19209" y="1382"/>
                    </a:lnTo>
                    <a:lnTo>
                      <a:pt x="19313" y="1361"/>
                    </a:lnTo>
                    <a:lnTo>
                      <a:pt x="19439" y="1361"/>
                    </a:lnTo>
                    <a:lnTo>
                      <a:pt x="19481" y="1277"/>
                    </a:lnTo>
                    <a:lnTo>
                      <a:pt x="19564" y="1235"/>
                    </a:lnTo>
                    <a:lnTo>
                      <a:pt x="19669" y="1256"/>
                    </a:lnTo>
                    <a:lnTo>
                      <a:pt x="19774" y="1256"/>
                    </a:lnTo>
                    <a:lnTo>
                      <a:pt x="19836" y="1173"/>
                    </a:lnTo>
                    <a:lnTo>
                      <a:pt x="19836" y="1131"/>
                    </a:lnTo>
                    <a:lnTo>
                      <a:pt x="19669" y="1026"/>
                    </a:lnTo>
                    <a:lnTo>
                      <a:pt x="19585" y="963"/>
                    </a:lnTo>
                    <a:lnTo>
                      <a:pt x="19543" y="859"/>
                    </a:lnTo>
                    <a:lnTo>
                      <a:pt x="19439" y="796"/>
                    </a:lnTo>
                    <a:lnTo>
                      <a:pt x="19250" y="733"/>
                    </a:lnTo>
                    <a:lnTo>
                      <a:pt x="19167" y="649"/>
                    </a:lnTo>
                    <a:lnTo>
                      <a:pt x="19062" y="628"/>
                    </a:lnTo>
                    <a:lnTo>
                      <a:pt x="18957" y="649"/>
                    </a:lnTo>
                    <a:lnTo>
                      <a:pt x="18916" y="608"/>
                    </a:lnTo>
                    <a:lnTo>
                      <a:pt x="18853" y="545"/>
                    </a:lnTo>
                    <a:lnTo>
                      <a:pt x="18727" y="587"/>
                    </a:lnTo>
                    <a:lnTo>
                      <a:pt x="18685" y="524"/>
                    </a:lnTo>
                    <a:lnTo>
                      <a:pt x="18455" y="503"/>
                    </a:lnTo>
                    <a:lnTo>
                      <a:pt x="18309" y="398"/>
                    </a:lnTo>
                    <a:lnTo>
                      <a:pt x="18246" y="398"/>
                    </a:lnTo>
                    <a:lnTo>
                      <a:pt x="18058" y="294"/>
                    </a:lnTo>
                    <a:lnTo>
                      <a:pt x="17995" y="294"/>
                    </a:lnTo>
                    <a:lnTo>
                      <a:pt x="17995" y="315"/>
                    </a:lnTo>
                    <a:lnTo>
                      <a:pt x="17932" y="336"/>
                    </a:lnTo>
                    <a:lnTo>
                      <a:pt x="17765" y="231"/>
                    </a:lnTo>
                    <a:lnTo>
                      <a:pt x="17744" y="168"/>
                    </a:lnTo>
                    <a:lnTo>
                      <a:pt x="17681" y="105"/>
                    </a:lnTo>
                    <a:lnTo>
                      <a:pt x="17597" y="126"/>
                    </a:lnTo>
                    <a:lnTo>
                      <a:pt x="17535" y="126"/>
                    </a:lnTo>
                    <a:lnTo>
                      <a:pt x="17472" y="84"/>
                    </a:lnTo>
                    <a:lnTo>
                      <a:pt x="17263" y="84"/>
                    </a:lnTo>
                    <a:lnTo>
                      <a:pt x="17158" y="22"/>
                    </a:lnTo>
                    <a:lnTo>
                      <a:pt x="17074" y="84"/>
                    </a:lnTo>
                    <a:lnTo>
                      <a:pt x="17033" y="84"/>
                    </a:lnTo>
                    <a:lnTo>
                      <a:pt x="17012" y="64"/>
                    </a:lnTo>
                    <a:lnTo>
                      <a:pt x="16928" y="1"/>
                    </a:lnTo>
                    <a:lnTo>
                      <a:pt x="16740" y="22"/>
                    </a:lnTo>
                    <a:lnTo>
                      <a:pt x="16614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502" name="Google Shape;502;p35"/>
              <p:cNvGrpSpPr/>
              <p:nvPr/>
            </p:nvGrpSpPr>
            <p:grpSpPr>
              <a:xfrm>
                <a:off x="1922950" y="1410350"/>
                <a:ext cx="1252825" cy="1162875"/>
                <a:chOff x="1922950" y="1410350"/>
                <a:chExt cx="1252825" cy="1162875"/>
              </a:xfrm>
            </p:grpSpPr>
            <p:sp>
              <p:nvSpPr>
                <p:cNvPr id="503" name="Google Shape;503;p35"/>
                <p:cNvSpPr/>
                <p:nvPr/>
              </p:nvSpPr>
              <p:spPr>
                <a:xfrm>
                  <a:off x="1988325" y="2333100"/>
                  <a:ext cx="52325" cy="6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" h="2637" extrusionOk="0">
                      <a:moveTo>
                        <a:pt x="210" y="0"/>
                      </a:moveTo>
                      <a:lnTo>
                        <a:pt x="189" y="63"/>
                      </a:lnTo>
                      <a:lnTo>
                        <a:pt x="1" y="21"/>
                      </a:lnTo>
                      <a:lnTo>
                        <a:pt x="63" y="188"/>
                      </a:lnTo>
                      <a:lnTo>
                        <a:pt x="105" y="209"/>
                      </a:lnTo>
                      <a:lnTo>
                        <a:pt x="168" y="335"/>
                      </a:lnTo>
                      <a:lnTo>
                        <a:pt x="440" y="377"/>
                      </a:lnTo>
                      <a:lnTo>
                        <a:pt x="314" y="439"/>
                      </a:lnTo>
                      <a:lnTo>
                        <a:pt x="189" y="439"/>
                      </a:lnTo>
                      <a:lnTo>
                        <a:pt x="105" y="544"/>
                      </a:lnTo>
                      <a:lnTo>
                        <a:pt x="168" y="607"/>
                      </a:lnTo>
                      <a:lnTo>
                        <a:pt x="105" y="732"/>
                      </a:lnTo>
                      <a:lnTo>
                        <a:pt x="126" y="774"/>
                      </a:lnTo>
                      <a:lnTo>
                        <a:pt x="273" y="732"/>
                      </a:lnTo>
                      <a:lnTo>
                        <a:pt x="293" y="837"/>
                      </a:lnTo>
                      <a:lnTo>
                        <a:pt x="419" y="837"/>
                      </a:lnTo>
                      <a:lnTo>
                        <a:pt x="419" y="942"/>
                      </a:lnTo>
                      <a:lnTo>
                        <a:pt x="524" y="1025"/>
                      </a:lnTo>
                      <a:lnTo>
                        <a:pt x="649" y="963"/>
                      </a:lnTo>
                      <a:lnTo>
                        <a:pt x="503" y="1130"/>
                      </a:lnTo>
                      <a:lnTo>
                        <a:pt x="545" y="1276"/>
                      </a:lnTo>
                      <a:lnTo>
                        <a:pt x="649" y="1255"/>
                      </a:lnTo>
                      <a:lnTo>
                        <a:pt x="649" y="1151"/>
                      </a:lnTo>
                      <a:lnTo>
                        <a:pt x="817" y="1109"/>
                      </a:lnTo>
                      <a:lnTo>
                        <a:pt x="817" y="1109"/>
                      </a:lnTo>
                      <a:lnTo>
                        <a:pt x="754" y="1235"/>
                      </a:lnTo>
                      <a:lnTo>
                        <a:pt x="691" y="1339"/>
                      </a:lnTo>
                      <a:lnTo>
                        <a:pt x="691" y="1423"/>
                      </a:lnTo>
                      <a:lnTo>
                        <a:pt x="733" y="1423"/>
                      </a:lnTo>
                      <a:lnTo>
                        <a:pt x="796" y="1548"/>
                      </a:lnTo>
                      <a:lnTo>
                        <a:pt x="963" y="1528"/>
                      </a:lnTo>
                      <a:lnTo>
                        <a:pt x="963" y="1632"/>
                      </a:lnTo>
                      <a:lnTo>
                        <a:pt x="1047" y="1632"/>
                      </a:lnTo>
                      <a:lnTo>
                        <a:pt x="1068" y="1737"/>
                      </a:lnTo>
                      <a:lnTo>
                        <a:pt x="1047" y="1820"/>
                      </a:lnTo>
                      <a:lnTo>
                        <a:pt x="1172" y="1967"/>
                      </a:lnTo>
                      <a:lnTo>
                        <a:pt x="1256" y="1883"/>
                      </a:lnTo>
                      <a:lnTo>
                        <a:pt x="1319" y="1946"/>
                      </a:lnTo>
                      <a:lnTo>
                        <a:pt x="1423" y="1946"/>
                      </a:lnTo>
                      <a:lnTo>
                        <a:pt x="1256" y="2113"/>
                      </a:lnTo>
                      <a:lnTo>
                        <a:pt x="1465" y="2323"/>
                      </a:lnTo>
                      <a:lnTo>
                        <a:pt x="1549" y="2364"/>
                      </a:lnTo>
                      <a:lnTo>
                        <a:pt x="1591" y="2427"/>
                      </a:lnTo>
                      <a:lnTo>
                        <a:pt x="1946" y="2636"/>
                      </a:lnTo>
                      <a:lnTo>
                        <a:pt x="1988" y="2595"/>
                      </a:lnTo>
                      <a:lnTo>
                        <a:pt x="2093" y="2616"/>
                      </a:lnTo>
                      <a:lnTo>
                        <a:pt x="2009" y="2302"/>
                      </a:lnTo>
                      <a:lnTo>
                        <a:pt x="2051" y="2176"/>
                      </a:lnTo>
                      <a:lnTo>
                        <a:pt x="2009" y="2072"/>
                      </a:lnTo>
                      <a:lnTo>
                        <a:pt x="2009" y="1820"/>
                      </a:lnTo>
                      <a:lnTo>
                        <a:pt x="1946" y="1695"/>
                      </a:lnTo>
                      <a:lnTo>
                        <a:pt x="1674" y="1548"/>
                      </a:lnTo>
                      <a:lnTo>
                        <a:pt x="1653" y="1214"/>
                      </a:lnTo>
                      <a:lnTo>
                        <a:pt x="1528" y="1004"/>
                      </a:lnTo>
                      <a:lnTo>
                        <a:pt x="1486" y="774"/>
                      </a:lnTo>
                      <a:lnTo>
                        <a:pt x="1444" y="732"/>
                      </a:lnTo>
                      <a:lnTo>
                        <a:pt x="1319" y="711"/>
                      </a:lnTo>
                      <a:lnTo>
                        <a:pt x="1130" y="607"/>
                      </a:lnTo>
                      <a:lnTo>
                        <a:pt x="1005" y="607"/>
                      </a:lnTo>
                      <a:lnTo>
                        <a:pt x="858" y="544"/>
                      </a:lnTo>
                      <a:lnTo>
                        <a:pt x="817" y="439"/>
                      </a:lnTo>
                      <a:lnTo>
                        <a:pt x="628" y="377"/>
                      </a:lnTo>
                      <a:lnTo>
                        <a:pt x="545" y="251"/>
                      </a:lnTo>
                      <a:lnTo>
                        <a:pt x="524" y="167"/>
                      </a:lnTo>
                      <a:lnTo>
                        <a:pt x="398" y="167"/>
                      </a:lnTo>
                      <a:lnTo>
                        <a:pt x="314" y="21"/>
                      </a:lnTo>
                      <a:lnTo>
                        <a:pt x="210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04" name="Google Shape;504;p35"/>
                <p:cNvSpPr/>
                <p:nvPr/>
              </p:nvSpPr>
              <p:spPr>
                <a:xfrm>
                  <a:off x="1953800" y="2242075"/>
                  <a:ext cx="23050" cy="5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" h="2177" extrusionOk="0">
                      <a:moveTo>
                        <a:pt x="210" y="0"/>
                      </a:moveTo>
                      <a:lnTo>
                        <a:pt x="21" y="314"/>
                      </a:lnTo>
                      <a:lnTo>
                        <a:pt x="42" y="523"/>
                      </a:lnTo>
                      <a:lnTo>
                        <a:pt x="1" y="628"/>
                      </a:lnTo>
                      <a:lnTo>
                        <a:pt x="1" y="733"/>
                      </a:lnTo>
                      <a:lnTo>
                        <a:pt x="105" y="754"/>
                      </a:lnTo>
                      <a:lnTo>
                        <a:pt x="189" y="837"/>
                      </a:lnTo>
                      <a:lnTo>
                        <a:pt x="189" y="942"/>
                      </a:lnTo>
                      <a:lnTo>
                        <a:pt x="126" y="921"/>
                      </a:lnTo>
                      <a:lnTo>
                        <a:pt x="21" y="900"/>
                      </a:lnTo>
                      <a:lnTo>
                        <a:pt x="21" y="984"/>
                      </a:lnTo>
                      <a:lnTo>
                        <a:pt x="105" y="1047"/>
                      </a:lnTo>
                      <a:lnTo>
                        <a:pt x="21" y="1193"/>
                      </a:lnTo>
                      <a:lnTo>
                        <a:pt x="105" y="1214"/>
                      </a:lnTo>
                      <a:lnTo>
                        <a:pt x="210" y="1339"/>
                      </a:lnTo>
                      <a:lnTo>
                        <a:pt x="84" y="1319"/>
                      </a:lnTo>
                      <a:lnTo>
                        <a:pt x="21" y="1402"/>
                      </a:lnTo>
                      <a:lnTo>
                        <a:pt x="42" y="1507"/>
                      </a:lnTo>
                      <a:lnTo>
                        <a:pt x="210" y="1528"/>
                      </a:lnTo>
                      <a:lnTo>
                        <a:pt x="147" y="1611"/>
                      </a:lnTo>
                      <a:lnTo>
                        <a:pt x="189" y="1758"/>
                      </a:lnTo>
                      <a:lnTo>
                        <a:pt x="356" y="2135"/>
                      </a:lnTo>
                      <a:lnTo>
                        <a:pt x="503" y="2176"/>
                      </a:lnTo>
                      <a:lnTo>
                        <a:pt x="565" y="2072"/>
                      </a:lnTo>
                      <a:lnTo>
                        <a:pt x="524" y="1988"/>
                      </a:lnTo>
                      <a:lnTo>
                        <a:pt x="440" y="1988"/>
                      </a:lnTo>
                      <a:lnTo>
                        <a:pt x="398" y="1863"/>
                      </a:lnTo>
                      <a:lnTo>
                        <a:pt x="335" y="1653"/>
                      </a:lnTo>
                      <a:lnTo>
                        <a:pt x="356" y="1507"/>
                      </a:lnTo>
                      <a:lnTo>
                        <a:pt x="314" y="1402"/>
                      </a:lnTo>
                      <a:lnTo>
                        <a:pt x="398" y="1235"/>
                      </a:lnTo>
                      <a:lnTo>
                        <a:pt x="545" y="1235"/>
                      </a:lnTo>
                      <a:lnTo>
                        <a:pt x="524" y="1109"/>
                      </a:lnTo>
                      <a:lnTo>
                        <a:pt x="419" y="1109"/>
                      </a:lnTo>
                      <a:lnTo>
                        <a:pt x="335" y="1130"/>
                      </a:lnTo>
                      <a:lnTo>
                        <a:pt x="231" y="1130"/>
                      </a:lnTo>
                      <a:lnTo>
                        <a:pt x="314" y="1026"/>
                      </a:lnTo>
                      <a:lnTo>
                        <a:pt x="419" y="1026"/>
                      </a:lnTo>
                      <a:lnTo>
                        <a:pt x="545" y="921"/>
                      </a:lnTo>
                      <a:lnTo>
                        <a:pt x="565" y="733"/>
                      </a:lnTo>
                      <a:lnTo>
                        <a:pt x="670" y="607"/>
                      </a:lnTo>
                      <a:lnTo>
                        <a:pt x="712" y="419"/>
                      </a:lnTo>
                      <a:lnTo>
                        <a:pt x="921" y="210"/>
                      </a:lnTo>
                      <a:lnTo>
                        <a:pt x="858" y="189"/>
                      </a:lnTo>
                      <a:lnTo>
                        <a:pt x="670" y="272"/>
                      </a:lnTo>
                      <a:lnTo>
                        <a:pt x="545" y="461"/>
                      </a:lnTo>
                      <a:lnTo>
                        <a:pt x="461" y="628"/>
                      </a:lnTo>
                      <a:lnTo>
                        <a:pt x="335" y="670"/>
                      </a:lnTo>
                      <a:lnTo>
                        <a:pt x="335" y="586"/>
                      </a:lnTo>
                      <a:lnTo>
                        <a:pt x="252" y="523"/>
                      </a:lnTo>
                      <a:lnTo>
                        <a:pt x="461" y="461"/>
                      </a:lnTo>
                      <a:lnTo>
                        <a:pt x="565" y="377"/>
                      </a:lnTo>
                      <a:lnTo>
                        <a:pt x="607" y="231"/>
                      </a:lnTo>
                      <a:lnTo>
                        <a:pt x="607" y="168"/>
                      </a:lnTo>
                      <a:lnTo>
                        <a:pt x="503" y="105"/>
                      </a:lnTo>
                      <a:lnTo>
                        <a:pt x="440" y="189"/>
                      </a:lnTo>
                      <a:lnTo>
                        <a:pt x="356" y="210"/>
                      </a:lnTo>
                      <a:lnTo>
                        <a:pt x="398" y="63"/>
                      </a:lnTo>
                      <a:lnTo>
                        <a:pt x="210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05" name="Google Shape;505;p35"/>
                <p:cNvSpPr/>
                <p:nvPr/>
              </p:nvSpPr>
              <p:spPr>
                <a:xfrm>
                  <a:off x="2552225" y="1885325"/>
                  <a:ext cx="48150" cy="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" h="1947" extrusionOk="0">
                      <a:moveTo>
                        <a:pt x="1402" y="0"/>
                      </a:moveTo>
                      <a:lnTo>
                        <a:pt x="1256" y="21"/>
                      </a:lnTo>
                      <a:lnTo>
                        <a:pt x="1067" y="189"/>
                      </a:lnTo>
                      <a:lnTo>
                        <a:pt x="984" y="356"/>
                      </a:lnTo>
                      <a:lnTo>
                        <a:pt x="1046" y="544"/>
                      </a:lnTo>
                      <a:lnTo>
                        <a:pt x="942" y="524"/>
                      </a:lnTo>
                      <a:lnTo>
                        <a:pt x="900" y="356"/>
                      </a:lnTo>
                      <a:lnTo>
                        <a:pt x="858" y="356"/>
                      </a:lnTo>
                      <a:lnTo>
                        <a:pt x="837" y="503"/>
                      </a:lnTo>
                      <a:lnTo>
                        <a:pt x="753" y="503"/>
                      </a:lnTo>
                      <a:lnTo>
                        <a:pt x="795" y="607"/>
                      </a:lnTo>
                      <a:lnTo>
                        <a:pt x="753" y="712"/>
                      </a:lnTo>
                      <a:lnTo>
                        <a:pt x="649" y="712"/>
                      </a:lnTo>
                      <a:lnTo>
                        <a:pt x="586" y="816"/>
                      </a:lnTo>
                      <a:lnTo>
                        <a:pt x="419" y="775"/>
                      </a:lnTo>
                      <a:lnTo>
                        <a:pt x="335" y="837"/>
                      </a:lnTo>
                      <a:lnTo>
                        <a:pt x="251" y="816"/>
                      </a:lnTo>
                      <a:lnTo>
                        <a:pt x="0" y="963"/>
                      </a:lnTo>
                      <a:lnTo>
                        <a:pt x="21" y="1088"/>
                      </a:lnTo>
                      <a:lnTo>
                        <a:pt x="147" y="1235"/>
                      </a:lnTo>
                      <a:lnTo>
                        <a:pt x="230" y="1172"/>
                      </a:lnTo>
                      <a:lnTo>
                        <a:pt x="209" y="1088"/>
                      </a:lnTo>
                      <a:lnTo>
                        <a:pt x="251" y="1026"/>
                      </a:lnTo>
                      <a:lnTo>
                        <a:pt x="356" y="1130"/>
                      </a:lnTo>
                      <a:lnTo>
                        <a:pt x="314" y="1277"/>
                      </a:lnTo>
                      <a:lnTo>
                        <a:pt x="440" y="1381"/>
                      </a:lnTo>
                      <a:lnTo>
                        <a:pt x="523" y="1256"/>
                      </a:lnTo>
                      <a:lnTo>
                        <a:pt x="544" y="1340"/>
                      </a:lnTo>
                      <a:lnTo>
                        <a:pt x="523" y="1423"/>
                      </a:lnTo>
                      <a:lnTo>
                        <a:pt x="649" y="1591"/>
                      </a:lnTo>
                      <a:lnTo>
                        <a:pt x="753" y="1612"/>
                      </a:lnTo>
                      <a:lnTo>
                        <a:pt x="795" y="1779"/>
                      </a:lnTo>
                      <a:lnTo>
                        <a:pt x="879" y="1863"/>
                      </a:lnTo>
                      <a:lnTo>
                        <a:pt x="963" y="1716"/>
                      </a:lnTo>
                      <a:lnTo>
                        <a:pt x="984" y="1821"/>
                      </a:lnTo>
                      <a:lnTo>
                        <a:pt x="1109" y="1946"/>
                      </a:lnTo>
                      <a:lnTo>
                        <a:pt x="1214" y="1925"/>
                      </a:lnTo>
                      <a:lnTo>
                        <a:pt x="1318" y="1925"/>
                      </a:lnTo>
                      <a:lnTo>
                        <a:pt x="1423" y="1821"/>
                      </a:lnTo>
                      <a:lnTo>
                        <a:pt x="1507" y="1800"/>
                      </a:lnTo>
                      <a:lnTo>
                        <a:pt x="1632" y="1695"/>
                      </a:lnTo>
                      <a:lnTo>
                        <a:pt x="1695" y="1800"/>
                      </a:lnTo>
                      <a:lnTo>
                        <a:pt x="1737" y="1758"/>
                      </a:lnTo>
                      <a:lnTo>
                        <a:pt x="1925" y="1653"/>
                      </a:lnTo>
                      <a:lnTo>
                        <a:pt x="1925" y="1549"/>
                      </a:lnTo>
                      <a:lnTo>
                        <a:pt x="1800" y="1591"/>
                      </a:lnTo>
                      <a:lnTo>
                        <a:pt x="1716" y="1507"/>
                      </a:lnTo>
                      <a:lnTo>
                        <a:pt x="1841" y="1277"/>
                      </a:lnTo>
                      <a:lnTo>
                        <a:pt x="1883" y="1151"/>
                      </a:lnTo>
                      <a:lnTo>
                        <a:pt x="1737" y="1235"/>
                      </a:lnTo>
                      <a:lnTo>
                        <a:pt x="1674" y="1402"/>
                      </a:lnTo>
                      <a:lnTo>
                        <a:pt x="1674" y="1277"/>
                      </a:lnTo>
                      <a:lnTo>
                        <a:pt x="1737" y="1026"/>
                      </a:lnTo>
                      <a:lnTo>
                        <a:pt x="1695" y="649"/>
                      </a:lnTo>
                      <a:lnTo>
                        <a:pt x="1528" y="544"/>
                      </a:lnTo>
                      <a:lnTo>
                        <a:pt x="1528" y="419"/>
                      </a:lnTo>
                      <a:lnTo>
                        <a:pt x="1423" y="419"/>
                      </a:lnTo>
                      <a:lnTo>
                        <a:pt x="1360" y="524"/>
                      </a:lnTo>
                      <a:lnTo>
                        <a:pt x="1360" y="398"/>
                      </a:lnTo>
                      <a:lnTo>
                        <a:pt x="1423" y="314"/>
                      </a:lnTo>
                      <a:lnTo>
                        <a:pt x="1381" y="210"/>
                      </a:lnTo>
                      <a:lnTo>
                        <a:pt x="1402" y="105"/>
                      </a:lnTo>
                      <a:lnTo>
                        <a:pt x="1402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06" name="Google Shape;506;p35"/>
                <p:cNvSpPr/>
                <p:nvPr/>
              </p:nvSpPr>
              <p:spPr>
                <a:xfrm>
                  <a:off x="2722750" y="1634775"/>
                  <a:ext cx="1459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8" h="5357" extrusionOk="0">
                      <a:moveTo>
                        <a:pt x="502" y="0"/>
                      </a:moveTo>
                      <a:lnTo>
                        <a:pt x="440" y="84"/>
                      </a:lnTo>
                      <a:lnTo>
                        <a:pt x="230" y="105"/>
                      </a:lnTo>
                      <a:lnTo>
                        <a:pt x="210" y="126"/>
                      </a:lnTo>
                      <a:lnTo>
                        <a:pt x="147" y="126"/>
                      </a:lnTo>
                      <a:lnTo>
                        <a:pt x="105" y="230"/>
                      </a:lnTo>
                      <a:lnTo>
                        <a:pt x="189" y="335"/>
                      </a:lnTo>
                      <a:lnTo>
                        <a:pt x="230" y="439"/>
                      </a:lnTo>
                      <a:lnTo>
                        <a:pt x="147" y="439"/>
                      </a:lnTo>
                      <a:lnTo>
                        <a:pt x="21" y="272"/>
                      </a:lnTo>
                      <a:lnTo>
                        <a:pt x="0" y="398"/>
                      </a:lnTo>
                      <a:lnTo>
                        <a:pt x="21" y="502"/>
                      </a:lnTo>
                      <a:lnTo>
                        <a:pt x="147" y="544"/>
                      </a:lnTo>
                      <a:lnTo>
                        <a:pt x="251" y="732"/>
                      </a:lnTo>
                      <a:lnTo>
                        <a:pt x="356" y="732"/>
                      </a:lnTo>
                      <a:lnTo>
                        <a:pt x="293" y="816"/>
                      </a:lnTo>
                      <a:lnTo>
                        <a:pt x="210" y="816"/>
                      </a:lnTo>
                      <a:lnTo>
                        <a:pt x="189" y="921"/>
                      </a:lnTo>
                      <a:lnTo>
                        <a:pt x="314" y="1109"/>
                      </a:lnTo>
                      <a:lnTo>
                        <a:pt x="440" y="1151"/>
                      </a:lnTo>
                      <a:lnTo>
                        <a:pt x="419" y="1235"/>
                      </a:lnTo>
                      <a:lnTo>
                        <a:pt x="398" y="1172"/>
                      </a:lnTo>
                      <a:lnTo>
                        <a:pt x="210" y="1151"/>
                      </a:lnTo>
                      <a:lnTo>
                        <a:pt x="210" y="1235"/>
                      </a:lnTo>
                      <a:lnTo>
                        <a:pt x="147" y="1255"/>
                      </a:lnTo>
                      <a:lnTo>
                        <a:pt x="105" y="1360"/>
                      </a:lnTo>
                      <a:lnTo>
                        <a:pt x="251" y="1276"/>
                      </a:lnTo>
                      <a:lnTo>
                        <a:pt x="335" y="1360"/>
                      </a:lnTo>
                      <a:lnTo>
                        <a:pt x="523" y="1276"/>
                      </a:lnTo>
                      <a:lnTo>
                        <a:pt x="544" y="1360"/>
                      </a:lnTo>
                      <a:lnTo>
                        <a:pt x="649" y="1381"/>
                      </a:lnTo>
                      <a:lnTo>
                        <a:pt x="670" y="1465"/>
                      </a:lnTo>
                      <a:lnTo>
                        <a:pt x="837" y="1590"/>
                      </a:lnTo>
                      <a:lnTo>
                        <a:pt x="879" y="1590"/>
                      </a:lnTo>
                      <a:lnTo>
                        <a:pt x="879" y="1527"/>
                      </a:lnTo>
                      <a:lnTo>
                        <a:pt x="942" y="1548"/>
                      </a:lnTo>
                      <a:lnTo>
                        <a:pt x="1046" y="1486"/>
                      </a:lnTo>
                      <a:lnTo>
                        <a:pt x="1130" y="1527"/>
                      </a:lnTo>
                      <a:lnTo>
                        <a:pt x="1151" y="1590"/>
                      </a:lnTo>
                      <a:lnTo>
                        <a:pt x="1130" y="1674"/>
                      </a:lnTo>
                      <a:lnTo>
                        <a:pt x="1130" y="1883"/>
                      </a:lnTo>
                      <a:lnTo>
                        <a:pt x="1067" y="2051"/>
                      </a:lnTo>
                      <a:lnTo>
                        <a:pt x="1067" y="2113"/>
                      </a:lnTo>
                      <a:lnTo>
                        <a:pt x="1151" y="2260"/>
                      </a:lnTo>
                      <a:lnTo>
                        <a:pt x="1088" y="2385"/>
                      </a:lnTo>
                      <a:lnTo>
                        <a:pt x="1088" y="2469"/>
                      </a:lnTo>
                      <a:lnTo>
                        <a:pt x="1067" y="2595"/>
                      </a:lnTo>
                      <a:lnTo>
                        <a:pt x="879" y="2699"/>
                      </a:lnTo>
                      <a:lnTo>
                        <a:pt x="754" y="2741"/>
                      </a:lnTo>
                      <a:lnTo>
                        <a:pt x="733" y="2825"/>
                      </a:lnTo>
                      <a:lnTo>
                        <a:pt x="628" y="2992"/>
                      </a:lnTo>
                      <a:lnTo>
                        <a:pt x="628" y="3055"/>
                      </a:lnTo>
                      <a:lnTo>
                        <a:pt x="523" y="3118"/>
                      </a:lnTo>
                      <a:lnTo>
                        <a:pt x="461" y="3222"/>
                      </a:lnTo>
                      <a:lnTo>
                        <a:pt x="461" y="3348"/>
                      </a:lnTo>
                      <a:lnTo>
                        <a:pt x="544" y="3369"/>
                      </a:lnTo>
                      <a:lnTo>
                        <a:pt x="544" y="3452"/>
                      </a:lnTo>
                      <a:lnTo>
                        <a:pt x="440" y="3473"/>
                      </a:lnTo>
                      <a:lnTo>
                        <a:pt x="419" y="3578"/>
                      </a:lnTo>
                      <a:lnTo>
                        <a:pt x="461" y="3641"/>
                      </a:lnTo>
                      <a:lnTo>
                        <a:pt x="398" y="3745"/>
                      </a:lnTo>
                      <a:lnTo>
                        <a:pt x="356" y="3850"/>
                      </a:lnTo>
                      <a:lnTo>
                        <a:pt x="419" y="3955"/>
                      </a:lnTo>
                      <a:lnTo>
                        <a:pt x="502" y="3976"/>
                      </a:lnTo>
                      <a:lnTo>
                        <a:pt x="502" y="4059"/>
                      </a:lnTo>
                      <a:lnTo>
                        <a:pt x="565" y="4143"/>
                      </a:lnTo>
                      <a:lnTo>
                        <a:pt x="628" y="4143"/>
                      </a:lnTo>
                      <a:lnTo>
                        <a:pt x="649" y="4038"/>
                      </a:lnTo>
                      <a:lnTo>
                        <a:pt x="670" y="3955"/>
                      </a:lnTo>
                      <a:lnTo>
                        <a:pt x="733" y="3996"/>
                      </a:lnTo>
                      <a:lnTo>
                        <a:pt x="774" y="3996"/>
                      </a:lnTo>
                      <a:lnTo>
                        <a:pt x="879" y="3871"/>
                      </a:lnTo>
                      <a:lnTo>
                        <a:pt x="942" y="3892"/>
                      </a:lnTo>
                      <a:lnTo>
                        <a:pt x="879" y="4059"/>
                      </a:lnTo>
                      <a:lnTo>
                        <a:pt x="774" y="4080"/>
                      </a:lnTo>
                      <a:lnTo>
                        <a:pt x="754" y="4143"/>
                      </a:lnTo>
                      <a:lnTo>
                        <a:pt x="816" y="4185"/>
                      </a:lnTo>
                      <a:lnTo>
                        <a:pt x="816" y="4268"/>
                      </a:lnTo>
                      <a:lnTo>
                        <a:pt x="921" y="4394"/>
                      </a:lnTo>
                      <a:lnTo>
                        <a:pt x="1026" y="4352"/>
                      </a:lnTo>
                      <a:lnTo>
                        <a:pt x="1067" y="4394"/>
                      </a:lnTo>
                      <a:lnTo>
                        <a:pt x="1193" y="4415"/>
                      </a:lnTo>
                      <a:lnTo>
                        <a:pt x="1256" y="4352"/>
                      </a:lnTo>
                      <a:lnTo>
                        <a:pt x="1402" y="4310"/>
                      </a:lnTo>
                      <a:lnTo>
                        <a:pt x="1381" y="4164"/>
                      </a:lnTo>
                      <a:lnTo>
                        <a:pt x="1465" y="4164"/>
                      </a:lnTo>
                      <a:lnTo>
                        <a:pt x="1507" y="4101"/>
                      </a:lnTo>
                      <a:lnTo>
                        <a:pt x="1507" y="4185"/>
                      </a:lnTo>
                      <a:lnTo>
                        <a:pt x="1486" y="4206"/>
                      </a:lnTo>
                      <a:lnTo>
                        <a:pt x="1507" y="4310"/>
                      </a:lnTo>
                      <a:lnTo>
                        <a:pt x="1570" y="4289"/>
                      </a:lnTo>
                      <a:lnTo>
                        <a:pt x="1653" y="4143"/>
                      </a:lnTo>
                      <a:lnTo>
                        <a:pt x="1695" y="4080"/>
                      </a:lnTo>
                      <a:lnTo>
                        <a:pt x="1716" y="4143"/>
                      </a:lnTo>
                      <a:lnTo>
                        <a:pt x="1695" y="4268"/>
                      </a:lnTo>
                      <a:lnTo>
                        <a:pt x="1570" y="4478"/>
                      </a:lnTo>
                      <a:lnTo>
                        <a:pt x="1486" y="4520"/>
                      </a:lnTo>
                      <a:lnTo>
                        <a:pt x="1486" y="4624"/>
                      </a:lnTo>
                      <a:lnTo>
                        <a:pt x="1611" y="4666"/>
                      </a:lnTo>
                      <a:lnTo>
                        <a:pt x="1695" y="4729"/>
                      </a:lnTo>
                      <a:lnTo>
                        <a:pt x="1800" y="4729"/>
                      </a:lnTo>
                      <a:lnTo>
                        <a:pt x="1821" y="4771"/>
                      </a:lnTo>
                      <a:lnTo>
                        <a:pt x="1967" y="4792"/>
                      </a:lnTo>
                      <a:lnTo>
                        <a:pt x="1988" y="4708"/>
                      </a:lnTo>
                      <a:lnTo>
                        <a:pt x="2114" y="4708"/>
                      </a:lnTo>
                      <a:lnTo>
                        <a:pt x="2072" y="4771"/>
                      </a:lnTo>
                      <a:lnTo>
                        <a:pt x="2093" y="4833"/>
                      </a:lnTo>
                      <a:lnTo>
                        <a:pt x="2176" y="4833"/>
                      </a:lnTo>
                      <a:lnTo>
                        <a:pt x="2239" y="4917"/>
                      </a:lnTo>
                      <a:lnTo>
                        <a:pt x="2323" y="4875"/>
                      </a:lnTo>
                      <a:lnTo>
                        <a:pt x="2302" y="4792"/>
                      </a:lnTo>
                      <a:lnTo>
                        <a:pt x="2281" y="4708"/>
                      </a:lnTo>
                      <a:lnTo>
                        <a:pt x="2344" y="4603"/>
                      </a:lnTo>
                      <a:lnTo>
                        <a:pt x="2386" y="4687"/>
                      </a:lnTo>
                      <a:lnTo>
                        <a:pt x="2344" y="4792"/>
                      </a:lnTo>
                      <a:lnTo>
                        <a:pt x="2386" y="4917"/>
                      </a:lnTo>
                      <a:lnTo>
                        <a:pt x="2448" y="4917"/>
                      </a:lnTo>
                      <a:lnTo>
                        <a:pt x="2490" y="4792"/>
                      </a:lnTo>
                      <a:lnTo>
                        <a:pt x="2532" y="4729"/>
                      </a:lnTo>
                      <a:lnTo>
                        <a:pt x="2616" y="4708"/>
                      </a:lnTo>
                      <a:lnTo>
                        <a:pt x="2616" y="4792"/>
                      </a:lnTo>
                      <a:lnTo>
                        <a:pt x="2553" y="4833"/>
                      </a:lnTo>
                      <a:lnTo>
                        <a:pt x="2553" y="4917"/>
                      </a:lnTo>
                      <a:lnTo>
                        <a:pt x="2720" y="4917"/>
                      </a:lnTo>
                      <a:lnTo>
                        <a:pt x="2804" y="4875"/>
                      </a:lnTo>
                      <a:lnTo>
                        <a:pt x="2867" y="4687"/>
                      </a:lnTo>
                      <a:lnTo>
                        <a:pt x="2909" y="4792"/>
                      </a:lnTo>
                      <a:lnTo>
                        <a:pt x="2846" y="4833"/>
                      </a:lnTo>
                      <a:lnTo>
                        <a:pt x="2846" y="4938"/>
                      </a:lnTo>
                      <a:lnTo>
                        <a:pt x="2971" y="4917"/>
                      </a:lnTo>
                      <a:lnTo>
                        <a:pt x="3013" y="4771"/>
                      </a:lnTo>
                      <a:lnTo>
                        <a:pt x="3055" y="4687"/>
                      </a:lnTo>
                      <a:lnTo>
                        <a:pt x="3055" y="4687"/>
                      </a:lnTo>
                      <a:lnTo>
                        <a:pt x="3034" y="4917"/>
                      </a:lnTo>
                      <a:lnTo>
                        <a:pt x="3055" y="5001"/>
                      </a:lnTo>
                      <a:lnTo>
                        <a:pt x="3160" y="5001"/>
                      </a:lnTo>
                      <a:lnTo>
                        <a:pt x="3327" y="5105"/>
                      </a:lnTo>
                      <a:lnTo>
                        <a:pt x="3432" y="5043"/>
                      </a:lnTo>
                      <a:lnTo>
                        <a:pt x="3495" y="5022"/>
                      </a:lnTo>
                      <a:lnTo>
                        <a:pt x="3536" y="5105"/>
                      </a:lnTo>
                      <a:lnTo>
                        <a:pt x="3662" y="5084"/>
                      </a:lnTo>
                      <a:lnTo>
                        <a:pt x="3746" y="5022"/>
                      </a:lnTo>
                      <a:lnTo>
                        <a:pt x="3746" y="4896"/>
                      </a:lnTo>
                      <a:lnTo>
                        <a:pt x="3850" y="4792"/>
                      </a:lnTo>
                      <a:lnTo>
                        <a:pt x="3892" y="4729"/>
                      </a:lnTo>
                      <a:lnTo>
                        <a:pt x="3850" y="4603"/>
                      </a:lnTo>
                      <a:lnTo>
                        <a:pt x="3871" y="4520"/>
                      </a:lnTo>
                      <a:lnTo>
                        <a:pt x="3913" y="4520"/>
                      </a:lnTo>
                      <a:lnTo>
                        <a:pt x="3955" y="4666"/>
                      </a:lnTo>
                      <a:lnTo>
                        <a:pt x="3997" y="4687"/>
                      </a:lnTo>
                      <a:lnTo>
                        <a:pt x="3997" y="4729"/>
                      </a:lnTo>
                      <a:lnTo>
                        <a:pt x="3913" y="4812"/>
                      </a:lnTo>
                      <a:lnTo>
                        <a:pt x="3871" y="4980"/>
                      </a:lnTo>
                      <a:lnTo>
                        <a:pt x="3892" y="5210"/>
                      </a:lnTo>
                      <a:lnTo>
                        <a:pt x="3997" y="5252"/>
                      </a:lnTo>
                      <a:lnTo>
                        <a:pt x="4101" y="5210"/>
                      </a:lnTo>
                      <a:lnTo>
                        <a:pt x="4122" y="5315"/>
                      </a:lnTo>
                      <a:lnTo>
                        <a:pt x="4227" y="5315"/>
                      </a:lnTo>
                      <a:lnTo>
                        <a:pt x="4269" y="5357"/>
                      </a:lnTo>
                      <a:lnTo>
                        <a:pt x="4373" y="5357"/>
                      </a:lnTo>
                      <a:lnTo>
                        <a:pt x="4583" y="5231"/>
                      </a:lnTo>
                      <a:lnTo>
                        <a:pt x="4687" y="5210"/>
                      </a:lnTo>
                      <a:lnTo>
                        <a:pt x="4855" y="5315"/>
                      </a:lnTo>
                      <a:lnTo>
                        <a:pt x="4938" y="5294"/>
                      </a:lnTo>
                      <a:lnTo>
                        <a:pt x="5022" y="5336"/>
                      </a:lnTo>
                      <a:lnTo>
                        <a:pt x="5064" y="5252"/>
                      </a:lnTo>
                      <a:lnTo>
                        <a:pt x="5064" y="5210"/>
                      </a:lnTo>
                      <a:lnTo>
                        <a:pt x="5147" y="5084"/>
                      </a:lnTo>
                      <a:lnTo>
                        <a:pt x="5231" y="5043"/>
                      </a:lnTo>
                      <a:lnTo>
                        <a:pt x="5231" y="5001"/>
                      </a:lnTo>
                      <a:lnTo>
                        <a:pt x="5168" y="4875"/>
                      </a:lnTo>
                      <a:lnTo>
                        <a:pt x="5168" y="4729"/>
                      </a:lnTo>
                      <a:lnTo>
                        <a:pt x="5231" y="4812"/>
                      </a:lnTo>
                      <a:lnTo>
                        <a:pt x="5231" y="4896"/>
                      </a:lnTo>
                      <a:lnTo>
                        <a:pt x="5336" y="5022"/>
                      </a:lnTo>
                      <a:lnTo>
                        <a:pt x="5378" y="4938"/>
                      </a:lnTo>
                      <a:lnTo>
                        <a:pt x="5524" y="4938"/>
                      </a:lnTo>
                      <a:lnTo>
                        <a:pt x="5566" y="4980"/>
                      </a:lnTo>
                      <a:lnTo>
                        <a:pt x="5587" y="4896"/>
                      </a:lnTo>
                      <a:lnTo>
                        <a:pt x="5566" y="4792"/>
                      </a:lnTo>
                      <a:lnTo>
                        <a:pt x="5566" y="4708"/>
                      </a:lnTo>
                      <a:lnTo>
                        <a:pt x="5524" y="4666"/>
                      </a:lnTo>
                      <a:lnTo>
                        <a:pt x="5378" y="4687"/>
                      </a:lnTo>
                      <a:lnTo>
                        <a:pt x="5252" y="4708"/>
                      </a:lnTo>
                      <a:lnTo>
                        <a:pt x="5231" y="4603"/>
                      </a:lnTo>
                      <a:lnTo>
                        <a:pt x="5273" y="4582"/>
                      </a:lnTo>
                      <a:lnTo>
                        <a:pt x="5336" y="4603"/>
                      </a:lnTo>
                      <a:lnTo>
                        <a:pt x="5461" y="4561"/>
                      </a:lnTo>
                      <a:lnTo>
                        <a:pt x="5545" y="4457"/>
                      </a:lnTo>
                      <a:lnTo>
                        <a:pt x="5587" y="4520"/>
                      </a:lnTo>
                      <a:lnTo>
                        <a:pt x="5671" y="4499"/>
                      </a:lnTo>
                      <a:lnTo>
                        <a:pt x="5733" y="4394"/>
                      </a:lnTo>
                      <a:lnTo>
                        <a:pt x="5691" y="4310"/>
                      </a:lnTo>
                      <a:lnTo>
                        <a:pt x="5775" y="4206"/>
                      </a:lnTo>
                      <a:lnTo>
                        <a:pt x="5754" y="4143"/>
                      </a:lnTo>
                      <a:lnTo>
                        <a:pt x="5796" y="4143"/>
                      </a:lnTo>
                      <a:lnTo>
                        <a:pt x="5838" y="4080"/>
                      </a:lnTo>
                      <a:lnTo>
                        <a:pt x="5691" y="4038"/>
                      </a:lnTo>
                      <a:lnTo>
                        <a:pt x="5566" y="4059"/>
                      </a:lnTo>
                      <a:lnTo>
                        <a:pt x="5629" y="3976"/>
                      </a:lnTo>
                      <a:lnTo>
                        <a:pt x="5691" y="3955"/>
                      </a:lnTo>
                      <a:lnTo>
                        <a:pt x="5691" y="3850"/>
                      </a:lnTo>
                      <a:lnTo>
                        <a:pt x="5587" y="3766"/>
                      </a:lnTo>
                      <a:lnTo>
                        <a:pt x="5357" y="3766"/>
                      </a:lnTo>
                      <a:lnTo>
                        <a:pt x="5336" y="3724"/>
                      </a:lnTo>
                      <a:lnTo>
                        <a:pt x="5336" y="3641"/>
                      </a:lnTo>
                      <a:lnTo>
                        <a:pt x="5378" y="3620"/>
                      </a:lnTo>
                      <a:lnTo>
                        <a:pt x="5357" y="3515"/>
                      </a:lnTo>
                      <a:lnTo>
                        <a:pt x="5168" y="3348"/>
                      </a:lnTo>
                      <a:lnTo>
                        <a:pt x="5106" y="3348"/>
                      </a:lnTo>
                      <a:lnTo>
                        <a:pt x="5001" y="3432"/>
                      </a:lnTo>
                      <a:lnTo>
                        <a:pt x="4834" y="3432"/>
                      </a:lnTo>
                      <a:lnTo>
                        <a:pt x="4687" y="3452"/>
                      </a:lnTo>
                      <a:lnTo>
                        <a:pt x="4478" y="3327"/>
                      </a:lnTo>
                      <a:lnTo>
                        <a:pt x="4436" y="3243"/>
                      </a:lnTo>
                      <a:lnTo>
                        <a:pt x="4394" y="3222"/>
                      </a:lnTo>
                      <a:lnTo>
                        <a:pt x="4290" y="3264"/>
                      </a:lnTo>
                      <a:lnTo>
                        <a:pt x="4206" y="3264"/>
                      </a:lnTo>
                      <a:lnTo>
                        <a:pt x="4122" y="3306"/>
                      </a:lnTo>
                      <a:lnTo>
                        <a:pt x="4018" y="3306"/>
                      </a:lnTo>
                      <a:lnTo>
                        <a:pt x="3976" y="3411"/>
                      </a:lnTo>
                      <a:lnTo>
                        <a:pt x="3913" y="3348"/>
                      </a:lnTo>
                      <a:lnTo>
                        <a:pt x="3808" y="3264"/>
                      </a:lnTo>
                      <a:lnTo>
                        <a:pt x="3704" y="3327"/>
                      </a:lnTo>
                      <a:lnTo>
                        <a:pt x="3578" y="3348"/>
                      </a:lnTo>
                      <a:lnTo>
                        <a:pt x="3578" y="3411"/>
                      </a:lnTo>
                      <a:lnTo>
                        <a:pt x="3536" y="3452"/>
                      </a:lnTo>
                      <a:lnTo>
                        <a:pt x="3536" y="3369"/>
                      </a:lnTo>
                      <a:lnTo>
                        <a:pt x="3474" y="3327"/>
                      </a:lnTo>
                      <a:lnTo>
                        <a:pt x="3369" y="3348"/>
                      </a:lnTo>
                      <a:lnTo>
                        <a:pt x="3139" y="3327"/>
                      </a:lnTo>
                      <a:lnTo>
                        <a:pt x="3076" y="3348"/>
                      </a:lnTo>
                      <a:lnTo>
                        <a:pt x="3160" y="3432"/>
                      </a:lnTo>
                      <a:lnTo>
                        <a:pt x="3160" y="3536"/>
                      </a:lnTo>
                      <a:lnTo>
                        <a:pt x="3264" y="3620"/>
                      </a:lnTo>
                      <a:lnTo>
                        <a:pt x="3139" y="3578"/>
                      </a:lnTo>
                      <a:lnTo>
                        <a:pt x="3076" y="3515"/>
                      </a:lnTo>
                      <a:lnTo>
                        <a:pt x="3013" y="3473"/>
                      </a:lnTo>
                      <a:lnTo>
                        <a:pt x="2867" y="3536"/>
                      </a:lnTo>
                      <a:lnTo>
                        <a:pt x="2804" y="3473"/>
                      </a:lnTo>
                      <a:lnTo>
                        <a:pt x="2930" y="3432"/>
                      </a:lnTo>
                      <a:lnTo>
                        <a:pt x="2930" y="3348"/>
                      </a:lnTo>
                      <a:lnTo>
                        <a:pt x="2804" y="3222"/>
                      </a:lnTo>
                      <a:lnTo>
                        <a:pt x="2825" y="3139"/>
                      </a:lnTo>
                      <a:lnTo>
                        <a:pt x="2762" y="3097"/>
                      </a:lnTo>
                      <a:lnTo>
                        <a:pt x="2637" y="3160"/>
                      </a:lnTo>
                      <a:lnTo>
                        <a:pt x="2658" y="3243"/>
                      </a:lnTo>
                      <a:lnTo>
                        <a:pt x="2637" y="3306"/>
                      </a:lnTo>
                      <a:lnTo>
                        <a:pt x="2532" y="3264"/>
                      </a:lnTo>
                      <a:lnTo>
                        <a:pt x="2595" y="3201"/>
                      </a:lnTo>
                      <a:lnTo>
                        <a:pt x="2553" y="3139"/>
                      </a:lnTo>
                      <a:lnTo>
                        <a:pt x="2448" y="3097"/>
                      </a:lnTo>
                      <a:lnTo>
                        <a:pt x="2406" y="3139"/>
                      </a:lnTo>
                      <a:lnTo>
                        <a:pt x="2323" y="3139"/>
                      </a:lnTo>
                      <a:lnTo>
                        <a:pt x="2344" y="3034"/>
                      </a:lnTo>
                      <a:lnTo>
                        <a:pt x="2344" y="2992"/>
                      </a:lnTo>
                      <a:lnTo>
                        <a:pt x="2323" y="2888"/>
                      </a:lnTo>
                      <a:lnTo>
                        <a:pt x="2218" y="2908"/>
                      </a:lnTo>
                      <a:lnTo>
                        <a:pt x="2093" y="3034"/>
                      </a:lnTo>
                      <a:lnTo>
                        <a:pt x="2114" y="3160"/>
                      </a:lnTo>
                      <a:lnTo>
                        <a:pt x="2030" y="3160"/>
                      </a:lnTo>
                      <a:lnTo>
                        <a:pt x="1988" y="3055"/>
                      </a:lnTo>
                      <a:lnTo>
                        <a:pt x="2030" y="2992"/>
                      </a:lnTo>
                      <a:lnTo>
                        <a:pt x="2030" y="2908"/>
                      </a:lnTo>
                      <a:lnTo>
                        <a:pt x="2093" y="2720"/>
                      </a:lnTo>
                      <a:lnTo>
                        <a:pt x="2009" y="2636"/>
                      </a:lnTo>
                      <a:lnTo>
                        <a:pt x="1883" y="2699"/>
                      </a:lnTo>
                      <a:lnTo>
                        <a:pt x="1883" y="2636"/>
                      </a:lnTo>
                      <a:lnTo>
                        <a:pt x="1988" y="2616"/>
                      </a:lnTo>
                      <a:lnTo>
                        <a:pt x="2030" y="2490"/>
                      </a:lnTo>
                      <a:lnTo>
                        <a:pt x="2009" y="2385"/>
                      </a:lnTo>
                      <a:lnTo>
                        <a:pt x="1925" y="2427"/>
                      </a:lnTo>
                      <a:lnTo>
                        <a:pt x="1862" y="2385"/>
                      </a:lnTo>
                      <a:lnTo>
                        <a:pt x="1800" y="2427"/>
                      </a:lnTo>
                      <a:lnTo>
                        <a:pt x="1695" y="2427"/>
                      </a:lnTo>
                      <a:lnTo>
                        <a:pt x="1758" y="2385"/>
                      </a:lnTo>
                      <a:lnTo>
                        <a:pt x="1758" y="2323"/>
                      </a:lnTo>
                      <a:lnTo>
                        <a:pt x="1653" y="2323"/>
                      </a:lnTo>
                      <a:lnTo>
                        <a:pt x="1590" y="2406"/>
                      </a:lnTo>
                      <a:lnTo>
                        <a:pt x="1444" y="2427"/>
                      </a:lnTo>
                      <a:lnTo>
                        <a:pt x="1444" y="2364"/>
                      </a:lnTo>
                      <a:lnTo>
                        <a:pt x="1507" y="2323"/>
                      </a:lnTo>
                      <a:lnTo>
                        <a:pt x="1570" y="2218"/>
                      </a:lnTo>
                      <a:lnTo>
                        <a:pt x="1590" y="2155"/>
                      </a:lnTo>
                      <a:lnTo>
                        <a:pt x="1674" y="2155"/>
                      </a:lnTo>
                      <a:lnTo>
                        <a:pt x="1779" y="2260"/>
                      </a:lnTo>
                      <a:lnTo>
                        <a:pt x="1925" y="2260"/>
                      </a:lnTo>
                      <a:lnTo>
                        <a:pt x="1904" y="2197"/>
                      </a:lnTo>
                      <a:lnTo>
                        <a:pt x="1800" y="2071"/>
                      </a:lnTo>
                      <a:lnTo>
                        <a:pt x="1695" y="2071"/>
                      </a:lnTo>
                      <a:lnTo>
                        <a:pt x="1758" y="2009"/>
                      </a:lnTo>
                      <a:lnTo>
                        <a:pt x="1611" y="1883"/>
                      </a:lnTo>
                      <a:lnTo>
                        <a:pt x="1507" y="1841"/>
                      </a:lnTo>
                      <a:lnTo>
                        <a:pt x="1570" y="1799"/>
                      </a:lnTo>
                      <a:lnTo>
                        <a:pt x="1590" y="1737"/>
                      </a:lnTo>
                      <a:lnTo>
                        <a:pt x="1653" y="1737"/>
                      </a:lnTo>
                      <a:lnTo>
                        <a:pt x="1695" y="1841"/>
                      </a:lnTo>
                      <a:lnTo>
                        <a:pt x="1800" y="1967"/>
                      </a:lnTo>
                      <a:lnTo>
                        <a:pt x="1967" y="1988"/>
                      </a:lnTo>
                      <a:lnTo>
                        <a:pt x="2030" y="2092"/>
                      </a:lnTo>
                      <a:lnTo>
                        <a:pt x="2114" y="2009"/>
                      </a:lnTo>
                      <a:lnTo>
                        <a:pt x="2176" y="2092"/>
                      </a:lnTo>
                      <a:lnTo>
                        <a:pt x="2344" y="2155"/>
                      </a:lnTo>
                      <a:lnTo>
                        <a:pt x="2448" y="2155"/>
                      </a:lnTo>
                      <a:lnTo>
                        <a:pt x="2511" y="2051"/>
                      </a:lnTo>
                      <a:lnTo>
                        <a:pt x="2490" y="1904"/>
                      </a:lnTo>
                      <a:lnTo>
                        <a:pt x="2239" y="1758"/>
                      </a:lnTo>
                      <a:lnTo>
                        <a:pt x="2134" y="1653"/>
                      </a:lnTo>
                      <a:lnTo>
                        <a:pt x="2072" y="1653"/>
                      </a:lnTo>
                      <a:lnTo>
                        <a:pt x="2030" y="1548"/>
                      </a:lnTo>
                      <a:lnTo>
                        <a:pt x="1925" y="1444"/>
                      </a:lnTo>
                      <a:lnTo>
                        <a:pt x="1883" y="1444"/>
                      </a:lnTo>
                      <a:lnTo>
                        <a:pt x="1821" y="1381"/>
                      </a:lnTo>
                      <a:lnTo>
                        <a:pt x="1883" y="1318"/>
                      </a:lnTo>
                      <a:lnTo>
                        <a:pt x="1967" y="1339"/>
                      </a:lnTo>
                      <a:lnTo>
                        <a:pt x="2030" y="1444"/>
                      </a:lnTo>
                      <a:lnTo>
                        <a:pt x="2114" y="1444"/>
                      </a:lnTo>
                      <a:lnTo>
                        <a:pt x="2134" y="1548"/>
                      </a:lnTo>
                      <a:lnTo>
                        <a:pt x="2197" y="1548"/>
                      </a:lnTo>
                      <a:lnTo>
                        <a:pt x="2239" y="1465"/>
                      </a:lnTo>
                      <a:lnTo>
                        <a:pt x="2197" y="1276"/>
                      </a:lnTo>
                      <a:lnTo>
                        <a:pt x="2072" y="1130"/>
                      </a:lnTo>
                      <a:lnTo>
                        <a:pt x="1988" y="1130"/>
                      </a:lnTo>
                      <a:lnTo>
                        <a:pt x="1967" y="1109"/>
                      </a:lnTo>
                      <a:lnTo>
                        <a:pt x="1821" y="1109"/>
                      </a:lnTo>
                      <a:lnTo>
                        <a:pt x="1695" y="1172"/>
                      </a:lnTo>
                      <a:lnTo>
                        <a:pt x="1590" y="1172"/>
                      </a:lnTo>
                      <a:lnTo>
                        <a:pt x="1486" y="1109"/>
                      </a:lnTo>
                      <a:lnTo>
                        <a:pt x="1402" y="1130"/>
                      </a:lnTo>
                      <a:lnTo>
                        <a:pt x="1360" y="1025"/>
                      </a:lnTo>
                      <a:lnTo>
                        <a:pt x="1235" y="1214"/>
                      </a:lnTo>
                      <a:lnTo>
                        <a:pt x="1067" y="1276"/>
                      </a:lnTo>
                      <a:lnTo>
                        <a:pt x="1046" y="1381"/>
                      </a:lnTo>
                      <a:lnTo>
                        <a:pt x="963" y="1423"/>
                      </a:lnTo>
                      <a:lnTo>
                        <a:pt x="963" y="1339"/>
                      </a:lnTo>
                      <a:lnTo>
                        <a:pt x="1046" y="1235"/>
                      </a:lnTo>
                      <a:lnTo>
                        <a:pt x="1088" y="1235"/>
                      </a:lnTo>
                      <a:lnTo>
                        <a:pt x="1339" y="1004"/>
                      </a:lnTo>
                      <a:lnTo>
                        <a:pt x="1360" y="921"/>
                      </a:lnTo>
                      <a:lnTo>
                        <a:pt x="1298" y="816"/>
                      </a:lnTo>
                      <a:lnTo>
                        <a:pt x="1298" y="544"/>
                      </a:lnTo>
                      <a:lnTo>
                        <a:pt x="1339" y="523"/>
                      </a:lnTo>
                      <a:lnTo>
                        <a:pt x="1256" y="419"/>
                      </a:lnTo>
                      <a:lnTo>
                        <a:pt x="1193" y="481"/>
                      </a:lnTo>
                      <a:lnTo>
                        <a:pt x="1088" y="481"/>
                      </a:lnTo>
                      <a:lnTo>
                        <a:pt x="1026" y="419"/>
                      </a:lnTo>
                      <a:lnTo>
                        <a:pt x="1026" y="314"/>
                      </a:lnTo>
                      <a:lnTo>
                        <a:pt x="1026" y="230"/>
                      </a:lnTo>
                      <a:lnTo>
                        <a:pt x="816" y="188"/>
                      </a:lnTo>
                      <a:lnTo>
                        <a:pt x="733" y="84"/>
                      </a:lnTo>
                      <a:lnTo>
                        <a:pt x="628" y="84"/>
                      </a:lnTo>
                      <a:lnTo>
                        <a:pt x="502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07" name="Google Shape;507;p35"/>
                <p:cNvSpPr/>
                <p:nvPr/>
              </p:nvSpPr>
              <p:spPr>
                <a:xfrm>
                  <a:off x="2687175" y="1694400"/>
                  <a:ext cx="33500" cy="3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" h="1507" extrusionOk="0">
                      <a:moveTo>
                        <a:pt x="796" y="0"/>
                      </a:moveTo>
                      <a:lnTo>
                        <a:pt x="670" y="21"/>
                      </a:lnTo>
                      <a:lnTo>
                        <a:pt x="607" y="84"/>
                      </a:lnTo>
                      <a:lnTo>
                        <a:pt x="691" y="147"/>
                      </a:lnTo>
                      <a:lnTo>
                        <a:pt x="691" y="231"/>
                      </a:lnTo>
                      <a:lnTo>
                        <a:pt x="628" y="210"/>
                      </a:lnTo>
                      <a:lnTo>
                        <a:pt x="565" y="147"/>
                      </a:lnTo>
                      <a:lnTo>
                        <a:pt x="461" y="126"/>
                      </a:lnTo>
                      <a:lnTo>
                        <a:pt x="419" y="210"/>
                      </a:lnTo>
                      <a:lnTo>
                        <a:pt x="524" y="210"/>
                      </a:lnTo>
                      <a:lnTo>
                        <a:pt x="565" y="251"/>
                      </a:lnTo>
                      <a:lnTo>
                        <a:pt x="524" y="293"/>
                      </a:lnTo>
                      <a:lnTo>
                        <a:pt x="398" y="314"/>
                      </a:lnTo>
                      <a:lnTo>
                        <a:pt x="356" y="335"/>
                      </a:lnTo>
                      <a:lnTo>
                        <a:pt x="398" y="440"/>
                      </a:lnTo>
                      <a:lnTo>
                        <a:pt x="419" y="461"/>
                      </a:lnTo>
                      <a:lnTo>
                        <a:pt x="419" y="523"/>
                      </a:lnTo>
                      <a:lnTo>
                        <a:pt x="293" y="461"/>
                      </a:lnTo>
                      <a:lnTo>
                        <a:pt x="168" y="503"/>
                      </a:lnTo>
                      <a:lnTo>
                        <a:pt x="84" y="565"/>
                      </a:lnTo>
                      <a:lnTo>
                        <a:pt x="42" y="712"/>
                      </a:lnTo>
                      <a:lnTo>
                        <a:pt x="0" y="733"/>
                      </a:lnTo>
                      <a:lnTo>
                        <a:pt x="0" y="754"/>
                      </a:lnTo>
                      <a:lnTo>
                        <a:pt x="63" y="754"/>
                      </a:lnTo>
                      <a:lnTo>
                        <a:pt x="42" y="837"/>
                      </a:lnTo>
                      <a:lnTo>
                        <a:pt x="42" y="879"/>
                      </a:lnTo>
                      <a:lnTo>
                        <a:pt x="63" y="921"/>
                      </a:lnTo>
                      <a:lnTo>
                        <a:pt x="147" y="816"/>
                      </a:lnTo>
                      <a:lnTo>
                        <a:pt x="168" y="837"/>
                      </a:lnTo>
                      <a:lnTo>
                        <a:pt x="105" y="963"/>
                      </a:lnTo>
                      <a:lnTo>
                        <a:pt x="147" y="1026"/>
                      </a:lnTo>
                      <a:lnTo>
                        <a:pt x="210" y="1067"/>
                      </a:lnTo>
                      <a:lnTo>
                        <a:pt x="272" y="1047"/>
                      </a:lnTo>
                      <a:lnTo>
                        <a:pt x="293" y="1067"/>
                      </a:lnTo>
                      <a:lnTo>
                        <a:pt x="314" y="1151"/>
                      </a:lnTo>
                      <a:lnTo>
                        <a:pt x="356" y="1151"/>
                      </a:lnTo>
                      <a:lnTo>
                        <a:pt x="398" y="1088"/>
                      </a:lnTo>
                      <a:lnTo>
                        <a:pt x="461" y="1130"/>
                      </a:lnTo>
                      <a:lnTo>
                        <a:pt x="461" y="1256"/>
                      </a:lnTo>
                      <a:lnTo>
                        <a:pt x="482" y="1298"/>
                      </a:lnTo>
                      <a:lnTo>
                        <a:pt x="586" y="1277"/>
                      </a:lnTo>
                      <a:lnTo>
                        <a:pt x="607" y="1402"/>
                      </a:lnTo>
                      <a:lnTo>
                        <a:pt x="712" y="1402"/>
                      </a:lnTo>
                      <a:lnTo>
                        <a:pt x="837" y="1486"/>
                      </a:lnTo>
                      <a:lnTo>
                        <a:pt x="942" y="1486"/>
                      </a:lnTo>
                      <a:lnTo>
                        <a:pt x="1005" y="1507"/>
                      </a:lnTo>
                      <a:lnTo>
                        <a:pt x="1026" y="1486"/>
                      </a:lnTo>
                      <a:lnTo>
                        <a:pt x="1005" y="1402"/>
                      </a:lnTo>
                      <a:lnTo>
                        <a:pt x="1088" y="1381"/>
                      </a:lnTo>
                      <a:lnTo>
                        <a:pt x="1151" y="1235"/>
                      </a:lnTo>
                      <a:lnTo>
                        <a:pt x="1130" y="1088"/>
                      </a:lnTo>
                      <a:lnTo>
                        <a:pt x="1214" y="942"/>
                      </a:lnTo>
                      <a:lnTo>
                        <a:pt x="1235" y="921"/>
                      </a:lnTo>
                      <a:lnTo>
                        <a:pt x="1319" y="712"/>
                      </a:lnTo>
                      <a:lnTo>
                        <a:pt x="1319" y="565"/>
                      </a:lnTo>
                      <a:lnTo>
                        <a:pt x="1340" y="523"/>
                      </a:lnTo>
                      <a:lnTo>
                        <a:pt x="1319" y="419"/>
                      </a:lnTo>
                      <a:lnTo>
                        <a:pt x="1235" y="335"/>
                      </a:lnTo>
                      <a:lnTo>
                        <a:pt x="1235" y="210"/>
                      </a:lnTo>
                      <a:lnTo>
                        <a:pt x="1193" y="147"/>
                      </a:lnTo>
                      <a:lnTo>
                        <a:pt x="1151" y="42"/>
                      </a:lnTo>
                      <a:lnTo>
                        <a:pt x="1005" y="0"/>
                      </a:lnTo>
                      <a:lnTo>
                        <a:pt x="900" y="42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08" name="Google Shape;508;p35"/>
                <p:cNvSpPr/>
                <p:nvPr/>
              </p:nvSpPr>
              <p:spPr>
                <a:xfrm>
                  <a:off x="2605050" y="1520200"/>
                  <a:ext cx="42400" cy="2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" h="1047" extrusionOk="0">
                      <a:moveTo>
                        <a:pt x="1570" y="1"/>
                      </a:moveTo>
                      <a:lnTo>
                        <a:pt x="1486" y="64"/>
                      </a:lnTo>
                      <a:lnTo>
                        <a:pt x="1256" y="64"/>
                      </a:lnTo>
                      <a:lnTo>
                        <a:pt x="1130" y="168"/>
                      </a:lnTo>
                      <a:lnTo>
                        <a:pt x="963" y="168"/>
                      </a:lnTo>
                      <a:lnTo>
                        <a:pt x="921" y="189"/>
                      </a:lnTo>
                      <a:lnTo>
                        <a:pt x="816" y="105"/>
                      </a:lnTo>
                      <a:lnTo>
                        <a:pt x="712" y="84"/>
                      </a:lnTo>
                      <a:lnTo>
                        <a:pt x="356" y="189"/>
                      </a:lnTo>
                      <a:lnTo>
                        <a:pt x="126" y="189"/>
                      </a:lnTo>
                      <a:lnTo>
                        <a:pt x="105" y="273"/>
                      </a:lnTo>
                      <a:lnTo>
                        <a:pt x="0" y="377"/>
                      </a:lnTo>
                      <a:lnTo>
                        <a:pt x="0" y="482"/>
                      </a:lnTo>
                      <a:lnTo>
                        <a:pt x="105" y="461"/>
                      </a:lnTo>
                      <a:lnTo>
                        <a:pt x="231" y="461"/>
                      </a:lnTo>
                      <a:lnTo>
                        <a:pt x="314" y="419"/>
                      </a:lnTo>
                      <a:lnTo>
                        <a:pt x="398" y="461"/>
                      </a:lnTo>
                      <a:lnTo>
                        <a:pt x="503" y="461"/>
                      </a:lnTo>
                      <a:lnTo>
                        <a:pt x="565" y="503"/>
                      </a:lnTo>
                      <a:lnTo>
                        <a:pt x="503" y="587"/>
                      </a:lnTo>
                      <a:lnTo>
                        <a:pt x="544" y="712"/>
                      </a:lnTo>
                      <a:lnTo>
                        <a:pt x="628" y="817"/>
                      </a:lnTo>
                      <a:lnTo>
                        <a:pt x="712" y="712"/>
                      </a:lnTo>
                      <a:lnTo>
                        <a:pt x="712" y="628"/>
                      </a:lnTo>
                      <a:lnTo>
                        <a:pt x="754" y="587"/>
                      </a:lnTo>
                      <a:lnTo>
                        <a:pt x="858" y="712"/>
                      </a:lnTo>
                      <a:lnTo>
                        <a:pt x="837" y="838"/>
                      </a:lnTo>
                      <a:lnTo>
                        <a:pt x="984" y="1005"/>
                      </a:lnTo>
                      <a:lnTo>
                        <a:pt x="1088" y="984"/>
                      </a:lnTo>
                      <a:lnTo>
                        <a:pt x="1151" y="1047"/>
                      </a:lnTo>
                      <a:lnTo>
                        <a:pt x="1360" y="1047"/>
                      </a:lnTo>
                      <a:lnTo>
                        <a:pt x="1465" y="942"/>
                      </a:lnTo>
                      <a:lnTo>
                        <a:pt x="1591" y="900"/>
                      </a:lnTo>
                      <a:lnTo>
                        <a:pt x="1674" y="670"/>
                      </a:lnTo>
                      <a:lnTo>
                        <a:pt x="1591" y="503"/>
                      </a:lnTo>
                      <a:lnTo>
                        <a:pt x="1695" y="356"/>
                      </a:lnTo>
                      <a:lnTo>
                        <a:pt x="1695" y="273"/>
                      </a:lnTo>
                      <a:lnTo>
                        <a:pt x="1612" y="147"/>
                      </a:lnTo>
                      <a:lnTo>
                        <a:pt x="1653" y="64"/>
                      </a:lnTo>
                      <a:lnTo>
                        <a:pt x="1570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09" name="Google Shape;509;p35"/>
                <p:cNvSpPr/>
                <p:nvPr/>
              </p:nvSpPr>
              <p:spPr>
                <a:xfrm>
                  <a:off x="2443425" y="1547400"/>
                  <a:ext cx="109875" cy="6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95" h="2428" extrusionOk="0">
                      <a:moveTo>
                        <a:pt x="4268" y="1"/>
                      </a:moveTo>
                      <a:lnTo>
                        <a:pt x="4185" y="43"/>
                      </a:lnTo>
                      <a:lnTo>
                        <a:pt x="4059" y="105"/>
                      </a:lnTo>
                      <a:lnTo>
                        <a:pt x="4059" y="252"/>
                      </a:lnTo>
                      <a:lnTo>
                        <a:pt x="4038" y="336"/>
                      </a:lnTo>
                      <a:lnTo>
                        <a:pt x="4059" y="377"/>
                      </a:lnTo>
                      <a:lnTo>
                        <a:pt x="3955" y="419"/>
                      </a:lnTo>
                      <a:lnTo>
                        <a:pt x="3934" y="315"/>
                      </a:lnTo>
                      <a:lnTo>
                        <a:pt x="3892" y="315"/>
                      </a:lnTo>
                      <a:lnTo>
                        <a:pt x="3871" y="377"/>
                      </a:lnTo>
                      <a:lnTo>
                        <a:pt x="3829" y="440"/>
                      </a:lnTo>
                      <a:lnTo>
                        <a:pt x="3766" y="357"/>
                      </a:lnTo>
                      <a:lnTo>
                        <a:pt x="3745" y="168"/>
                      </a:lnTo>
                      <a:lnTo>
                        <a:pt x="3641" y="64"/>
                      </a:lnTo>
                      <a:lnTo>
                        <a:pt x="3578" y="64"/>
                      </a:lnTo>
                      <a:lnTo>
                        <a:pt x="3557" y="126"/>
                      </a:lnTo>
                      <a:lnTo>
                        <a:pt x="3432" y="126"/>
                      </a:lnTo>
                      <a:lnTo>
                        <a:pt x="3306" y="64"/>
                      </a:lnTo>
                      <a:lnTo>
                        <a:pt x="3222" y="64"/>
                      </a:lnTo>
                      <a:lnTo>
                        <a:pt x="2992" y="43"/>
                      </a:lnTo>
                      <a:lnTo>
                        <a:pt x="2846" y="126"/>
                      </a:lnTo>
                      <a:lnTo>
                        <a:pt x="2804" y="231"/>
                      </a:lnTo>
                      <a:lnTo>
                        <a:pt x="2741" y="315"/>
                      </a:lnTo>
                      <a:lnTo>
                        <a:pt x="2699" y="273"/>
                      </a:lnTo>
                      <a:lnTo>
                        <a:pt x="2636" y="273"/>
                      </a:lnTo>
                      <a:lnTo>
                        <a:pt x="2364" y="482"/>
                      </a:lnTo>
                      <a:lnTo>
                        <a:pt x="2281" y="566"/>
                      </a:lnTo>
                      <a:lnTo>
                        <a:pt x="2197" y="566"/>
                      </a:lnTo>
                      <a:lnTo>
                        <a:pt x="2051" y="670"/>
                      </a:lnTo>
                      <a:lnTo>
                        <a:pt x="1946" y="691"/>
                      </a:lnTo>
                      <a:lnTo>
                        <a:pt x="1862" y="775"/>
                      </a:lnTo>
                      <a:lnTo>
                        <a:pt x="1841" y="859"/>
                      </a:lnTo>
                      <a:lnTo>
                        <a:pt x="1653" y="859"/>
                      </a:lnTo>
                      <a:lnTo>
                        <a:pt x="1590" y="880"/>
                      </a:lnTo>
                      <a:lnTo>
                        <a:pt x="1465" y="859"/>
                      </a:lnTo>
                      <a:lnTo>
                        <a:pt x="1423" y="901"/>
                      </a:lnTo>
                      <a:lnTo>
                        <a:pt x="1339" y="901"/>
                      </a:lnTo>
                      <a:lnTo>
                        <a:pt x="1151" y="1068"/>
                      </a:lnTo>
                      <a:lnTo>
                        <a:pt x="1025" y="1152"/>
                      </a:lnTo>
                      <a:lnTo>
                        <a:pt x="900" y="1089"/>
                      </a:lnTo>
                      <a:lnTo>
                        <a:pt x="795" y="1152"/>
                      </a:lnTo>
                      <a:lnTo>
                        <a:pt x="523" y="1193"/>
                      </a:lnTo>
                      <a:lnTo>
                        <a:pt x="398" y="1382"/>
                      </a:lnTo>
                      <a:lnTo>
                        <a:pt x="314" y="1382"/>
                      </a:lnTo>
                      <a:lnTo>
                        <a:pt x="167" y="1403"/>
                      </a:lnTo>
                      <a:lnTo>
                        <a:pt x="105" y="1528"/>
                      </a:lnTo>
                      <a:lnTo>
                        <a:pt x="209" y="1528"/>
                      </a:lnTo>
                      <a:lnTo>
                        <a:pt x="272" y="1591"/>
                      </a:lnTo>
                      <a:lnTo>
                        <a:pt x="167" y="1591"/>
                      </a:lnTo>
                      <a:lnTo>
                        <a:pt x="126" y="1633"/>
                      </a:lnTo>
                      <a:lnTo>
                        <a:pt x="209" y="1717"/>
                      </a:lnTo>
                      <a:lnTo>
                        <a:pt x="188" y="1779"/>
                      </a:lnTo>
                      <a:lnTo>
                        <a:pt x="0" y="1842"/>
                      </a:lnTo>
                      <a:lnTo>
                        <a:pt x="0" y="1905"/>
                      </a:lnTo>
                      <a:lnTo>
                        <a:pt x="126" y="1926"/>
                      </a:lnTo>
                      <a:lnTo>
                        <a:pt x="230" y="1905"/>
                      </a:lnTo>
                      <a:lnTo>
                        <a:pt x="293" y="1821"/>
                      </a:lnTo>
                      <a:lnTo>
                        <a:pt x="377" y="1800"/>
                      </a:lnTo>
                      <a:lnTo>
                        <a:pt x="481" y="1842"/>
                      </a:lnTo>
                      <a:lnTo>
                        <a:pt x="586" y="1989"/>
                      </a:lnTo>
                      <a:lnTo>
                        <a:pt x="586" y="2114"/>
                      </a:lnTo>
                      <a:lnTo>
                        <a:pt x="691" y="2156"/>
                      </a:lnTo>
                      <a:lnTo>
                        <a:pt x="732" y="2114"/>
                      </a:lnTo>
                      <a:lnTo>
                        <a:pt x="732" y="2009"/>
                      </a:lnTo>
                      <a:lnTo>
                        <a:pt x="753" y="1989"/>
                      </a:lnTo>
                      <a:lnTo>
                        <a:pt x="816" y="1821"/>
                      </a:lnTo>
                      <a:lnTo>
                        <a:pt x="858" y="1821"/>
                      </a:lnTo>
                      <a:lnTo>
                        <a:pt x="1004" y="1779"/>
                      </a:lnTo>
                      <a:lnTo>
                        <a:pt x="1067" y="1800"/>
                      </a:lnTo>
                      <a:lnTo>
                        <a:pt x="1046" y="1884"/>
                      </a:lnTo>
                      <a:lnTo>
                        <a:pt x="942" y="1926"/>
                      </a:lnTo>
                      <a:lnTo>
                        <a:pt x="900" y="2093"/>
                      </a:lnTo>
                      <a:lnTo>
                        <a:pt x="942" y="2156"/>
                      </a:lnTo>
                      <a:lnTo>
                        <a:pt x="858" y="2240"/>
                      </a:lnTo>
                      <a:lnTo>
                        <a:pt x="816" y="2323"/>
                      </a:lnTo>
                      <a:lnTo>
                        <a:pt x="858" y="2407"/>
                      </a:lnTo>
                      <a:lnTo>
                        <a:pt x="921" y="2323"/>
                      </a:lnTo>
                      <a:lnTo>
                        <a:pt x="1004" y="2344"/>
                      </a:lnTo>
                      <a:lnTo>
                        <a:pt x="1004" y="2428"/>
                      </a:lnTo>
                      <a:lnTo>
                        <a:pt x="1046" y="2428"/>
                      </a:lnTo>
                      <a:lnTo>
                        <a:pt x="1235" y="2323"/>
                      </a:lnTo>
                      <a:lnTo>
                        <a:pt x="1318" y="2219"/>
                      </a:lnTo>
                      <a:lnTo>
                        <a:pt x="1381" y="2240"/>
                      </a:lnTo>
                      <a:lnTo>
                        <a:pt x="1444" y="2135"/>
                      </a:lnTo>
                      <a:lnTo>
                        <a:pt x="1444" y="2009"/>
                      </a:lnTo>
                      <a:lnTo>
                        <a:pt x="1527" y="2009"/>
                      </a:lnTo>
                      <a:lnTo>
                        <a:pt x="1590" y="1905"/>
                      </a:lnTo>
                      <a:lnTo>
                        <a:pt x="1590" y="1779"/>
                      </a:lnTo>
                      <a:lnTo>
                        <a:pt x="1653" y="1717"/>
                      </a:lnTo>
                      <a:lnTo>
                        <a:pt x="1674" y="1779"/>
                      </a:lnTo>
                      <a:lnTo>
                        <a:pt x="1653" y="1842"/>
                      </a:lnTo>
                      <a:lnTo>
                        <a:pt x="1674" y="1926"/>
                      </a:lnTo>
                      <a:lnTo>
                        <a:pt x="1653" y="2051"/>
                      </a:lnTo>
                      <a:lnTo>
                        <a:pt x="1674" y="2198"/>
                      </a:lnTo>
                      <a:lnTo>
                        <a:pt x="1737" y="2198"/>
                      </a:lnTo>
                      <a:lnTo>
                        <a:pt x="1841" y="2051"/>
                      </a:lnTo>
                      <a:lnTo>
                        <a:pt x="1862" y="1926"/>
                      </a:lnTo>
                      <a:lnTo>
                        <a:pt x="1883" y="1884"/>
                      </a:lnTo>
                      <a:lnTo>
                        <a:pt x="1967" y="1842"/>
                      </a:lnTo>
                      <a:lnTo>
                        <a:pt x="2092" y="1696"/>
                      </a:lnTo>
                      <a:lnTo>
                        <a:pt x="2113" y="1570"/>
                      </a:lnTo>
                      <a:lnTo>
                        <a:pt x="2092" y="1465"/>
                      </a:lnTo>
                      <a:lnTo>
                        <a:pt x="2155" y="1361"/>
                      </a:lnTo>
                      <a:lnTo>
                        <a:pt x="2197" y="1486"/>
                      </a:lnTo>
                      <a:lnTo>
                        <a:pt x="2406" y="1361"/>
                      </a:lnTo>
                      <a:lnTo>
                        <a:pt x="2469" y="1193"/>
                      </a:lnTo>
                      <a:lnTo>
                        <a:pt x="2490" y="1089"/>
                      </a:lnTo>
                      <a:lnTo>
                        <a:pt x="2595" y="1068"/>
                      </a:lnTo>
                      <a:lnTo>
                        <a:pt x="2636" y="1047"/>
                      </a:lnTo>
                      <a:lnTo>
                        <a:pt x="2720" y="1089"/>
                      </a:lnTo>
                      <a:lnTo>
                        <a:pt x="2825" y="984"/>
                      </a:lnTo>
                      <a:lnTo>
                        <a:pt x="2888" y="1047"/>
                      </a:lnTo>
                      <a:lnTo>
                        <a:pt x="2825" y="1256"/>
                      </a:lnTo>
                      <a:lnTo>
                        <a:pt x="2678" y="1403"/>
                      </a:lnTo>
                      <a:lnTo>
                        <a:pt x="2636" y="1507"/>
                      </a:lnTo>
                      <a:lnTo>
                        <a:pt x="2574" y="1591"/>
                      </a:lnTo>
                      <a:lnTo>
                        <a:pt x="2574" y="1633"/>
                      </a:lnTo>
                      <a:lnTo>
                        <a:pt x="2469" y="1696"/>
                      </a:lnTo>
                      <a:lnTo>
                        <a:pt x="2323" y="1926"/>
                      </a:lnTo>
                      <a:lnTo>
                        <a:pt x="2323" y="1989"/>
                      </a:lnTo>
                      <a:lnTo>
                        <a:pt x="2385" y="2093"/>
                      </a:lnTo>
                      <a:lnTo>
                        <a:pt x="2364" y="2198"/>
                      </a:lnTo>
                      <a:lnTo>
                        <a:pt x="2427" y="2219"/>
                      </a:lnTo>
                      <a:lnTo>
                        <a:pt x="2532" y="2261"/>
                      </a:lnTo>
                      <a:lnTo>
                        <a:pt x="2616" y="2198"/>
                      </a:lnTo>
                      <a:lnTo>
                        <a:pt x="2720" y="2135"/>
                      </a:lnTo>
                      <a:lnTo>
                        <a:pt x="2741" y="2030"/>
                      </a:lnTo>
                      <a:lnTo>
                        <a:pt x="2741" y="1926"/>
                      </a:lnTo>
                      <a:lnTo>
                        <a:pt x="2825" y="1842"/>
                      </a:lnTo>
                      <a:lnTo>
                        <a:pt x="2888" y="1737"/>
                      </a:lnTo>
                      <a:lnTo>
                        <a:pt x="2950" y="1737"/>
                      </a:lnTo>
                      <a:lnTo>
                        <a:pt x="3013" y="1717"/>
                      </a:lnTo>
                      <a:lnTo>
                        <a:pt x="3097" y="1779"/>
                      </a:lnTo>
                      <a:lnTo>
                        <a:pt x="3201" y="1779"/>
                      </a:lnTo>
                      <a:lnTo>
                        <a:pt x="3243" y="1717"/>
                      </a:lnTo>
                      <a:lnTo>
                        <a:pt x="3432" y="1717"/>
                      </a:lnTo>
                      <a:lnTo>
                        <a:pt x="3515" y="1612"/>
                      </a:lnTo>
                      <a:lnTo>
                        <a:pt x="3557" y="1403"/>
                      </a:lnTo>
                      <a:lnTo>
                        <a:pt x="3662" y="1256"/>
                      </a:lnTo>
                      <a:lnTo>
                        <a:pt x="3662" y="1152"/>
                      </a:lnTo>
                      <a:lnTo>
                        <a:pt x="3683" y="1089"/>
                      </a:lnTo>
                      <a:lnTo>
                        <a:pt x="3766" y="1214"/>
                      </a:lnTo>
                      <a:lnTo>
                        <a:pt x="3871" y="1256"/>
                      </a:lnTo>
                      <a:lnTo>
                        <a:pt x="3892" y="1193"/>
                      </a:lnTo>
                      <a:lnTo>
                        <a:pt x="3892" y="1110"/>
                      </a:lnTo>
                      <a:lnTo>
                        <a:pt x="3787" y="963"/>
                      </a:lnTo>
                      <a:lnTo>
                        <a:pt x="3787" y="880"/>
                      </a:lnTo>
                      <a:lnTo>
                        <a:pt x="3934" y="775"/>
                      </a:lnTo>
                      <a:lnTo>
                        <a:pt x="4038" y="754"/>
                      </a:lnTo>
                      <a:lnTo>
                        <a:pt x="4143" y="691"/>
                      </a:lnTo>
                      <a:lnTo>
                        <a:pt x="4206" y="733"/>
                      </a:lnTo>
                      <a:lnTo>
                        <a:pt x="4289" y="733"/>
                      </a:lnTo>
                      <a:lnTo>
                        <a:pt x="4394" y="587"/>
                      </a:lnTo>
                      <a:lnTo>
                        <a:pt x="4373" y="524"/>
                      </a:lnTo>
                      <a:lnTo>
                        <a:pt x="4352" y="273"/>
                      </a:lnTo>
                      <a:lnTo>
                        <a:pt x="4373" y="231"/>
                      </a:lnTo>
                      <a:lnTo>
                        <a:pt x="4352" y="168"/>
                      </a:lnTo>
                      <a:lnTo>
                        <a:pt x="4352" y="22"/>
                      </a:lnTo>
                      <a:lnTo>
                        <a:pt x="4268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0" name="Google Shape;510;p35"/>
                <p:cNvSpPr/>
                <p:nvPr/>
              </p:nvSpPr>
              <p:spPr>
                <a:xfrm>
                  <a:off x="2580975" y="1547400"/>
                  <a:ext cx="48150" cy="3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" h="1299" extrusionOk="0">
                      <a:moveTo>
                        <a:pt x="796" y="1"/>
                      </a:moveTo>
                      <a:lnTo>
                        <a:pt x="524" y="43"/>
                      </a:lnTo>
                      <a:lnTo>
                        <a:pt x="440" y="43"/>
                      </a:lnTo>
                      <a:lnTo>
                        <a:pt x="336" y="126"/>
                      </a:lnTo>
                      <a:lnTo>
                        <a:pt x="231" y="168"/>
                      </a:lnTo>
                      <a:lnTo>
                        <a:pt x="210" y="315"/>
                      </a:lnTo>
                      <a:lnTo>
                        <a:pt x="64" y="419"/>
                      </a:lnTo>
                      <a:lnTo>
                        <a:pt x="64" y="524"/>
                      </a:lnTo>
                      <a:lnTo>
                        <a:pt x="1" y="629"/>
                      </a:lnTo>
                      <a:lnTo>
                        <a:pt x="22" y="754"/>
                      </a:lnTo>
                      <a:lnTo>
                        <a:pt x="22" y="880"/>
                      </a:lnTo>
                      <a:lnTo>
                        <a:pt x="106" y="880"/>
                      </a:lnTo>
                      <a:lnTo>
                        <a:pt x="231" y="963"/>
                      </a:lnTo>
                      <a:lnTo>
                        <a:pt x="315" y="1110"/>
                      </a:lnTo>
                      <a:lnTo>
                        <a:pt x="231" y="1193"/>
                      </a:lnTo>
                      <a:lnTo>
                        <a:pt x="252" y="1214"/>
                      </a:lnTo>
                      <a:lnTo>
                        <a:pt x="378" y="1214"/>
                      </a:lnTo>
                      <a:lnTo>
                        <a:pt x="524" y="1256"/>
                      </a:lnTo>
                      <a:lnTo>
                        <a:pt x="566" y="1214"/>
                      </a:lnTo>
                      <a:lnTo>
                        <a:pt x="691" y="1298"/>
                      </a:lnTo>
                      <a:lnTo>
                        <a:pt x="838" y="1298"/>
                      </a:lnTo>
                      <a:lnTo>
                        <a:pt x="943" y="1256"/>
                      </a:lnTo>
                      <a:lnTo>
                        <a:pt x="1068" y="1256"/>
                      </a:lnTo>
                      <a:lnTo>
                        <a:pt x="1110" y="1152"/>
                      </a:lnTo>
                      <a:lnTo>
                        <a:pt x="1110" y="1089"/>
                      </a:lnTo>
                      <a:lnTo>
                        <a:pt x="1215" y="1068"/>
                      </a:lnTo>
                      <a:lnTo>
                        <a:pt x="1256" y="984"/>
                      </a:lnTo>
                      <a:lnTo>
                        <a:pt x="1403" y="796"/>
                      </a:lnTo>
                      <a:lnTo>
                        <a:pt x="1382" y="733"/>
                      </a:lnTo>
                      <a:lnTo>
                        <a:pt x="1319" y="754"/>
                      </a:lnTo>
                      <a:lnTo>
                        <a:pt x="1215" y="733"/>
                      </a:lnTo>
                      <a:lnTo>
                        <a:pt x="1215" y="670"/>
                      </a:lnTo>
                      <a:lnTo>
                        <a:pt x="1361" y="545"/>
                      </a:lnTo>
                      <a:lnTo>
                        <a:pt x="1466" y="545"/>
                      </a:lnTo>
                      <a:lnTo>
                        <a:pt x="1738" y="440"/>
                      </a:lnTo>
                      <a:lnTo>
                        <a:pt x="1821" y="461"/>
                      </a:lnTo>
                      <a:lnTo>
                        <a:pt x="1926" y="273"/>
                      </a:lnTo>
                      <a:lnTo>
                        <a:pt x="1905" y="231"/>
                      </a:lnTo>
                      <a:lnTo>
                        <a:pt x="1779" y="210"/>
                      </a:lnTo>
                      <a:lnTo>
                        <a:pt x="1717" y="147"/>
                      </a:lnTo>
                      <a:lnTo>
                        <a:pt x="1591" y="126"/>
                      </a:lnTo>
                      <a:lnTo>
                        <a:pt x="1424" y="126"/>
                      </a:lnTo>
                      <a:lnTo>
                        <a:pt x="1403" y="105"/>
                      </a:lnTo>
                      <a:lnTo>
                        <a:pt x="1256" y="43"/>
                      </a:lnTo>
                      <a:lnTo>
                        <a:pt x="1173" y="64"/>
                      </a:lnTo>
                      <a:lnTo>
                        <a:pt x="1047" y="64"/>
                      </a:lnTo>
                      <a:lnTo>
                        <a:pt x="963" y="43"/>
                      </a:lnTo>
                      <a:lnTo>
                        <a:pt x="859" y="43"/>
                      </a:lnTo>
                      <a:lnTo>
                        <a:pt x="796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1" name="Google Shape;511;p35"/>
                <p:cNvSpPr/>
                <p:nvPr/>
              </p:nvSpPr>
              <p:spPr>
                <a:xfrm>
                  <a:off x="2474800" y="1600250"/>
                  <a:ext cx="142825" cy="8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3" h="3537" extrusionOk="0">
                      <a:moveTo>
                        <a:pt x="2177" y="0"/>
                      </a:moveTo>
                      <a:lnTo>
                        <a:pt x="1863" y="84"/>
                      </a:lnTo>
                      <a:lnTo>
                        <a:pt x="1800" y="126"/>
                      </a:lnTo>
                      <a:lnTo>
                        <a:pt x="1863" y="188"/>
                      </a:lnTo>
                      <a:lnTo>
                        <a:pt x="1863" y="293"/>
                      </a:lnTo>
                      <a:lnTo>
                        <a:pt x="1988" y="356"/>
                      </a:lnTo>
                      <a:lnTo>
                        <a:pt x="2051" y="460"/>
                      </a:lnTo>
                      <a:lnTo>
                        <a:pt x="1967" y="439"/>
                      </a:lnTo>
                      <a:lnTo>
                        <a:pt x="1842" y="335"/>
                      </a:lnTo>
                      <a:lnTo>
                        <a:pt x="1758" y="335"/>
                      </a:lnTo>
                      <a:lnTo>
                        <a:pt x="1695" y="293"/>
                      </a:lnTo>
                      <a:lnTo>
                        <a:pt x="1591" y="293"/>
                      </a:lnTo>
                      <a:lnTo>
                        <a:pt x="1465" y="335"/>
                      </a:lnTo>
                      <a:lnTo>
                        <a:pt x="1381" y="335"/>
                      </a:lnTo>
                      <a:lnTo>
                        <a:pt x="1319" y="398"/>
                      </a:lnTo>
                      <a:lnTo>
                        <a:pt x="1256" y="502"/>
                      </a:lnTo>
                      <a:lnTo>
                        <a:pt x="1130" y="607"/>
                      </a:lnTo>
                      <a:lnTo>
                        <a:pt x="1214" y="711"/>
                      </a:lnTo>
                      <a:lnTo>
                        <a:pt x="1444" y="753"/>
                      </a:lnTo>
                      <a:lnTo>
                        <a:pt x="1549" y="753"/>
                      </a:lnTo>
                      <a:lnTo>
                        <a:pt x="1653" y="837"/>
                      </a:lnTo>
                      <a:lnTo>
                        <a:pt x="1737" y="837"/>
                      </a:lnTo>
                      <a:lnTo>
                        <a:pt x="1758" y="879"/>
                      </a:lnTo>
                      <a:lnTo>
                        <a:pt x="1695" y="921"/>
                      </a:lnTo>
                      <a:lnTo>
                        <a:pt x="1570" y="879"/>
                      </a:lnTo>
                      <a:lnTo>
                        <a:pt x="1319" y="858"/>
                      </a:lnTo>
                      <a:lnTo>
                        <a:pt x="1109" y="879"/>
                      </a:lnTo>
                      <a:lnTo>
                        <a:pt x="1026" y="858"/>
                      </a:lnTo>
                      <a:lnTo>
                        <a:pt x="921" y="879"/>
                      </a:lnTo>
                      <a:lnTo>
                        <a:pt x="754" y="1046"/>
                      </a:lnTo>
                      <a:lnTo>
                        <a:pt x="607" y="1193"/>
                      </a:lnTo>
                      <a:lnTo>
                        <a:pt x="628" y="1256"/>
                      </a:lnTo>
                      <a:lnTo>
                        <a:pt x="754" y="1256"/>
                      </a:lnTo>
                      <a:lnTo>
                        <a:pt x="942" y="1297"/>
                      </a:lnTo>
                      <a:lnTo>
                        <a:pt x="1068" y="1276"/>
                      </a:lnTo>
                      <a:lnTo>
                        <a:pt x="1214" y="1276"/>
                      </a:lnTo>
                      <a:lnTo>
                        <a:pt x="1256" y="1339"/>
                      </a:lnTo>
                      <a:lnTo>
                        <a:pt x="1340" y="1381"/>
                      </a:lnTo>
                      <a:lnTo>
                        <a:pt x="1214" y="1486"/>
                      </a:lnTo>
                      <a:lnTo>
                        <a:pt x="1068" y="1486"/>
                      </a:lnTo>
                      <a:lnTo>
                        <a:pt x="963" y="1569"/>
                      </a:lnTo>
                      <a:lnTo>
                        <a:pt x="837" y="1548"/>
                      </a:lnTo>
                      <a:lnTo>
                        <a:pt x="712" y="1465"/>
                      </a:lnTo>
                      <a:lnTo>
                        <a:pt x="503" y="1465"/>
                      </a:lnTo>
                      <a:lnTo>
                        <a:pt x="419" y="1444"/>
                      </a:lnTo>
                      <a:lnTo>
                        <a:pt x="314" y="1465"/>
                      </a:lnTo>
                      <a:lnTo>
                        <a:pt x="84" y="1611"/>
                      </a:lnTo>
                      <a:lnTo>
                        <a:pt x="126" y="1674"/>
                      </a:lnTo>
                      <a:lnTo>
                        <a:pt x="126" y="1800"/>
                      </a:lnTo>
                      <a:lnTo>
                        <a:pt x="0" y="1800"/>
                      </a:lnTo>
                      <a:lnTo>
                        <a:pt x="0" y="1862"/>
                      </a:lnTo>
                      <a:lnTo>
                        <a:pt x="189" y="1988"/>
                      </a:lnTo>
                      <a:lnTo>
                        <a:pt x="314" y="2134"/>
                      </a:lnTo>
                      <a:lnTo>
                        <a:pt x="377" y="2134"/>
                      </a:lnTo>
                      <a:lnTo>
                        <a:pt x="398" y="2030"/>
                      </a:lnTo>
                      <a:lnTo>
                        <a:pt x="482" y="2072"/>
                      </a:lnTo>
                      <a:lnTo>
                        <a:pt x="419" y="2134"/>
                      </a:lnTo>
                      <a:lnTo>
                        <a:pt x="544" y="2239"/>
                      </a:lnTo>
                      <a:lnTo>
                        <a:pt x="544" y="2385"/>
                      </a:lnTo>
                      <a:lnTo>
                        <a:pt x="649" y="2427"/>
                      </a:lnTo>
                      <a:lnTo>
                        <a:pt x="733" y="2344"/>
                      </a:lnTo>
                      <a:lnTo>
                        <a:pt x="733" y="2218"/>
                      </a:lnTo>
                      <a:lnTo>
                        <a:pt x="796" y="2239"/>
                      </a:lnTo>
                      <a:lnTo>
                        <a:pt x="900" y="2239"/>
                      </a:lnTo>
                      <a:lnTo>
                        <a:pt x="837" y="2323"/>
                      </a:lnTo>
                      <a:lnTo>
                        <a:pt x="837" y="2427"/>
                      </a:lnTo>
                      <a:lnTo>
                        <a:pt x="963" y="2511"/>
                      </a:lnTo>
                      <a:lnTo>
                        <a:pt x="1068" y="2490"/>
                      </a:lnTo>
                      <a:lnTo>
                        <a:pt x="1109" y="2406"/>
                      </a:lnTo>
                      <a:lnTo>
                        <a:pt x="1277" y="2323"/>
                      </a:lnTo>
                      <a:lnTo>
                        <a:pt x="1319" y="2197"/>
                      </a:lnTo>
                      <a:lnTo>
                        <a:pt x="1340" y="2176"/>
                      </a:lnTo>
                      <a:lnTo>
                        <a:pt x="1423" y="2281"/>
                      </a:lnTo>
                      <a:lnTo>
                        <a:pt x="1465" y="2197"/>
                      </a:lnTo>
                      <a:lnTo>
                        <a:pt x="1591" y="2176"/>
                      </a:lnTo>
                      <a:lnTo>
                        <a:pt x="1674" y="2176"/>
                      </a:lnTo>
                      <a:lnTo>
                        <a:pt x="1549" y="2281"/>
                      </a:lnTo>
                      <a:lnTo>
                        <a:pt x="1423" y="2344"/>
                      </a:lnTo>
                      <a:lnTo>
                        <a:pt x="1423" y="2448"/>
                      </a:lnTo>
                      <a:lnTo>
                        <a:pt x="1570" y="2511"/>
                      </a:lnTo>
                      <a:lnTo>
                        <a:pt x="1674" y="2490"/>
                      </a:lnTo>
                      <a:lnTo>
                        <a:pt x="1737" y="2532"/>
                      </a:lnTo>
                      <a:lnTo>
                        <a:pt x="1842" y="2511"/>
                      </a:lnTo>
                      <a:lnTo>
                        <a:pt x="1946" y="2490"/>
                      </a:lnTo>
                      <a:lnTo>
                        <a:pt x="2009" y="2406"/>
                      </a:lnTo>
                      <a:lnTo>
                        <a:pt x="2093" y="2490"/>
                      </a:lnTo>
                      <a:lnTo>
                        <a:pt x="2093" y="2553"/>
                      </a:lnTo>
                      <a:lnTo>
                        <a:pt x="2260" y="2553"/>
                      </a:lnTo>
                      <a:lnTo>
                        <a:pt x="2407" y="2490"/>
                      </a:lnTo>
                      <a:lnTo>
                        <a:pt x="2407" y="2553"/>
                      </a:lnTo>
                      <a:lnTo>
                        <a:pt x="2574" y="2553"/>
                      </a:lnTo>
                      <a:lnTo>
                        <a:pt x="2637" y="2490"/>
                      </a:lnTo>
                      <a:lnTo>
                        <a:pt x="2700" y="2532"/>
                      </a:lnTo>
                      <a:lnTo>
                        <a:pt x="2616" y="2595"/>
                      </a:lnTo>
                      <a:lnTo>
                        <a:pt x="2595" y="2657"/>
                      </a:lnTo>
                      <a:lnTo>
                        <a:pt x="2323" y="2657"/>
                      </a:lnTo>
                      <a:lnTo>
                        <a:pt x="2218" y="2741"/>
                      </a:lnTo>
                      <a:lnTo>
                        <a:pt x="2156" y="2720"/>
                      </a:lnTo>
                      <a:lnTo>
                        <a:pt x="2009" y="2720"/>
                      </a:lnTo>
                      <a:lnTo>
                        <a:pt x="1842" y="2657"/>
                      </a:lnTo>
                      <a:lnTo>
                        <a:pt x="1653" y="2657"/>
                      </a:lnTo>
                      <a:lnTo>
                        <a:pt x="1486" y="2741"/>
                      </a:lnTo>
                      <a:lnTo>
                        <a:pt x="1381" y="2741"/>
                      </a:lnTo>
                      <a:lnTo>
                        <a:pt x="1256" y="2720"/>
                      </a:lnTo>
                      <a:lnTo>
                        <a:pt x="1172" y="2762"/>
                      </a:lnTo>
                      <a:lnTo>
                        <a:pt x="1005" y="2720"/>
                      </a:lnTo>
                      <a:lnTo>
                        <a:pt x="837" y="2762"/>
                      </a:lnTo>
                      <a:lnTo>
                        <a:pt x="816" y="2950"/>
                      </a:lnTo>
                      <a:lnTo>
                        <a:pt x="837" y="3034"/>
                      </a:lnTo>
                      <a:lnTo>
                        <a:pt x="796" y="3160"/>
                      </a:lnTo>
                      <a:lnTo>
                        <a:pt x="921" y="3285"/>
                      </a:lnTo>
                      <a:lnTo>
                        <a:pt x="963" y="3390"/>
                      </a:lnTo>
                      <a:lnTo>
                        <a:pt x="1130" y="3432"/>
                      </a:lnTo>
                      <a:lnTo>
                        <a:pt x="1319" y="3494"/>
                      </a:lnTo>
                      <a:lnTo>
                        <a:pt x="1465" y="3494"/>
                      </a:lnTo>
                      <a:lnTo>
                        <a:pt x="1633" y="3452"/>
                      </a:lnTo>
                      <a:lnTo>
                        <a:pt x="1779" y="3452"/>
                      </a:lnTo>
                      <a:lnTo>
                        <a:pt x="1800" y="3536"/>
                      </a:lnTo>
                      <a:lnTo>
                        <a:pt x="1946" y="3536"/>
                      </a:lnTo>
                      <a:lnTo>
                        <a:pt x="2072" y="3473"/>
                      </a:lnTo>
                      <a:lnTo>
                        <a:pt x="2093" y="3473"/>
                      </a:lnTo>
                      <a:lnTo>
                        <a:pt x="2218" y="3452"/>
                      </a:lnTo>
                      <a:lnTo>
                        <a:pt x="2260" y="3369"/>
                      </a:lnTo>
                      <a:lnTo>
                        <a:pt x="2386" y="3369"/>
                      </a:lnTo>
                      <a:lnTo>
                        <a:pt x="2428" y="3348"/>
                      </a:lnTo>
                      <a:lnTo>
                        <a:pt x="2469" y="3243"/>
                      </a:lnTo>
                      <a:lnTo>
                        <a:pt x="2532" y="3222"/>
                      </a:lnTo>
                      <a:lnTo>
                        <a:pt x="2616" y="3222"/>
                      </a:lnTo>
                      <a:lnTo>
                        <a:pt x="2679" y="3139"/>
                      </a:lnTo>
                      <a:lnTo>
                        <a:pt x="2741" y="3180"/>
                      </a:lnTo>
                      <a:lnTo>
                        <a:pt x="2909" y="3180"/>
                      </a:lnTo>
                      <a:lnTo>
                        <a:pt x="2930" y="3222"/>
                      </a:lnTo>
                      <a:lnTo>
                        <a:pt x="3055" y="3222"/>
                      </a:lnTo>
                      <a:lnTo>
                        <a:pt x="3118" y="3160"/>
                      </a:lnTo>
                      <a:lnTo>
                        <a:pt x="3306" y="3076"/>
                      </a:lnTo>
                      <a:lnTo>
                        <a:pt x="3369" y="3076"/>
                      </a:lnTo>
                      <a:lnTo>
                        <a:pt x="3453" y="3055"/>
                      </a:lnTo>
                      <a:lnTo>
                        <a:pt x="3453" y="2971"/>
                      </a:lnTo>
                      <a:lnTo>
                        <a:pt x="3537" y="3013"/>
                      </a:lnTo>
                      <a:lnTo>
                        <a:pt x="3557" y="3076"/>
                      </a:lnTo>
                      <a:lnTo>
                        <a:pt x="3516" y="3160"/>
                      </a:lnTo>
                      <a:lnTo>
                        <a:pt x="3516" y="3222"/>
                      </a:lnTo>
                      <a:lnTo>
                        <a:pt x="3662" y="3264"/>
                      </a:lnTo>
                      <a:lnTo>
                        <a:pt x="3746" y="3243"/>
                      </a:lnTo>
                      <a:lnTo>
                        <a:pt x="3767" y="3160"/>
                      </a:lnTo>
                      <a:lnTo>
                        <a:pt x="3892" y="3118"/>
                      </a:lnTo>
                      <a:lnTo>
                        <a:pt x="3934" y="3118"/>
                      </a:lnTo>
                      <a:lnTo>
                        <a:pt x="3955" y="3180"/>
                      </a:lnTo>
                      <a:lnTo>
                        <a:pt x="3871" y="3264"/>
                      </a:lnTo>
                      <a:lnTo>
                        <a:pt x="3892" y="3348"/>
                      </a:lnTo>
                      <a:lnTo>
                        <a:pt x="4039" y="3390"/>
                      </a:lnTo>
                      <a:lnTo>
                        <a:pt x="4206" y="3369"/>
                      </a:lnTo>
                      <a:lnTo>
                        <a:pt x="4394" y="3285"/>
                      </a:lnTo>
                      <a:lnTo>
                        <a:pt x="4478" y="3285"/>
                      </a:lnTo>
                      <a:lnTo>
                        <a:pt x="4583" y="3264"/>
                      </a:lnTo>
                      <a:lnTo>
                        <a:pt x="4666" y="3327"/>
                      </a:lnTo>
                      <a:lnTo>
                        <a:pt x="4708" y="3285"/>
                      </a:lnTo>
                      <a:lnTo>
                        <a:pt x="4708" y="3243"/>
                      </a:lnTo>
                      <a:lnTo>
                        <a:pt x="4771" y="3222"/>
                      </a:lnTo>
                      <a:lnTo>
                        <a:pt x="4834" y="3222"/>
                      </a:lnTo>
                      <a:lnTo>
                        <a:pt x="4876" y="3139"/>
                      </a:lnTo>
                      <a:lnTo>
                        <a:pt x="4876" y="3055"/>
                      </a:lnTo>
                      <a:lnTo>
                        <a:pt x="4980" y="2971"/>
                      </a:lnTo>
                      <a:lnTo>
                        <a:pt x="5085" y="2971"/>
                      </a:lnTo>
                      <a:lnTo>
                        <a:pt x="5190" y="2804"/>
                      </a:lnTo>
                      <a:lnTo>
                        <a:pt x="5190" y="2720"/>
                      </a:lnTo>
                      <a:lnTo>
                        <a:pt x="5210" y="2657"/>
                      </a:lnTo>
                      <a:lnTo>
                        <a:pt x="5294" y="2657"/>
                      </a:lnTo>
                      <a:lnTo>
                        <a:pt x="5399" y="2616"/>
                      </a:lnTo>
                      <a:lnTo>
                        <a:pt x="5524" y="2490"/>
                      </a:lnTo>
                      <a:lnTo>
                        <a:pt x="5650" y="2218"/>
                      </a:lnTo>
                      <a:lnTo>
                        <a:pt x="5713" y="2072"/>
                      </a:lnTo>
                      <a:lnTo>
                        <a:pt x="5650" y="1967"/>
                      </a:lnTo>
                      <a:lnTo>
                        <a:pt x="5566" y="1779"/>
                      </a:lnTo>
                      <a:lnTo>
                        <a:pt x="5441" y="1695"/>
                      </a:lnTo>
                      <a:lnTo>
                        <a:pt x="5357" y="1695"/>
                      </a:lnTo>
                      <a:lnTo>
                        <a:pt x="5190" y="1820"/>
                      </a:lnTo>
                      <a:lnTo>
                        <a:pt x="5190" y="1925"/>
                      </a:lnTo>
                      <a:lnTo>
                        <a:pt x="5106" y="2072"/>
                      </a:lnTo>
                      <a:lnTo>
                        <a:pt x="5127" y="2092"/>
                      </a:lnTo>
                      <a:lnTo>
                        <a:pt x="5106" y="2134"/>
                      </a:lnTo>
                      <a:lnTo>
                        <a:pt x="5022" y="2134"/>
                      </a:lnTo>
                      <a:lnTo>
                        <a:pt x="4918" y="2239"/>
                      </a:lnTo>
                      <a:lnTo>
                        <a:pt x="4897" y="2197"/>
                      </a:lnTo>
                      <a:lnTo>
                        <a:pt x="4980" y="2009"/>
                      </a:lnTo>
                      <a:lnTo>
                        <a:pt x="5001" y="1883"/>
                      </a:lnTo>
                      <a:lnTo>
                        <a:pt x="4834" y="1800"/>
                      </a:lnTo>
                      <a:lnTo>
                        <a:pt x="4771" y="1820"/>
                      </a:lnTo>
                      <a:lnTo>
                        <a:pt x="4687" y="1904"/>
                      </a:lnTo>
                      <a:lnTo>
                        <a:pt x="4499" y="2009"/>
                      </a:lnTo>
                      <a:lnTo>
                        <a:pt x="4457" y="2113"/>
                      </a:lnTo>
                      <a:lnTo>
                        <a:pt x="4394" y="2030"/>
                      </a:lnTo>
                      <a:lnTo>
                        <a:pt x="4415" y="1925"/>
                      </a:lnTo>
                      <a:lnTo>
                        <a:pt x="4583" y="1800"/>
                      </a:lnTo>
                      <a:lnTo>
                        <a:pt x="4771" y="1695"/>
                      </a:lnTo>
                      <a:lnTo>
                        <a:pt x="4834" y="1569"/>
                      </a:lnTo>
                      <a:lnTo>
                        <a:pt x="4813" y="1507"/>
                      </a:lnTo>
                      <a:lnTo>
                        <a:pt x="4666" y="1507"/>
                      </a:lnTo>
                      <a:lnTo>
                        <a:pt x="4562" y="1548"/>
                      </a:lnTo>
                      <a:lnTo>
                        <a:pt x="4499" y="1548"/>
                      </a:lnTo>
                      <a:lnTo>
                        <a:pt x="4499" y="1486"/>
                      </a:lnTo>
                      <a:lnTo>
                        <a:pt x="4583" y="1402"/>
                      </a:lnTo>
                      <a:lnTo>
                        <a:pt x="4771" y="1276"/>
                      </a:lnTo>
                      <a:lnTo>
                        <a:pt x="4813" y="1276"/>
                      </a:lnTo>
                      <a:lnTo>
                        <a:pt x="4876" y="1235"/>
                      </a:lnTo>
                      <a:lnTo>
                        <a:pt x="4876" y="942"/>
                      </a:lnTo>
                      <a:lnTo>
                        <a:pt x="4834" y="921"/>
                      </a:lnTo>
                      <a:lnTo>
                        <a:pt x="4834" y="753"/>
                      </a:lnTo>
                      <a:lnTo>
                        <a:pt x="4876" y="649"/>
                      </a:lnTo>
                      <a:lnTo>
                        <a:pt x="4876" y="565"/>
                      </a:lnTo>
                      <a:lnTo>
                        <a:pt x="4938" y="502"/>
                      </a:lnTo>
                      <a:lnTo>
                        <a:pt x="5022" y="502"/>
                      </a:lnTo>
                      <a:lnTo>
                        <a:pt x="5085" y="419"/>
                      </a:lnTo>
                      <a:lnTo>
                        <a:pt x="5022" y="335"/>
                      </a:lnTo>
                      <a:lnTo>
                        <a:pt x="5043" y="251"/>
                      </a:lnTo>
                      <a:lnTo>
                        <a:pt x="4897" y="188"/>
                      </a:lnTo>
                      <a:lnTo>
                        <a:pt x="4813" y="188"/>
                      </a:lnTo>
                      <a:lnTo>
                        <a:pt x="4562" y="419"/>
                      </a:lnTo>
                      <a:lnTo>
                        <a:pt x="4415" y="460"/>
                      </a:lnTo>
                      <a:lnTo>
                        <a:pt x="4374" y="565"/>
                      </a:lnTo>
                      <a:lnTo>
                        <a:pt x="4394" y="628"/>
                      </a:lnTo>
                      <a:lnTo>
                        <a:pt x="4290" y="628"/>
                      </a:lnTo>
                      <a:lnTo>
                        <a:pt x="4248" y="607"/>
                      </a:lnTo>
                      <a:lnTo>
                        <a:pt x="4143" y="649"/>
                      </a:lnTo>
                      <a:lnTo>
                        <a:pt x="4039" y="816"/>
                      </a:lnTo>
                      <a:lnTo>
                        <a:pt x="4081" y="942"/>
                      </a:lnTo>
                      <a:lnTo>
                        <a:pt x="4081" y="1067"/>
                      </a:lnTo>
                      <a:lnTo>
                        <a:pt x="4143" y="1130"/>
                      </a:lnTo>
                      <a:lnTo>
                        <a:pt x="4206" y="1297"/>
                      </a:lnTo>
                      <a:lnTo>
                        <a:pt x="4143" y="1465"/>
                      </a:lnTo>
                      <a:lnTo>
                        <a:pt x="4039" y="1465"/>
                      </a:lnTo>
                      <a:lnTo>
                        <a:pt x="3871" y="1507"/>
                      </a:lnTo>
                      <a:lnTo>
                        <a:pt x="3788" y="1507"/>
                      </a:lnTo>
                      <a:lnTo>
                        <a:pt x="3746" y="1569"/>
                      </a:lnTo>
                      <a:lnTo>
                        <a:pt x="3788" y="1674"/>
                      </a:lnTo>
                      <a:lnTo>
                        <a:pt x="3788" y="1758"/>
                      </a:lnTo>
                      <a:lnTo>
                        <a:pt x="3892" y="1883"/>
                      </a:lnTo>
                      <a:lnTo>
                        <a:pt x="3955" y="2072"/>
                      </a:lnTo>
                      <a:lnTo>
                        <a:pt x="3767" y="2134"/>
                      </a:lnTo>
                      <a:lnTo>
                        <a:pt x="3788" y="2197"/>
                      </a:lnTo>
                      <a:lnTo>
                        <a:pt x="3829" y="2239"/>
                      </a:lnTo>
                      <a:lnTo>
                        <a:pt x="3746" y="2281"/>
                      </a:lnTo>
                      <a:lnTo>
                        <a:pt x="3662" y="2134"/>
                      </a:lnTo>
                      <a:lnTo>
                        <a:pt x="3453" y="2092"/>
                      </a:lnTo>
                      <a:lnTo>
                        <a:pt x="3411" y="2113"/>
                      </a:lnTo>
                      <a:lnTo>
                        <a:pt x="3265" y="2092"/>
                      </a:lnTo>
                      <a:lnTo>
                        <a:pt x="3244" y="2009"/>
                      </a:lnTo>
                      <a:lnTo>
                        <a:pt x="3202" y="1967"/>
                      </a:lnTo>
                      <a:lnTo>
                        <a:pt x="3118" y="2030"/>
                      </a:lnTo>
                      <a:lnTo>
                        <a:pt x="2993" y="2092"/>
                      </a:lnTo>
                      <a:lnTo>
                        <a:pt x="2930" y="2030"/>
                      </a:lnTo>
                      <a:lnTo>
                        <a:pt x="2930" y="1820"/>
                      </a:lnTo>
                      <a:lnTo>
                        <a:pt x="3034" y="1758"/>
                      </a:lnTo>
                      <a:lnTo>
                        <a:pt x="3118" y="1507"/>
                      </a:lnTo>
                      <a:lnTo>
                        <a:pt x="3034" y="1507"/>
                      </a:lnTo>
                      <a:lnTo>
                        <a:pt x="2909" y="1465"/>
                      </a:lnTo>
                      <a:lnTo>
                        <a:pt x="2804" y="1486"/>
                      </a:lnTo>
                      <a:lnTo>
                        <a:pt x="2783" y="1402"/>
                      </a:lnTo>
                      <a:lnTo>
                        <a:pt x="2888" y="1381"/>
                      </a:lnTo>
                      <a:lnTo>
                        <a:pt x="2993" y="1402"/>
                      </a:lnTo>
                      <a:lnTo>
                        <a:pt x="3034" y="1339"/>
                      </a:lnTo>
                      <a:lnTo>
                        <a:pt x="3013" y="1088"/>
                      </a:lnTo>
                      <a:lnTo>
                        <a:pt x="2909" y="963"/>
                      </a:lnTo>
                      <a:lnTo>
                        <a:pt x="2951" y="879"/>
                      </a:lnTo>
                      <a:lnTo>
                        <a:pt x="3013" y="858"/>
                      </a:lnTo>
                      <a:lnTo>
                        <a:pt x="3034" y="774"/>
                      </a:lnTo>
                      <a:lnTo>
                        <a:pt x="2951" y="711"/>
                      </a:lnTo>
                      <a:lnTo>
                        <a:pt x="2951" y="649"/>
                      </a:lnTo>
                      <a:lnTo>
                        <a:pt x="2909" y="565"/>
                      </a:lnTo>
                      <a:lnTo>
                        <a:pt x="2825" y="565"/>
                      </a:lnTo>
                      <a:lnTo>
                        <a:pt x="2783" y="523"/>
                      </a:lnTo>
                      <a:lnTo>
                        <a:pt x="2700" y="565"/>
                      </a:lnTo>
                      <a:lnTo>
                        <a:pt x="2490" y="565"/>
                      </a:lnTo>
                      <a:lnTo>
                        <a:pt x="2428" y="502"/>
                      </a:lnTo>
                      <a:lnTo>
                        <a:pt x="2532" y="335"/>
                      </a:lnTo>
                      <a:lnTo>
                        <a:pt x="2616" y="293"/>
                      </a:lnTo>
                      <a:lnTo>
                        <a:pt x="2574" y="126"/>
                      </a:lnTo>
                      <a:lnTo>
                        <a:pt x="2469" y="21"/>
                      </a:lnTo>
                      <a:lnTo>
                        <a:pt x="2281" y="21"/>
                      </a:lnTo>
                      <a:lnTo>
                        <a:pt x="2177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2" name="Google Shape;512;p35"/>
                <p:cNvSpPr/>
                <p:nvPr/>
              </p:nvSpPr>
              <p:spPr>
                <a:xfrm>
                  <a:off x="2638000" y="1637900"/>
                  <a:ext cx="69075" cy="6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2700" extrusionOk="0">
                      <a:moveTo>
                        <a:pt x="1884" y="1"/>
                      </a:moveTo>
                      <a:lnTo>
                        <a:pt x="1758" y="84"/>
                      </a:lnTo>
                      <a:lnTo>
                        <a:pt x="1654" y="84"/>
                      </a:lnTo>
                      <a:lnTo>
                        <a:pt x="1612" y="126"/>
                      </a:lnTo>
                      <a:lnTo>
                        <a:pt x="1507" y="126"/>
                      </a:lnTo>
                      <a:lnTo>
                        <a:pt x="1423" y="189"/>
                      </a:lnTo>
                      <a:lnTo>
                        <a:pt x="1423" y="335"/>
                      </a:lnTo>
                      <a:lnTo>
                        <a:pt x="1403" y="398"/>
                      </a:lnTo>
                      <a:lnTo>
                        <a:pt x="1423" y="545"/>
                      </a:lnTo>
                      <a:lnTo>
                        <a:pt x="1528" y="649"/>
                      </a:lnTo>
                      <a:lnTo>
                        <a:pt x="1549" y="733"/>
                      </a:lnTo>
                      <a:lnTo>
                        <a:pt x="1549" y="733"/>
                      </a:lnTo>
                      <a:lnTo>
                        <a:pt x="1444" y="691"/>
                      </a:lnTo>
                      <a:lnTo>
                        <a:pt x="1361" y="691"/>
                      </a:lnTo>
                      <a:lnTo>
                        <a:pt x="1340" y="733"/>
                      </a:lnTo>
                      <a:lnTo>
                        <a:pt x="1528" y="858"/>
                      </a:lnTo>
                      <a:lnTo>
                        <a:pt x="1528" y="963"/>
                      </a:lnTo>
                      <a:lnTo>
                        <a:pt x="1423" y="1005"/>
                      </a:lnTo>
                      <a:lnTo>
                        <a:pt x="1403" y="1151"/>
                      </a:lnTo>
                      <a:lnTo>
                        <a:pt x="1444" y="1235"/>
                      </a:lnTo>
                      <a:lnTo>
                        <a:pt x="1340" y="1319"/>
                      </a:lnTo>
                      <a:lnTo>
                        <a:pt x="1235" y="1256"/>
                      </a:lnTo>
                      <a:lnTo>
                        <a:pt x="1235" y="1214"/>
                      </a:lnTo>
                      <a:lnTo>
                        <a:pt x="1256" y="1110"/>
                      </a:lnTo>
                      <a:lnTo>
                        <a:pt x="1235" y="796"/>
                      </a:lnTo>
                      <a:lnTo>
                        <a:pt x="1151" y="712"/>
                      </a:lnTo>
                      <a:lnTo>
                        <a:pt x="1131" y="628"/>
                      </a:lnTo>
                      <a:lnTo>
                        <a:pt x="1151" y="586"/>
                      </a:lnTo>
                      <a:lnTo>
                        <a:pt x="1151" y="482"/>
                      </a:lnTo>
                      <a:lnTo>
                        <a:pt x="1110" y="419"/>
                      </a:lnTo>
                      <a:lnTo>
                        <a:pt x="1089" y="314"/>
                      </a:lnTo>
                      <a:lnTo>
                        <a:pt x="1026" y="273"/>
                      </a:lnTo>
                      <a:lnTo>
                        <a:pt x="900" y="314"/>
                      </a:lnTo>
                      <a:lnTo>
                        <a:pt x="879" y="377"/>
                      </a:lnTo>
                      <a:lnTo>
                        <a:pt x="775" y="461"/>
                      </a:lnTo>
                      <a:lnTo>
                        <a:pt x="733" y="524"/>
                      </a:lnTo>
                      <a:lnTo>
                        <a:pt x="796" y="566"/>
                      </a:lnTo>
                      <a:lnTo>
                        <a:pt x="838" y="566"/>
                      </a:lnTo>
                      <a:lnTo>
                        <a:pt x="900" y="628"/>
                      </a:lnTo>
                      <a:lnTo>
                        <a:pt x="796" y="670"/>
                      </a:lnTo>
                      <a:lnTo>
                        <a:pt x="775" y="733"/>
                      </a:lnTo>
                      <a:lnTo>
                        <a:pt x="670" y="796"/>
                      </a:lnTo>
                      <a:lnTo>
                        <a:pt x="628" y="942"/>
                      </a:lnTo>
                      <a:lnTo>
                        <a:pt x="733" y="984"/>
                      </a:lnTo>
                      <a:lnTo>
                        <a:pt x="733" y="1026"/>
                      </a:lnTo>
                      <a:lnTo>
                        <a:pt x="607" y="1068"/>
                      </a:lnTo>
                      <a:lnTo>
                        <a:pt x="587" y="1172"/>
                      </a:lnTo>
                      <a:lnTo>
                        <a:pt x="628" y="1256"/>
                      </a:lnTo>
                      <a:lnTo>
                        <a:pt x="670" y="1361"/>
                      </a:lnTo>
                      <a:lnTo>
                        <a:pt x="607" y="1423"/>
                      </a:lnTo>
                      <a:lnTo>
                        <a:pt x="566" y="1382"/>
                      </a:lnTo>
                      <a:lnTo>
                        <a:pt x="566" y="1235"/>
                      </a:lnTo>
                      <a:lnTo>
                        <a:pt x="503" y="1214"/>
                      </a:lnTo>
                      <a:lnTo>
                        <a:pt x="503" y="1110"/>
                      </a:lnTo>
                      <a:lnTo>
                        <a:pt x="461" y="1130"/>
                      </a:lnTo>
                      <a:lnTo>
                        <a:pt x="294" y="1130"/>
                      </a:lnTo>
                      <a:lnTo>
                        <a:pt x="273" y="1214"/>
                      </a:lnTo>
                      <a:lnTo>
                        <a:pt x="335" y="1256"/>
                      </a:lnTo>
                      <a:lnTo>
                        <a:pt x="252" y="1298"/>
                      </a:lnTo>
                      <a:lnTo>
                        <a:pt x="168" y="1235"/>
                      </a:lnTo>
                      <a:lnTo>
                        <a:pt x="84" y="1298"/>
                      </a:lnTo>
                      <a:lnTo>
                        <a:pt x="1" y="1256"/>
                      </a:lnTo>
                      <a:lnTo>
                        <a:pt x="1" y="1402"/>
                      </a:lnTo>
                      <a:lnTo>
                        <a:pt x="63" y="1444"/>
                      </a:lnTo>
                      <a:lnTo>
                        <a:pt x="147" y="1444"/>
                      </a:lnTo>
                      <a:lnTo>
                        <a:pt x="189" y="1465"/>
                      </a:lnTo>
                      <a:lnTo>
                        <a:pt x="252" y="1444"/>
                      </a:lnTo>
                      <a:lnTo>
                        <a:pt x="356" y="1444"/>
                      </a:lnTo>
                      <a:lnTo>
                        <a:pt x="419" y="1465"/>
                      </a:lnTo>
                      <a:lnTo>
                        <a:pt x="503" y="1444"/>
                      </a:lnTo>
                      <a:lnTo>
                        <a:pt x="628" y="1507"/>
                      </a:lnTo>
                      <a:lnTo>
                        <a:pt x="796" y="1465"/>
                      </a:lnTo>
                      <a:lnTo>
                        <a:pt x="879" y="1528"/>
                      </a:lnTo>
                      <a:lnTo>
                        <a:pt x="984" y="1528"/>
                      </a:lnTo>
                      <a:lnTo>
                        <a:pt x="1444" y="1612"/>
                      </a:lnTo>
                      <a:lnTo>
                        <a:pt x="1507" y="1654"/>
                      </a:lnTo>
                      <a:lnTo>
                        <a:pt x="1423" y="1695"/>
                      </a:lnTo>
                      <a:lnTo>
                        <a:pt x="1298" y="1674"/>
                      </a:lnTo>
                      <a:lnTo>
                        <a:pt x="1151" y="1674"/>
                      </a:lnTo>
                      <a:lnTo>
                        <a:pt x="1047" y="1737"/>
                      </a:lnTo>
                      <a:lnTo>
                        <a:pt x="879" y="1758"/>
                      </a:lnTo>
                      <a:lnTo>
                        <a:pt x="921" y="1758"/>
                      </a:lnTo>
                      <a:lnTo>
                        <a:pt x="984" y="1800"/>
                      </a:lnTo>
                      <a:lnTo>
                        <a:pt x="921" y="1842"/>
                      </a:lnTo>
                      <a:lnTo>
                        <a:pt x="754" y="1779"/>
                      </a:lnTo>
                      <a:lnTo>
                        <a:pt x="670" y="1758"/>
                      </a:lnTo>
                      <a:lnTo>
                        <a:pt x="587" y="1800"/>
                      </a:lnTo>
                      <a:lnTo>
                        <a:pt x="607" y="1863"/>
                      </a:lnTo>
                      <a:lnTo>
                        <a:pt x="587" y="1905"/>
                      </a:lnTo>
                      <a:lnTo>
                        <a:pt x="524" y="1863"/>
                      </a:lnTo>
                      <a:lnTo>
                        <a:pt x="482" y="1863"/>
                      </a:lnTo>
                      <a:lnTo>
                        <a:pt x="503" y="1905"/>
                      </a:lnTo>
                      <a:lnTo>
                        <a:pt x="503" y="1967"/>
                      </a:lnTo>
                      <a:lnTo>
                        <a:pt x="566" y="2009"/>
                      </a:lnTo>
                      <a:lnTo>
                        <a:pt x="649" y="2051"/>
                      </a:lnTo>
                      <a:lnTo>
                        <a:pt x="607" y="2114"/>
                      </a:lnTo>
                      <a:lnTo>
                        <a:pt x="670" y="2198"/>
                      </a:lnTo>
                      <a:lnTo>
                        <a:pt x="607" y="2198"/>
                      </a:lnTo>
                      <a:lnTo>
                        <a:pt x="566" y="2114"/>
                      </a:lnTo>
                      <a:lnTo>
                        <a:pt x="503" y="2114"/>
                      </a:lnTo>
                      <a:lnTo>
                        <a:pt x="461" y="2218"/>
                      </a:lnTo>
                      <a:lnTo>
                        <a:pt x="461" y="2281"/>
                      </a:lnTo>
                      <a:lnTo>
                        <a:pt x="440" y="2323"/>
                      </a:lnTo>
                      <a:lnTo>
                        <a:pt x="440" y="2428"/>
                      </a:lnTo>
                      <a:lnTo>
                        <a:pt x="503" y="2491"/>
                      </a:lnTo>
                      <a:lnTo>
                        <a:pt x="607" y="2491"/>
                      </a:lnTo>
                      <a:lnTo>
                        <a:pt x="670" y="2532"/>
                      </a:lnTo>
                      <a:lnTo>
                        <a:pt x="712" y="2532"/>
                      </a:lnTo>
                      <a:lnTo>
                        <a:pt x="775" y="2470"/>
                      </a:lnTo>
                      <a:lnTo>
                        <a:pt x="900" y="2407"/>
                      </a:lnTo>
                      <a:lnTo>
                        <a:pt x="817" y="2511"/>
                      </a:lnTo>
                      <a:lnTo>
                        <a:pt x="859" y="2595"/>
                      </a:lnTo>
                      <a:lnTo>
                        <a:pt x="921" y="2595"/>
                      </a:lnTo>
                      <a:lnTo>
                        <a:pt x="1005" y="2511"/>
                      </a:lnTo>
                      <a:lnTo>
                        <a:pt x="1026" y="2574"/>
                      </a:lnTo>
                      <a:lnTo>
                        <a:pt x="1068" y="2679"/>
                      </a:lnTo>
                      <a:lnTo>
                        <a:pt x="1382" y="2700"/>
                      </a:lnTo>
                      <a:lnTo>
                        <a:pt x="1444" y="2595"/>
                      </a:lnTo>
                      <a:lnTo>
                        <a:pt x="1423" y="2511"/>
                      </a:lnTo>
                      <a:lnTo>
                        <a:pt x="1444" y="2407"/>
                      </a:lnTo>
                      <a:lnTo>
                        <a:pt x="1507" y="2365"/>
                      </a:lnTo>
                      <a:lnTo>
                        <a:pt x="1528" y="2407"/>
                      </a:lnTo>
                      <a:lnTo>
                        <a:pt x="1528" y="2511"/>
                      </a:lnTo>
                      <a:lnTo>
                        <a:pt x="1570" y="2616"/>
                      </a:lnTo>
                      <a:lnTo>
                        <a:pt x="1612" y="2574"/>
                      </a:lnTo>
                      <a:lnTo>
                        <a:pt x="1612" y="2470"/>
                      </a:lnTo>
                      <a:lnTo>
                        <a:pt x="1612" y="2407"/>
                      </a:lnTo>
                      <a:lnTo>
                        <a:pt x="1654" y="2323"/>
                      </a:lnTo>
                      <a:lnTo>
                        <a:pt x="1675" y="2281"/>
                      </a:lnTo>
                      <a:lnTo>
                        <a:pt x="1570" y="2302"/>
                      </a:lnTo>
                      <a:lnTo>
                        <a:pt x="1486" y="2344"/>
                      </a:lnTo>
                      <a:lnTo>
                        <a:pt x="1528" y="2239"/>
                      </a:lnTo>
                      <a:lnTo>
                        <a:pt x="1633" y="2198"/>
                      </a:lnTo>
                      <a:lnTo>
                        <a:pt x="1695" y="2135"/>
                      </a:lnTo>
                      <a:lnTo>
                        <a:pt x="1758" y="2072"/>
                      </a:lnTo>
                      <a:lnTo>
                        <a:pt x="1758" y="1988"/>
                      </a:lnTo>
                      <a:lnTo>
                        <a:pt x="1821" y="1967"/>
                      </a:lnTo>
                      <a:lnTo>
                        <a:pt x="1905" y="1988"/>
                      </a:lnTo>
                      <a:lnTo>
                        <a:pt x="1905" y="2072"/>
                      </a:lnTo>
                      <a:lnTo>
                        <a:pt x="1905" y="2156"/>
                      </a:lnTo>
                      <a:lnTo>
                        <a:pt x="1947" y="2093"/>
                      </a:lnTo>
                      <a:lnTo>
                        <a:pt x="2072" y="1926"/>
                      </a:lnTo>
                      <a:lnTo>
                        <a:pt x="2072" y="1863"/>
                      </a:lnTo>
                      <a:lnTo>
                        <a:pt x="1947" y="1779"/>
                      </a:lnTo>
                      <a:lnTo>
                        <a:pt x="1947" y="1737"/>
                      </a:lnTo>
                      <a:lnTo>
                        <a:pt x="1988" y="1674"/>
                      </a:lnTo>
                      <a:lnTo>
                        <a:pt x="2051" y="1716"/>
                      </a:lnTo>
                      <a:lnTo>
                        <a:pt x="2135" y="1716"/>
                      </a:lnTo>
                      <a:lnTo>
                        <a:pt x="2156" y="1612"/>
                      </a:lnTo>
                      <a:lnTo>
                        <a:pt x="2156" y="1549"/>
                      </a:lnTo>
                      <a:lnTo>
                        <a:pt x="2260" y="1423"/>
                      </a:lnTo>
                      <a:lnTo>
                        <a:pt x="2281" y="1340"/>
                      </a:lnTo>
                      <a:lnTo>
                        <a:pt x="2407" y="1214"/>
                      </a:lnTo>
                      <a:lnTo>
                        <a:pt x="2511" y="1151"/>
                      </a:lnTo>
                      <a:lnTo>
                        <a:pt x="2553" y="1089"/>
                      </a:lnTo>
                      <a:lnTo>
                        <a:pt x="2511" y="942"/>
                      </a:lnTo>
                      <a:lnTo>
                        <a:pt x="2616" y="775"/>
                      </a:lnTo>
                      <a:lnTo>
                        <a:pt x="2742" y="691"/>
                      </a:lnTo>
                      <a:lnTo>
                        <a:pt x="2763" y="586"/>
                      </a:lnTo>
                      <a:lnTo>
                        <a:pt x="2700" y="482"/>
                      </a:lnTo>
                      <a:lnTo>
                        <a:pt x="2595" y="461"/>
                      </a:lnTo>
                      <a:lnTo>
                        <a:pt x="2553" y="356"/>
                      </a:lnTo>
                      <a:lnTo>
                        <a:pt x="2595" y="356"/>
                      </a:lnTo>
                      <a:lnTo>
                        <a:pt x="2616" y="294"/>
                      </a:lnTo>
                      <a:lnTo>
                        <a:pt x="2595" y="252"/>
                      </a:lnTo>
                      <a:lnTo>
                        <a:pt x="2616" y="168"/>
                      </a:lnTo>
                      <a:lnTo>
                        <a:pt x="2595" y="84"/>
                      </a:lnTo>
                      <a:lnTo>
                        <a:pt x="2511" y="84"/>
                      </a:lnTo>
                      <a:lnTo>
                        <a:pt x="2553" y="147"/>
                      </a:lnTo>
                      <a:lnTo>
                        <a:pt x="2553" y="252"/>
                      </a:lnTo>
                      <a:lnTo>
                        <a:pt x="2470" y="273"/>
                      </a:lnTo>
                      <a:lnTo>
                        <a:pt x="2386" y="189"/>
                      </a:lnTo>
                      <a:lnTo>
                        <a:pt x="2302" y="273"/>
                      </a:lnTo>
                      <a:lnTo>
                        <a:pt x="2302" y="461"/>
                      </a:lnTo>
                      <a:lnTo>
                        <a:pt x="2260" y="503"/>
                      </a:lnTo>
                      <a:lnTo>
                        <a:pt x="2198" y="503"/>
                      </a:lnTo>
                      <a:lnTo>
                        <a:pt x="2156" y="566"/>
                      </a:lnTo>
                      <a:lnTo>
                        <a:pt x="2093" y="566"/>
                      </a:lnTo>
                      <a:lnTo>
                        <a:pt x="2093" y="482"/>
                      </a:lnTo>
                      <a:lnTo>
                        <a:pt x="2177" y="398"/>
                      </a:lnTo>
                      <a:lnTo>
                        <a:pt x="2219" y="168"/>
                      </a:lnTo>
                      <a:lnTo>
                        <a:pt x="2156" y="105"/>
                      </a:lnTo>
                      <a:lnTo>
                        <a:pt x="2072" y="126"/>
                      </a:lnTo>
                      <a:lnTo>
                        <a:pt x="1988" y="84"/>
                      </a:lnTo>
                      <a:lnTo>
                        <a:pt x="1967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3" name="Google Shape;513;p35"/>
                <p:cNvSpPr/>
                <p:nvPr/>
              </p:nvSpPr>
              <p:spPr>
                <a:xfrm>
                  <a:off x="2686125" y="1510800"/>
                  <a:ext cx="62275" cy="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1" h="3516" extrusionOk="0">
                      <a:moveTo>
                        <a:pt x="1026" y="0"/>
                      </a:moveTo>
                      <a:lnTo>
                        <a:pt x="921" y="63"/>
                      </a:lnTo>
                      <a:lnTo>
                        <a:pt x="879" y="147"/>
                      </a:lnTo>
                      <a:lnTo>
                        <a:pt x="754" y="230"/>
                      </a:lnTo>
                      <a:lnTo>
                        <a:pt x="733" y="335"/>
                      </a:lnTo>
                      <a:lnTo>
                        <a:pt x="607" y="481"/>
                      </a:lnTo>
                      <a:lnTo>
                        <a:pt x="607" y="586"/>
                      </a:lnTo>
                      <a:lnTo>
                        <a:pt x="712" y="649"/>
                      </a:lnTo>
                      <a:lnTo>
                        <a:pt x="754" y="586"/>
                      </a:lnTo>
                      <a:lnTo>
                        <a:pt x="879" y="565"/>
                      </a:lnTo>
                      <a:lnTo>
                        <a:pt x="921" y="628"/>
                      </a:lnTo>
                      <a:lnTo>
                        <a:pt x="775" y="753"/>
                      </a:lnTo>
                      <a:lnTo>
                        <a:pt x="649" y="837"/>
                      </a:lnTo>
                      <a:lnTo>
                        <a:pt x="545" y="984"/>
                      </a:lnTo>
                      <a:lnTo>
                        <a:pt x="545" y="1046"/>
                      </a:lnTo>
                      <a:lnTo>
                        <a:pt x="712" y="963"/>
                      </a:lnTo>
                      <a:lnTo>
                        <a:pt x="858" y="837"/>
                      </a:lnTo>
                      <a:lnTo>
                        <a:pt x="942" y="837"/>
                      </a:lnTo>
                      <a:lnTo>
                        <a:pt x="1026" y="774"/>
                      </a:lnTo>
                      <a:lnTo>
                        <a:pt x="1068" y="858"/>
                      </a:lnTo>
                      <a:lnTo>
                        <a:pt x="1047" y="984"/>
                      </a:lnTo>
                      <a:lnTo>
                        <a:pt x="963" y="984"/>
                      </a:lnTo>
                      <a:lnTo>
                        <a:pt x="838" y="1109"/>
                      </a:lnTo>
                      <a:lnTo>
                        <a:pt x="775" y="1193"/>
                      </a:lnTo>
                      <a:lnTo>
                        <a:pt x="838" y="1276"/>
                      </a:lnTo>
                      <a:lnTo>
                        <a:pt x="984" y="1256"/>
                      </a:lnTo>
                      <a:lnTo>
                        <a:pt x="1089" y="1297"/>
                      </a:lnTo>
                      <a:lnTo>
                        <a:pt x="963" y="1381"/>
                      </a:lnTo>
                      <a:lnTo>
                        <a:pt x="817" y="1465"/>
                      </a:lnTo>
                      <a:lnTo>
                        <a:pt x="712" y="1402"/>
                      </a:lnTo>
                      <a:lnTo>
                        <a:pt x="712" y="1486"/>
                      </a:lnTo>
                      <a:lnTo>
                        <a:pt x="838" y="1528"/>
                      </a:lnTo>
                      <a:lnTo>
                        <a:pt x="838" y="1590"/>
                      </a:lnTo>
                      <a:lnTo>
                        <a:pt x="649" y="1779"/>
                      </a:lnTo>
                      <a:lnTo>
                        <a:pt x="607" y="1779"/>
                      </a:lnTo>
                      <a:lnTo>
                        <a:pt x="545" y="1611"/>
                      </a:lnTo>
                      <a:lnTo>
                        <a:pt x="440" y="1569"/>
                      </a:lnTo>
                      <a:lnTo>
                        <a:pt x="335" y="1423"/>
                      </a:lnTo>
                      <a:lnTo>
                        <a:pt x="126" y="1528"/>
                      </a:lnTo>
                      <a:lnTo>
                        <a:pt x="126" y="1590"/>
                      </a:lnTo>
                      <a:lnTo>
                        <a:pt x="1" y="1800"/>
                      </a:lnTo>
                      <a:lnTo>
                        <a:pt x="105" y="1925"/>
                      </a:lnTo>
                      <a:lnTo>
                        <a:pt x="105" y="2051"/>
                      </a:lnTo>
                      <a:lnTo>
                        <a:pt x="189" y="2093"/>
                      </a:lnTo>
                      <a:lnTo>
                        <a:pt x="294" y="2009"/>
                      </a:lnTo>
                      <a:lnTo>
                        <a:pt x="356" y="2009"/>
                      </a:lnTo>
                      <a:lnTo>
                        <a:pt x="545" y="2051"/>
                      </a:lnTo>
                      <a:lnTo>
                        <a:pt x="733" y="2051"/>
                      </a:lnTo>
                      <a:lnTo>
                        <a:pt x="754" y="2113"/>
                      </a:lnTo>
                      <a:lnTo>
                        <a:pt x="942" y="2051"/>
                      </a:lnTo>
                      <a:lnTo>
                        <a:pt x="942" y="2134"/>
                      </a:lnTo>
                      <a:lnTo>
                        <a:pt x="838" y="2155"/>
                      </a:lnTo>
                      <a:lnTo>
                        <a:pt x="775" y="2239"/>
                      </a:lnTo>
                      <a:lnTo>
                        <a:pt x="817" y="2344"/>
                      </a:lnTo>
                      <a:lnTo>
                        <a:pt x="963" y="2323"/>
                      </a:lnTo>
                      <a:lnTo>
                        <a:pt x="1089" y="2427"/>
                      </a:lnTo>
                      <a:lnTo>
                        <a:pt x="1172" y="2616"/>
                      </a:lnTo>
                      <a:lnTo>
                        <a:pt x="1256" y="2616"/>
                      </a:lnTo>
                      <a:lnTo>
                        <a:pt x="1298" y="2657"/>
                      </a:lnTo>
                      <a:lnTo>
                        <a:pt x="1256" y="2741"/>
                      </a:lnTo>
                      <a:lnTo>
                        <a:pt x="1256" y="2867"/>
                      </a:lnTo>
                      <a:lnTo>
                        <a:pt x="1068" y="3201"/>
                      </a:lnTo>
                      <a:lnTo>
                        <a:pt x="1130" y="3390"/>
                      </a:lnTo>
                      <a:lnTo>
                        <a:pt x="1172" y="3494"/>
                      </a:lnTo>
                      <a:lnTo>
                        <a:pt x="1256" y="3494"/>
                      </a:lnTo>
                      <a:lnTo>
                        <a:pt x="1361" y="3473"/>
                      </a:lnTo>
                      <a:lnTo>
                        <a:pt x="1403" y="3515"/>
                      </a:lnTo>
                      <a:lnTo>
                        <a:pt x="1486" y="3515"/>
                      </a:lnTo>
                      <a:lnTo>
                        <a:pt x="1654" y="3411"/>
                      </a:lnTo>
                      <a:lnTo>
                        <a:pt x="1654" y="3348"/>
                      </a:lnTo>
                      <a:lnTo>
                        <a:pt x="1758" y="3285"/>
                      </a:lnTo>
                      <a:lnTo>
                        <a:pt x="1821" y="3160"/>
                      </a:lnTo>
                      <a:lnTo>
                        <a:pt x="1863" y="3034"/>
                      </a:lnTo>
                      <a:lnTo>
                        <a:pt x="1884" y="2846"/>
                      </a:lnTo>
                      <a:lnTo>
                        <a:pt x="1988" y="2678"/>
                      </a:lnTo>
                      <a:lnTo>
                        <a:pt x="1905" y="2657"/>
                      </a:lnTo>
                      <a:lnTo>
                        <a:pt x="1905" y="2574"/>
                      </a:lnTo>
                      <a:lnTo>
                        <a:pt x="1988" y="2532"/>
                      </a:lnTo>
                      <a:lnTo>
                        <a:pt x="2072" y="2365"/>
                      </a:lnTo>
                      <a:lnTo>
                        <a:pt x="2135" y="2365"/>
                      </a:lnTo>
                      <a:lnTo>
                        <a:pt x="2219" y="2260"/>
                      </a:lnTo>
                      <a:lnTo>
                        <a:pt x="2344" y="2197"/>
                      </a:lnTo>
                      <a:lnTo>
                        <a:pt x="2386" y="2030"/>
                      </a:lnTo>
                      <a:lnTo>
                        <a:pt x="2386" y="1925"/>
                      </a:lnTo>
                      <a:lnTo>
                        <a:pt x="2491" y="1841"/>
                      </a:lnTo>
                      <a:lnTo>
                        <a:pt x="2491" y="1800"/>
                      </a:lnTo>
                      <a:lnTo>
                        <a:pt x="2428" y="1695"/>
                      </a:lnTo>
                      <a:lnTo>
                        <a:pt x="2407" y="1569"/>
                      </a:lnTo>
                      <a:lnTo>
                        <a:pt x="2344" y="1569"/>
                      </a:lnTo>
                      <a:lnTo>
                        <a:pt x="2239" y="1507"/>
                      </a:lnTo>
                      <a:lnTo>
                        <a:pt x="2114" y="1507"/>
                      </a:lnTo>
                      <a:lnTo>
                        <a:pt x="2093" y="1465"/>
                      </a:lnTo>
                      <a:lnTo>
                        <a:pt x="2135" y="1360"/>
                      </a:lnTo>
                      <a:lnTo>
                        <a:pt x="2302" y="1276"/>
                      </a:lnTo>
                      <a:lnTo>
                        <a:pt x="2302" y="1193"/>
                      </a:lnTo>
                      <a:lnTo>
                        <a:pt x="2239" y="1109"/>
                      </a:lnTo>
                      <a:lnTo>
                        <a:pt x="2239" y="984"/>
                      </a:lnTo>
                      <a:lnTo>
                        <a:pt x="2281" y="879"/>
                      </a:lnTo>
                      <a:lnTo>
                        <a:pt x="2177" y="774"/>
                      </a:lnTo>
                      <a:lnTo>
                        <a:pt x="2093" y="774"/>
                      </a:lnTo>
                      <a:lnTo>
                        <a:pt x="1967" y="858"/>
                      </a:lnTo>
                      <a:lnTo>
                        <a:pt x="1779" y="900"/>
                      </a:lnTo>
                      <a:lnTo>
                        <a:pt x="1758" y="984"/>
                      </a:lnTo>
                      <a:lnTo>
                        <a:pt x="1675" y="1088"/>
                      </a:lnTo>
                      <a:lnTo>
                        <a:pt x="1591" y="1067"/>
                      </a:lnTo>
                      <a:lnTo>
                        <a:pt x="1570" y="963"/>
                      </a:lnTo>
                      <a:lnTo>
                        <a:pt x="1695" y="900"/>
                      </a:lnTo>
                      <a:lnTo>
                        <a:pt x="1758" y="837"/>
                      </a:lnTo>
                      <a:lnTo>
                        <a:pt x="1758" y="670"/>
                      </a:lnTo>
                      <a:lnTo>
                        <a:pt x="1800" y="460"/>
                      </a:lnTo>
                      <a:lnTo>
                        <a:pt x="1758" y="356"/>
                      </a:lnTo>
                      <a:lnTo>
                        <a:pt x="1695" y="272"/>
                      </a:lnTo>
                      <a:lnTo>
                        <a:pt x="1654" y="168"/>
                      </a:lnTo>
                      <a:lnTo>
                        <a:pt x="1507" y="105"/>
                      </a:lnTo>
                      <a:lnTo>
                        <a:pt x="1403" y="147"/>
                      </a:lnTo>
                      <a:lnTo>
                        <a:pt x="1277" y="105"/>
                      </a:lnTo>
                      <a:lnTo>
                        <a:pt x="1130" y="230"/>
                      </a:lnTo>
                      <a:lnTo>
                        <a:pt x="1047" y="209"/>
                      </a:lnTo>
                      <a:lnTo>
                        <a:pt x="1047" y="21"/>
                      </a:lnTo>
                      <a:lnTo>
                        <a:pt x="1026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4" name="Google Shape;514;p35"/>
                <p:cNvSpPr/>
                <p:nvPr/>
              </p:nvSpPr>
              <p:spPr>
                <a:xfrm>
                  <a:off x="2799125" y="1455875"/>
                  <a:ext cx="96775" cy="15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1" h="6341" extrusionOk="0">
                      <a:moveTo>
                        <a:pt x="2385" y="0"/>
                      </a:moveTo>
                      <a:lnTo>
                        <a:pt x="2385" y="126"/>
                      </a:lnTo>
                      <a:lnTo>
                        <a:pt x="2302" y="272"/>
                      </a:lnTo>
                      <a:lnTo>
                        <a:pt x="2385" y="356"/>
                      </a:lnTo>
                      <a:lnTo>
                        <a:pt x="2490" y="356"/>
                      </a:lnTo>
                      <a:lnTo>
                        <a:pt x="2595" y="314"/>
                      </a:lnTo>
                      <a:lnTo>
                        <a:pt x="2741" y="377"/>
                      </a:lnTo>
                      <a:lnTo>
                        <a:pt x="2783" y="460"/>
                      </a:lnTo>
                      <a:lnTo>
                        <a:pt x="2888" y="481"/>
                      </a:lnTo>
                      <a:lnTo>
                        <a:pt x="2888" y="565"/>
                      </a:lnTo>
                      <a:lnTo>
                        <a:pt x="2699" y="733"/>
                      </a:lnTo>
                      <a:lnTo>
                        <a:pt x="2616" y="733"/>
                      </a:lnTo>
                      <a:lnTo>
                        <a:pt x="2490" y="649"/>
                      </a:lnTo>
                      <a:lnTo>
                        <a:pt x="2385" y="649"/>
                      </a:lnTo>
                      <a:lnTo>
                        <a:pt x="2281" y="628"/>
                      </a:lnTo>
                      <a:lnTo>
                        <a:pt x="2281" y="628"/>
                      </a:lnTo>
                      <a:lnTo>
                        <a:pt x="2323" y="733"/>
                      </a:lnTo>
                      <a:lnTo>
                        <a:pt x="2406" y="753"/>
                      </a:lnTo>
                      <a:lnTo>
                        <a:pt x="2323" y="837"/>
                      </a:lnTo>
                      <a:lnTo>
                        <a:pt x="2218" y="858"/>
                      </a:lnTo>
                      <a:lnTo>
                        <a:pt x="2072" y="691"/>
                      </a:lnTo>
                      <a:lnTo>
                        <a:pt x="1904" y="774"/>
                      </a:lnTo>
                      <a:lnTo>
                        <a:pt x="1862" y="942"/>
                      </a:lnTo>
                      <a:lnTo>
                        <a:pt x="1779" y="1005"/>
                      </a:lnTo>
                      <a:lnTo>
                        <a:pt x="1779" y="1088"/>
                      </a:lnTo>
                      <a:lnTo>
                        <a:pt x="1883" y="1109"/>
                      </a:lnTo>
                      <a:lnTo>
                        <a:pt x="1904" y="1256"/>
                      </a:lnTo>
                      <a:lnTo>
                        <a:pt x="2051" y="1318"/>
                      </a:lnTo>
                      <a:lnTo>
                        <a:pt x="2051" y="1381"/>
                      </a:lnTo>
                      <a:lnTo>
                        <a:pt x="1946" y="1381"/>
                      </a:lnTo>
                      <a:lnTo>
                        <a:pt x="1946" y="1465"/>
                      </a:lnTo>
                      <a:lnTo>
                        <a:pt x="1988" y="1528"/>
                      </a:lnTo>
                      <a:lnTo>
                        <a:pt x="1988" y="1611"/>
                      </a:lnTo>
                      <a:lnTo>
                        <a:pt x="1904" y="1590"/>
                      </a:lnTo>
                      <a:lnTo>
                        <a:pt x="1841" y="1528"/>
                      </a:lnTo>
                      <a:lnTo>
                        <a:pt x="1695" y="1507"/>
                      </a:lnTo>
                      <a:lnTo>
                        <a:pt x="1590" y="1423"/>
                      </a:lnTo>
                      <a:lnTo>
                        <a:pt x="1528" y="1402"/>
                      </a:lnTo>
                      <a:lnTo>
                        <a:pt x="1423" y="1486"/>
                      </a:lnTo>
                      <a:lnTo>
                        <a:pt x="1381" y="1569"/>
                      </a:lnTo>
                      <a:lnTo>
                        <a:pt x="1465" y="1674"/>
                      </a:lnTo>
                      <a:lnTo>
                        <a:pt x="1423" y="1779"/>
                      </a:lnTo>
                      <a:lnTo>
                        <a:pt x="1360" y="1737"/>
                      </a:lnTo>
                      <a:lnTo>
                        <a:pt x="1360" y="1674"/>
                      </a:lnTo>
                      <a:lnTo>
                        <a:pt x="1276" y="1611"/>
                      </a:lnTo>
                      <a:lnTo>
                        <a:pt x="1151" y="1569"/>
                      </a:lnTo>
                      <a:lnTo>
                        <a:pt x="1109" y="1569"/>
                      </a:lnTo>
                      <a:lnTo>
                        <a:pt x="1025" y="1486"/>
                      </a:lnTo>
                      <a:lnTo>
                        <a:pt x="942" y="1465"/>
                      </a:lnTo>
                      <a:lnTo>
                        <a:pt x="921" y="1528"/>
                      </a:lnTo>
                      <a:lnTo>
                        <a:pt x="963" y="1674"/>
                      </a:lnTo>
                      <a:lnTo>
                        <a:pt x="963" y="1800"/>
                      </a:lnTo>
                      <a:lnTo>
                        <a:pt x="1004" y="1946"/>
                      </a:lnTo>
                      <a:lnTo>
                        <a:pt x="1109" y="2009"/>
                      </a:lnTo>
                      <a:lnTo>
                        <a:pt x="1235" y="2030"/>
                      </a:lnTo>
                      <a:lnTo>
                        <a:pt x="1276" y="2093"/>
                      </a:lnTo>
                      <a:lnTo>
                        <a:pt x="1256" y="2113"/>
                      </a:lnTo>
                      <a:lnTo>
                        <a:pt x="1130" y="2113"/>
                      </a:lnTo>
                      <a:lnTo>
                        <a:pt x="1256" y="2197"/>
                      </a:lnTo>
                      <a:lnTo>
                        <a:pt x="1318" y="2260"/>
                      </a:lnTo>
                      <a:lnTo>
                        <a:pt x="1423" y="2344"/>
                      </a:lnTo>
                      <a:lnTo>
                        <a:pt x="1548" y="2344"/>
                      </a:lnTo>
                      <a:lnTo>
                        <a:pt x="1632" y="2260"/>
                      </a:lnTo>
                      <a:lnTo>
                        <a:pt x="1674" y="2260"/>
                      </a:lnTo>
                      <a:lnTo>
                        <a:pt x="1674" y="2344"/>
                      </a:lnTo>
                      <a:lnTo>
                        <a:pt x="1590" y="2427"/>
                      </a:lnTo>
                      <a:lnTo>
                        <a:pt x="1548" y="2616"/>
                      </a:lnTo>
                      <a:lnTo>
                        <a:pt x="1486" y="2616"/>
                      </a:lnTo>
                      <a:lnTo>
                        <a:pt x="1339" y="2469"/>
                      </a:lnTo>
                      <a:lnTo>
                        <a:pt x="1025" y="2427"/>
                      </a:lnTo>
                      <a:lnTo>
                        <a:pt x="921" y="2260"/>
                      </a:lnTo>
                      <a:lnTo>
                        <a:pt x="837" y="2239"/>
                      </a:lnTo>
                      <a:lnTo>
                        <a:pt x="795" y="2155"/>
                      </a:lnTo>
                      <a:lnTo>
                        <a:pt x="753" y="2155"/>
                      </a:lnTo>
                      <a:lnTo>
                        <a:pt x="712" y="2302"/>
                      </a:lnTo>
                      <a:lnTo>
                        <a:pt x="712" y="2344"/>
                      </a:lnTo>
                      <a:lnTo>
                        <a:pt x="649" y="2406"/>
                      </a:lnTo>
                      <a:lnTo>
                        <a:pt x="712" y="2574"/>
                      </a:lnTo>
                      <a:lnTo>
                        <a:pt x="628" y="2637"/>
                      </a:lnTo>
                      <a:lnTo>
                        <a:pt x="544" y="2616"/>
                      </a:lnTo>
                      <a:lnTo>
                        <a:pt x="544" y="2762"/>
                      </a:lnTo>
                      <a:lnTo>
                        <a:pt x="502" y="2783"/>
                      </a:lnTo>
                      <a:lnTo>
                        <a:pt x="502" y="3034"/>
                      </a:lnTo>
                      <a:lnTo>
                        <a:pt x="586" y="3097"/>
                      </a:lnTo>
                      <a:lnTo>
                        <a:pt x="732" y="3097"/>
                      </a:lnTo>
                      <a:lnTo>
                        <a:pt x="837" y="3160"/>
                      </a:lnTo>
                      <a:lnTo>
                        <a:pt x="942" y="3139"/>
                      </a:lnTo>
                      <a:lnTo>
                        <a:pt x="942" y="3181"/>
                      </a:lnTo>
                      <a:lnTo>
                        <a:pt x="858" y="3243"/>
                      </a:lnTo>
                      <a:lnTo>
                        <a:pt x="753" y="3181"/>
                      </a:lnTo>
                      <a:lnTo>
                        <a:pt x="586" y="3181"/>
                      </a:lnTo>
                      <a:lnTo>
                        <a:pt x="523" y="3160"/>
                      </a:lnTo>
                      <a:lnTo>
                        <a:pt x="419" y="3181"/>
                      </a:lnTo>
                      <a:lnTo>
                        <a:pt x="272" y="3369"/>
                      </a:lnTo>
                      <a:lnTo>
                        <a:pt x="230" y="3473"/>
                      </a:lnTo>
                      <a:lnTo>
                        <a:pt x="314" y="3557"/>
                      </a:lnTo>
                      <a:lnTo>
                        <a:pt x="293" y="3599"/>
                      </a:lnTo>
                      <a:lnTo>
                        <a:pt x="209" y="3620"/>
                      </a:lnTo>
                      <a:lnTo>
                        <a:pt x="209" y="3725"/>
                      </a:lnTo>
                      <a:lnTo>
                        <a:pt x="293" y="3787"/>
                      </a:lnTo>
                      <a:lnTo>
                        <a:pt x="335" y="3725"/>
                      </a:lnTo>
                      <a:lnTo>
                        <a:pt x="502" y="3725"/>
                      </a:lnTo>
                      <a:lnTo>
                        <a:pt x="586" y="3662"/>
                      </a:lnTo>
                      <a:lnTo>
                        <a:pt x="628" y="3704"/>
                      </a:lnTo>
                      <a:lnTo>
                        <a:pt x="628" y="3787"/>
                      </a:lnTo>
                      <a:lnTo>
                        <a:pt x="523" y="3808"/>
                      </a:lnTo>
                      <a:lnTo>
                        <a:pt x="440" y="3913"/>
                      </a:lnTo>
                      <a:lnTo>
                        <a:pt x="502" y="3976"/>
                      </a:lnTo>
                      <a:lnTo>
                        <a:pt x="586" y="3976"/>
                      </a:lnTo>
                      <a:lnTo>
                        <a:pt x="691" y="3892"/>
                      </a:lnTo>
                      <a:lnTo>
                        <a:pt x="753" y="3892"/>
                      </a:lnTo>
                      <a:lnTo>
                        <a:pt x="858" y="3808"/>
                      </a:lnTo>
                      <a:lnTo>
                        <a:pt x="858" y="3871"/>
                      </a:lnTo>
                      <a:lnTo>
                        <a:pt x="816" y="3934"/>
                      </a:lnTo>
                      <a:lnTo>
                        <a:pt x="858" y="3976"/>
                      </a:lnTo>
                      <a:lnTo>
                        <a:pt x="1046" y="3976"/>
                      </a:lnTo>
                      <a:lnTo>
                        <a:pt x="1067" y="4018"/>
                      </a:lnTo>
                      <a:lnTo>
                        <a:pt x="963" y="4038"/>
                      </a:lnTo>
                      <a:lnTo>
                        <a:pt x="963" y="4122"/>
                      </a:lnTo>
                      <a:lnTo>
                        <a:pt x="1067" y="4143"/>
                      </a:lnTo>
                      <a:lnTo>
                        <a:pt x="1172" y="4122"/>
                      </a:lnTo>
                      <a:lnTo>
                        <a:pt x="1318" y="4206"/>
                      </a:lnTo>
                      <a:lnTo>
                        <a:pt x="1590" y="4290"/>
                      </a:lnTo>
                      <a:lnTo>
                        <a:pt x="1632" y="4331"/>
                      </a:lnTo>
                      <a:lnTo>
                        <a:pt x="1381" y="4310"/>
                      </a:lnTo>
                      <a:lnTo>
                        <a:pt x="1276" y="4331"/>
                      </a:lnTo>
                      <a:lnTo>
                        <a:pt x="1130" y="4227"/>
                      </a:lnTo>
                      <a:lnTo>
                        <a:pt x="963" y="4290"/>
                      </a:lnTo>
                      <a:lnTo>
                        <a:pt x="963" y="4352"/>
                      </a:lnTo>
                      <a:lnTo>
                        <a:pt x="1130" y="4415"/>
                      </a:lnTo>
                      <a:lnTo>
                        <a:pt x="1339" y="4436"/>
                      </a:lnTo>
                      <a:lnTo>
                        <a:pt x="1569" y="4436"/>
                      </a:lnTo>
                      <a:lnTo>
                        <a:pt x="1653" y="4499"/>
                      </a:lnTo>
                      <a:lnTo>
                        <a:pt x="1423" y="4541"/>
                      </a:lnTo>
                      <a:lnTo>
                        <a:pt x="1339" y="4520"/>
                      </a:lnTo>
                      <a:lnTo>
                        <a:pt x="1109" y="4499"/>
                      </a:lnTo>
                      <a:lnTo>
                        <a:pt x="942" y="4457"/>
                      </a:lnTo>
                      <a:lnTo>
                        <a:pt x="900" y="4394"/>
                      </a:lnTo>
                      <a:lnTo>
                        <a:pt x="753" y="4352"/>
                      </a:lnTo>
                      <a:lnTo>
                        <a:pt x="607" y="4206"/>
                      </a:lnTo>
                      <a:lnTo>
                        <a:pt x="544" y="4248"/>
                      </a:lnTo>
                      <a:lnTo>
                        <a:pt x="481" y="4331"/>
                      </a:lnTo>
                      <a:lnTo>
                        <a:pt x="293" y="4352"/>
                      </a:lnTo>
                      <a:lnTo>
                        <a:pt x="209" y="4415"/>
                      </a:lnTo>
                      <a:lnTo>
                        <a:pt x="188" y="4624"/>
                      </a:lnTo>
                      <a:lnTo>
                        <a:pt x="314" y="4729"/>
                      </a:lnTo>
                      <a:lnTo>
                        <a:pt x="314" y="4854"/>
                      </a:lnTo>
                      <a:lnTo>
                        <a:pt x="272" y="4917"/>
                      </a:lnTo>
                      <a:lnTo>
                        <a:pt x="188" y="4729"/>
                      </a:lnTo>
                      <a:lnTo>
                        <a:pt x="126" y="4729"/>
                      </a:lnTo>
                      <a:lnTo>
                        <a:pt x="63" y="4980"/>
                      </a:lnTo>
                      <a:lnTo>
                        <a:pt x="84" y="5126"/>
                      </a:lnTo>
                      <a:lnTo>
                        <a:pt x="168" y="5147"/>
                      </a:lnTo>
                      <a:lnTo>
                        <a:pt x="188" y="5126"/>
                      </a:lnTo>
                      <a:lnTo>
                        <a:pt x="272" y="5126"/>
                      </a:lnTo>
                      <a:lnTo>
                        <a:pt x="335" y="5252"/>
                      </a:lnTo>
                      <a:lnTo>
                        <a:pt x="419" y="5273"/>
                      </a:lnTo>
                      <a:lnTo>
                        <a:pt x="335" y="5294"/>
                      </a:lnTo>
                      <a:lnTo>
                        <a:pt x="272" y="5336"/>
                      </a:lnTo>
                      <a:lnTo>
                        <a:pt x="188" y="5231"/>
                      </a:lnTo>
                      <a:lnTo>
                        <a:pt x="21" y="5252"/>
                      </a:lnTo>
                      <a:lnTo>
                        <a:pt x="0" y="5461"/>
                      </a:lnTo>
                      <a:lnTo>
                        <a:pt x="63" y="5503"/>
                      </a:lnTo>
                      <a:lnTo>
                        <a:pt x="126" y="5482"/>
                      </a:lnTo>
                      <a:lnTo>
                        <a:pt x="84" y="5566"/>
                      </a:lnTo>
                      <a:lnTo>
                        <a:pt x="84" y="5817"/>
                      </a:lnTo>
                      <a:lnTo>
                        <a:pt x="168" y="5754"/>
                      </a:lnTo>
                      <a:lnTo>
                        <a:pt x="230" y="5775"/>
                      </a:lnTo>
                      <a:lnTo>
                        <a:pt x="230" y="5963"/>
                      </a:lnTo>
                      <a:lnTo>
                        <a:pt x="398" y="6005"/>
                      </a:lnTo>
                      <a:lnTo>
                        <a:pt x="628" y="6173"/>
                      </a:lnTo>
                      <a:lnTo>
                        <a:pt x="732" y="6110"/>
                      </a:lnTo>
                      <a:lnTo>
                        <a:pt x="795" y="6005"/>
                      </a:lnTo>
                      <a:lnTo>
                        <a:pt x="753" y="5922"/>
                      </a:lnTo>
                      <a:lnTo>
                        <a:pt x="921" y="5922"/>
                      </a:lnTo>
                      <a:lnTo>
                        <a:pt x="942" y="6026"/>
                      </a:lnTo>
                      <a:lnTo>
                        <a:pt x="921" y="6131"/>
                      </a:lnTo>
                      <a:lnTo>
                        <a:pt x="942" y="6235"/>
                      </a:lnTo>
                      <a:lnTo>
                        <a:pt x="1004" y="6214"/>
                      </a:lnTo>
                      <a:lnTo>
                        <a:pt x="1067" y="5963"/>
                      </a:lnTo>
                      <a:lnTo>
                        <a:pt x="1067" y="5712"/>
                      </a:lnTo>
                      <a:lnTo>
                        <a:pt x="1130" y="5566"/>
                      </a:lnTo>
                      <a:lnTo>
                        <a:pt x="1256" y="5440"/>
                      </a:lnTo>
                      <a:lnTo>
                        <a:pt x="1318" y="5294"/>
                      </a:lnTo>
                      <a:lnTo>
                        <a:pt x="1318" y="5461"/>
                      </a:lnTo>
                      <a:lnTo>
                        <a:pt x="1172" y="5670"/>
                      </a:lnTo>
                      <a:lnTo>
                        <a:pt x="1151" y="5817"/>
                      </a:lnTo>
                      <a:lnTo>
                        <a:pt x="1172" y="5922"/>
                      </a:lnTo>
                      <a:lnTo>
                        <a:pt x="1130" y="6131"/>
                      </a:lnTo>
                      <a:lnTo>
                        <a:pt x="1172" y="6235"/>
                      </a:lnTo>
                      <a:lnTo>
                        <a:pt x="1151" y="6319"/>
                      </a:lnTo>
                      <a:lnTo>
                        <a:pt x="1214" y="6340"/>
                      </a:lnTo>
                      <a:lnTo>
                        <a:pt x="1256" y="6298"/>
                      </a:lnTo>
                      <a:lnTo>
                        <a:pt x="1339" y="6173"/>
                      </a:lnTo>
                      <a:lnTo>
                        <a:pt x="1528" y="5984"/>
                      </a:lnTo>
                      <a:lnTo>
                        <a:pt x="1590" y="5691"/>
                      </a:lnTo>
                      <a:lnTo>
                        <a:pt x="1674" y="5650"/>
                      </a:lnTo>
                      <a:lnTo>
                        <a:pt x="1674" y="5754"/>
                      </a:lnTo>
                      <a:lnTo>
                        <a:pt x="1632" y="5880"/>
                      </a:lnTo>
                      <a:lnTo>
                        <a:pt x="1632" y="5963"/>
                      </a:lnTo>
                      <a:lnTo>
                        <a:pt x="1737" y="5984"/>
                      </a:lnTo>
                      <a:lnTo>
                        <a:pt x="1862" y="5859"/>
                      </a:lnTo>
                      <a:lnTo>
                        <a:pt x="1946" y="5775"/>
                      </a:lnTo>
                      <a:lnTo>
                        <a:pt x="1946" y="5670"/>
                      </a:lnTo>
                      <a:lnTo>
                        <a:pt x="1841" y="5650"/>
                      </a:lnTo>
                      <a:lnTo>
                        <a:pt x="1841" y="5608"/>
                      </a:lnTo>
                      <a:lnTo>
                        <a:pt x="1946" y="5566"/>
                      </a:lnTo>
                      <a:lnTo>
                        <a:pt x="1946" y="5398"/>
                      </a:lnTo>
                      <a:lnTo>
                        <a:pt x="1904" y="5336"/>
                      </a:lnTo>
                      <a:lnTo>
                        <a:pt x="1904" y="5231"/>
                      </a:lnTo>
                      <a:lnTo>
                        <a:pt x="2072" y="5126"/>
                      </a:lnTo>
                      <a:lnTo>
                        <a:pt x="2113" y="4938"/>
                      </a:lnTo>
                      <a:lnTo>
                        <a:pt x="2218" y="4875"/>
                      </a:lnTo>
                      <a:lnTo>
                        <a:pt x="2281" y="4813"/>
                      </a:lnTo>
                      <a:lnTo>
                        <a:pt x="2281" y="4917"/>
                      </a:lnTo>
                      <a:lnTo>
                        <a:pt x="2281" y="4959"/>
                      </a:lnTo>
                      <a:lnTo>
                        <a:pt x="2197" y="4980"/>
                      </a:lnTo>
                      <a:lnTo>
                        <a:pt x="2113" y="5168"/>
                      </a:lnTo>
                      <a:lnTo>
                        <a:pt x="2051" y="5294"/>
                      </a:lnTo>
                      <a:lnTo>
                        <a:pt x="2009" y="5461"/>
                      </a:lnTo>
                      <a:lnTo>
                        <a:pt x="2072" y="5566"/>
                      </a:lnTo>
                      <a:lnTo>
                        <a:pt x="2092" y="5691"/>
                      </a:lnTo>
                      <a:lnTo>
                        <a:pt x="2155" y="5650"/>
                      </a:lnTo>
                      <a:lnTo>
                        <a:pt x="2260" y="5461"/>
                      </a:lnTo>
                      <a:lnTo>
                        <a:pt x="2469" y="5273"/>
                      </a:lnTo>
                      <a:lnTo>
                        <a:pt x="2532" y="5147"/>
                      </a:lnTo>
                      <a:lnTo>
                        <a:pt x="2532" y="4980"/>
                      </a:lnTo>
                      <a:lnTo>
                        <a:pt x="2616" y="4875"/>
                      </a:lnTo>
                      <a:lnTo>
                        <a:pt x="2699" y="4854"/>
                      </a:lnTo>
                      <a:lnTo>
                        <a:pt x="2699" y="4917"/>
                      </a:lnTo>
                      <a:lnTo>
                        <a:pt x="2678" y="4959"/>
                      </a:lnTo>
                      <a:lnTo>
                        <a:pt x="2678" y="5085"/>
                      </a:lnTo>
                      <a:lnTo>
                        <a:pt x="2741" y="5064"/>
                      </a:lnTo>
                      <a:lnTo>
                        <a:pt x="2888" y="4875"/>
                      </a:lnTo>
                      <a:lnTo>
                        <a:pt x="2971" y="4875"/>
                      </a:lnTo>
                      <a:lnTo>
                        <a:pt x="3139" y="4917"/>
                      </a:lnTo>
                      <a:lnTo>
                        <a:pt x="3327" y="4854"/>
                      </a:lnTo>
                      <a:lnTo>
                        <a:pt x="3432" y="4834"/>
                      </a:lnTo>
                      <a:lnTo>
                        <a:pt x="3494" y="4750"/>
                      </a:lnTo>
                      <a:lnTo>
                        <a:pt x="3620" y="4729"/>
                      </a:lnTo>
                      <a:lnTo>
                        <a:pt x="3662" y="4624"/>
                      </a:lnTo>
                      <a:lnTo>
                        <a:pt x="3662" y="4541"/>
                      </a:lnTo>
                      <a:lnTo>
                        <a:pt x="3683" y="4457"/>
                      </a:lnTo>
                      <a:lnTo>
                        <a:pt x="3620" y="4394"/>
                      </a:lnTo>
                      <a:lnTo>
                        <a:pt x="3662" y="4227"/>
                      </a:lnTo>
                      <a:lnTo>
                        <a:pt x="3662" y="3976"/>
                      </a:lnTo>
                      <a:lnTo>
                        <a:pt x="3620" y="3976"/>
                      </a:lnTo>
                      <a:lnTo>
                        <a:pt x="3536" y="4122"/>
                      </a:lnTo>
                      <a:lnTo>
                        <a:pt x="3411" y="4290"/>
                      </a:lnTo>
                      <a:lnTo>
                        <a:pt x="3348" y="4290"/>
                      </a:lnTo>
                      <a:lnTo>
                        <a:pt x="3348" y="4206"/>
                      </a:lnTo>
                      <a:lnTo>
                        <a:pt x="3432" y="4101"/>
                      </a:lnTo>
                      <a:lnTo>
                        <a:pt x="3536" y="4018"/>
                      </a:lnTo>
                      <a:lnTo>
                        <a:pt x="3557" y="3934"/>
                      </a:lnTo>
                      <a:lnTo>
                        <a:pt x="3432" y="3829"/>
                      </a:lnTo>
                      <a:lnTo>
                        <a:pt x="3411" y="3725"/>
                      </a:lnTo>
                      <a:lnTo>
                        <a:pt x="3348" y="3725"/>
                      </a:lnTo>
                      <a:lnTo>
                        <a:pt x="3306" y="3766"/>
                      </a:lnTo>
                      <a:lnTo>
                        <a:pt x="3264" y="3829"/>
                      </a:lnTo>
                      <a:lnTo>
                        <a:pt x="3201" y="3787"/>
                      </a:lnTo>
                      <a:lnTo>
                        <a:pt x="3097" y="3808"/>
                      </a:lnTo>
                      <a:lnTo>
                        <a:pt x="3013" y="3871"/>
                      </a:lnTo>
                      <a:lnTo>
                        <a:pt x="2909" y="3829"/>
                      </a:lnTo>
                      <a:lnTo>
                        <a:pt x="2950" y="3787"/>
                      </a:lnTo>
                      <a:lnTo>
                        <a:pt x="3222" y="3683"/>
                      </a:lnTo>
                      <a:lnTo>
                        <a:pt x="3327" y="3662"/>
                      </a:lnTo>
                      <a:lnTo>
                        <a:pt x="3536" y="3453"/>
                      </a:lnTo>
                      <a:lnTo>
                        <a:pt x="3578" y="3390"/>
                      </a:lnTo>
                      <a:lnTo>
                        <a:pt x="3725" y="3160"/>
                      </a:lnTo>
                      <a:lnTo>
                        <a:pt x="3766" y="2971"/>
                      </a:lnTo>
                      <a:lnTo>
                        <a:pt x="3725" y="2950"/>
                      </a:lnTo>
                      <a:lnTo>
                        <a:pt x="3641" y="2971"/>
                      </a:lnTo>
                      <a:lnTo>
                        <a:pt x="3578" y="3034"/>
                      </a:lnTo>
                      <a:lnTo>
                        <a:pt x="3536" y="2950"/>
                      </a:lnTo>
                      <a:lnTo>
                        <a:pt x="3578" y="2888"/>
                      </a:lnTo>
                      <a:lnTo>
                        <a:pt x="3641" y="2846"/>
                      </a:lnTo>
                      <a:lnTo>
                        <a:pt x="3725" y="2867"/>
                      </a:lnTo>
                      <a:lnTo>
                        <a:pt x="3766" y="2783"/>
                      </a:lnTo>
                      <a:lnTo>
                        <a:pt x="3766" y="2657"/>
                      </a:lnTo>
                      <a:lnTo>
                        <a:pt x="3871" y="2553"/>
                      </a:lnTo>
                      <a:lnTo>
                        <a:pt x="3871" y="2427"/>
                      </a:lnTo>
                      <a:lnTo>
                        <a:pt x="3850" y="2365"/>
                      </a:lnTo>
                      <a:lnTo>
                        <a:pt x="3850" y="2302"/>
                      </a:lnTo>
                      <a:lnTo>
                        <a:pt x="3745" y="2260"/>
                      </a:lnTo>
                      <a:lnTo>
                        <a:pt x="3641" y="2302"/>
                      </a:lnTo>
                      <a:lnTo>
                        <a:pt x="3494" y="2553"/>
                      </a:lnTo>
                      <a:lnTo>
                        <a:pt x="3494" y="2678"/>
                      </a:lnTo>
                      <a:lnTo>
                        <a:pt x="3557" y="2762"/>
                      </a:lnTo>
                      <a:lnTo>
                        <a:pt x="3473" y="2846"/>
                      </a:lnTo>
                      <a:lnTo>
                        <a:pt x="3432" y="2888"/>
                      </a:lnTo>
                      <a:lnTo>
                        <a:pt x="3369" y="2867"/>
                      </a:lnTo>
                      <a:lnTo>
                        <a:pt x="3411" y="2825"/>
                      </a:lnTo>
                      <a:lnTo>
                        <a:pt x="3348" y="2762"/>
                      </a:lnTo>
                      <a:lnTo>
                        <a:pt x="3348" y="2657"/>
                      </a:lnTo>
                      <a:lnTo>
                        <a:pt x="3453" y="2448"/>
                      </a:lnTo>
                      <a:lnTo>
                        <a:pt x="3432" y="2344"/>
                      </a:lnTo>
                      <a:lnTo>
                        <a:pt x="3453" y="2302"/>
                      </a:lnTo>
                      <a:lnTo>
                        <a:pt x="3473" y="2323"/>
                      </a:lnTo>
                      <a:lnTo>
                        <a:pt x="3557" y="2302"/>
                      </a:lnTo>
                      <a:lnTo>
                        <a:pt x="3536" y="2134"/>
                      </a:lnTo>
                      <a:lnTo>
                        <a:pt x="3453" y="2030"/>
                      </a:lnTo>
                      <a:lnTo>
                        <a:pt x="3348" y="2030"/>
                      </a:lnTo>
                      <a:lnTo>
                        <a:pt x="3222" y="2051"/>
                      </a:lnTo>
                      <a:lnTo>
                        <a:pt x="3160" y="2155"/>
                      </a:lnTo>
                      <a:lnTo>
                        <a:pt x="3139" y="2113"/>
                      </a:lnTo>
                      <a:lnTo>
                        <a:pt x="3118" y="2051"/>
                      </a:lnTo>
                      <a:lnTo>
                        <a:pt x="3139" y="1904"/>
                      </a:lnTo>
                      <a:lnTo>
                        <a:pt x="3055" y="1737"/>
                      </a:lnTo>
                      <a:lnTo>
                        <a:pt x="3097" y="1507"/>
                      </a:lnTo>
                      <a:lnTo>
                        <a:pt x="3097" y="1318"/>
                      </a:lnTo>
                      <a:lnTo>
                        <a:pt x="3139" y="1193"/>
                      </a:lnTo>
                      <a:lnTo>
                        <a:pt x="3160" y="1005"/>
                      </a:lnTo>
                      <a:lnTo>
                        <a:pt x="3139" y="858"/>
                      </a:lnTo>
                      <a:lnTo>
                        <a:pt x="3243" y="670"/>
                      </a:lnTo>
                      <a:lnTo>
                        <a:pt x="3243" y="523"/>
                      </a:lnTo>
                      <a:lnTo>
                        <a:pt x="3139" y="419"/>
                      </a:lnTo>
                      <a:lnTo>
                        <a:pt x="3118" y="272"/>
                      </a:lnTo>
                      <a:lnTo>
                        <a:pt x="2950" y="147"/>
                      </a:lnTo>
                      <a:lnTo>
                        <a:pt x="2909" y="63"/>
                      </a:lnTo>
                      <a:lnTo>
                        <a:pt x="2741" y="0"/>
                      </a:lnTo>
                      <a:lnTo>
                        <a:pt x="2699" y="21"/>
                      </a:lnTo>
                      <a:lnTo>
                        <a:pt x="2699" y="105"/>
                      </a:lnTo>
                      <a:lnTo>
                        <a:pt x="2678" y="126"/>
                      </a:lnTo>
                      <a:lnTo>
                        <a:pt x="2511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5" name="Google Shape;515;p35"/>
                <p:cNvSpPr/>
                <p:nvPr/>
              </p:nvSpPr>
              <p:spPr>
                <a:xfrm>
                  <a:off x="2744725" y="1557875"/>
                  <a:ext cx="36625" cy="4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" h="1926" extrusionOk="0">
                      <a:moveTo>
                        <a:pt x="711" y="0"/>
                      </a:moveTo>
                      <a:lnTo>
                        <a:pt x="586" y="105"/>
                      </a:lnTo>
                      <a:lnTo>
                        <a:pt x="502" y="168"/>
                      </a:lnTo>
                      <a:lnTo>
                        <a:pt x="502" y="356"/>
                      </a:lnTo>
                      <a:lnTo>
                        <a:pt x="419" y="419"/>
                      </a:lnTo>
                      <a:lnTo>
                        <a:pt x="356" y="377"/>
                      </a:lnTo>
                      <a:lnTo>
                        <a:pt x="272" y="544"/>
                      </a:lnTo>
                      <a:lnTo>
                        <a:pt x="272" y="733"/>
                      </a:lnTo>
                      <a:lnTo>
                        <a:pt x="188" y="837"/>
                      </a:lnTo>
                      <a:lnTo>
                        <a:pt x="272" y="963"/>
                      </a:lnTo>
                      <a:lnTo>
                        <a:pt x="147" y="963"/>
                      </a:lnTo>
                      <a:lnTo>
                        <a:pt x="167" y="1005"/>
                      </a:lnTo>
                      <a:lnTo>
                        <a:pt x="272" y="1088"/>
                      </a:lnTo>
                      <a:lnTo>
                        <a:pt x="398" y="1256"/>
                      </a:lnTo>
                      <a:lnTo>
                        <a:pt x="377" y="1360"/>
                      </a:lnTo>
                      <a:lnTo>
                        <a:pt x="356" y="1360"/>
                      </a:lnTo>
                      <a:lnTo>
                        <a:pt x="209" y="1256"/>
                      </a:lnTo>
                      <a:lnTo>
                        <a:pt x="84" y="1256"/>
                      </a:lnTo>
                      <a:lnTo>
                        <a:pt x="63" y="1318"/>
                      </a:lnTo>
                      <a:lnTo>
                        <a:pt x="0" y="1402"/>
                      </a:lnTo>
                      <a:lnTo>
                        <a:pt x="105" y="1465"/>
                      </a:lnTo>
                      <a:lnTo>
                        <a:pt x="147" y="1590"/>
                      </a:lnTo>
                      <a:lnTo>
                        <a:pt x="188" y="1632"/>
                      </a:lnTo>
                      <a:lnTo>
                        <a:pt x="105" y="1737"/>
                      </a:lnTo>
                      <a:lnTo>
                        <a:pt x="105" y="1883"/>
                      </a:lnTo>
                      <a:lnTo>
                        <a:pt x="251" y="1821"/>
                      </a:lnTo>
                      <a:lnTo>
                        <a:pt x="272" y="1737"/>
                      </a:lnTo>
                      <a:lnTo>
                        <a:pt x="356" y="1737"/>
                      </a:lnTo>
                      <a:lnTo>
                        <a:pt x="377" y="1883"/>
                      </a:lnTo>
                      <a:lnTo>
                        <a:pt x="460" y="1883"/>
                      </a:lnTo>
                      <a:lnTo>
                        <a:pt x="607" y="1842"/>
                      </a:lnTo>
                      <a:lnTo>
                        <a:pt x="711" y="1883"/>
                      </a:lnTo>
                      <a:lnTo>
                        <a:pt x="837" y="1779"/>
                      </a:lnTo>
                      <a:lnTo>
                        <a:pt x="900" y="1821"/>
                      </a:lnTo>
                      <a:lnTo>
                        <a:pt x="900" y="1925"/>
                      </a:lnTo>
                      <a:lnTo>
                        <a:pt x="983" y="1925"/>
                      </a:lnTo>
                      <a:lnTo>
                        <a:pt x="1025" y="1883"/>
                      </a:lnTo>
                      <a:lnTo>
                        <a:pt x="1235" y="1737"/>
                      </a:lnTo>
                      <a:lnTo>
                        <a:pt x="1235" y="1632"/>
                      </a:lnTo>
                      <a:lnTo>
                        <a:pt x="1214" y="1465"/>
                      </a:lnTo>
                      <a:lnTo>
                        <a:pt x="1151" y="1465"/>
                      </a:lnTo>
                      <a:lnTo>
                        <a:pt x="1109" y="1402"/>
                      </a:lnTo>
                      <a:lnTo>
                        <a:pt x="1193" y="1360"/>
                      </a:lnTo>
                      <a:lnTo>
                        <a:pt x="1297" y="1381"/>
                      </a:lnTo>
                      <a:lnTo>
                        <a:pt x="1339" y="1298"/>
                      </a:lnTo>
                      <a:lnTo>
                        <a:pt x="1465" y="1214"/>
                      </a:lnTo>
                      <a:lnTo>
                        <a:pt x="1423" y="984"/>
                      </a:lnTo>
                      <a:lnTo>
                        <a:pt x="1360" y="900"/>
                      </a:lnTo>
                      <a:lnTo>
                        <a:pt x="1360" y="837"/>
                      </a:lnTo>
                      <a:lnTo>
                        <a:pt x="1235" y="837"/>
                      </a:lnTo>
                      <a:lnTo>
                        <a:pt x="1193" y="691"/>
                      </a:lnTo>
                      <a:lnTo>
                        <a:pt x="1193" y="649"/>
                      </a:lnTo>
                      <a:lnTo>
                        <a:pt x="1130" y="586"/>
                      </a:lnTo>
                      <a:lnTo>
                        <a:pt x="1109" y="482"/>
                      </a:lnTo>
                      <a:lnTo>
                        <a:pt x="1046" y="461"/>
                      </a:lnTo>
                      <a:lnTo>
                        <a:pt x="1004" y="377"/>
                      </a:lnTo>
                      <a:lnTo>
                        <a:pt x="1025" y="272"/>
                      </a:lnTo>
                      <a:lnTo>
                        <a:pt x="983" y="168"/>
                      </a:lnTo>
                      <a:lnTo>
                        <a:pt x="837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6" name="Google Shape;516;p35"/>
                <p:cNvSpPr/>
                <p:nvPr/>
              </p:nvSpPr>
              <p:spPr>
                <a:xfrm>
                  <a:off x="2789175" y="1410350"/>
                  <a:ext cx="386600" cy="30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4" h="12095" extrusionOk="0">
                      <a:moveTo>
                        <a:pt x="9625" y="1"/>
                      </a:moveTo>
                      <a:lnTo>
                        <a:pt x="9521" y="105"/>
                      </a:lnTo>
                      <a:lnTo>
                        <a:pt x="9416" y="105"/>
                      </a:lnTo>
                      <a:lnTo>
                        <a:pt x="9353" y="168"/>
                      </a:lnTo>
                      <a:lnTo>
                        <a:pt x="9416" y="252"/>
                      </a:lnTo>
                      <a:lnTo>
                        <a:pt x="9521" y="273"/>
                      </a:lnTo>
                      <a:lnTo>
                        <a:pt x="9584" y="315"/>
                      </a:lnTo>
                      <a:lnTo>
                        <a:pt x="9458" y="315"/>
                      </a:lnTo>
                      <a:lnTo>
                        <a:pt x="9395" y="377"/>
                      </a:lnTo>
                      <a:lnTo>
                        <a:pt x="9458" y="461"/>
                      </a:lnTo>
                      <a:lnTo>
                        <a:pt x="9584" y="566"/>
                      </a:lnTo>
                      <a:lnTo>
                        <a:pt x="9563" y="629"/>
                      </a:lnTo>
                      <a:lnTo>
                        <a:pt x="9521" y="691"/>
                      </a:lnTo>
                      <a:lnTo>
                        <a:pt x="9625" y="796"/>
                      </a:lnTo>
                      <a:lnTo>
                        <a:pt x="9709" y="817"/>
                      </a:lnTo>
                      <a:lnTo>
                        <a:pt x="9709" y="880"/>
                      </a:lnTo>
                      <a:lnTo>
                        <a:pt x="9605" y="901"/>
                      </a:lnTo>
                      <a:lnTo>
                        <a:pt x="9605" y="942"/>
                      </a:lnTo>
                      <a:lnTo>
                        <a:pt x="9395" y="712"/>
                      </a:lnTo>
                      <a:lnTo>
                        <a:pt x="9353" y="712"/>
                      </a:lnTo>
                      <a:lnTo>
                        <a:pt x="9312" y="796"/>
                      </a:lnTo>
                      <a:lnTo>
                        <a:pt x="9312" y="901"/>
                      </a:lnTo>
                      <a:lnTo>
                        <a:pt x="9270" y="880"/>
                      </a:lnTo>
                      <a:lnTo>
                        <a:pt x="9249" y="691"/>
                      </a:lnTo>
                      <a:lnTo>
                        <a:pt x="9270" y="566"/>
                      </a:lnTo>
                      <a:lnTo>
                        <a:pt x="9186" y="419"/>
                      </a:lnTo>
                      <a:lnTo>
                        <a:pt x="9186" y="273"/>
                      </a:lnTo>
                      <a:lnTo>
                        <a:pt x="9123" y="210"/>
                      </a:lnTo>
                      <a:lnTo>
                        <a:pt x="9081" y="252"/>
                      </a:lnTo>
                      <a:lnTo>
                        <a:pt x="8956" y="147"/>
                      </a:lnTo>
                      <a:lnTo>
                        <a:pt x="8872" y="105"/>
                      </a:lnTo>
                      <a:lnTo>
                        <a:pt x="8851" y="252"/>
                      </a:lnTo>
                      <a:lnTo>
                        <a:pt x="8872" y="461"/>
                      </a:lnTo>
                      <a:lnTo>
                        <a:pt x="8851" y="670"/>
                      </a:lnTo>
                      <a:lnTo>
                        <a:pt x="8893" y="817"/>
                      </a:lnTo>
                      <a:lnTo>
                        <a:pt x="8935" y="984"/>
                      </a:lnTo>
                      <a:lnTo>
                        <a:pt x="8935" y="1047"/>
                      </a:lnTo>
                      <a:lnTo>
                        <a:pt x="8935" y="1193"/>
                      </a:lnTo>
                      <a:lnTo>
                        <a:pt x="8872" y="1235"/>
                      </a:lnTo>
                      <a:lnTo>
                        <a:pt x="8830" y="1131"/>
                      </a:lnTo>
                      <a:lnTo>
                        <a:pt x="8788" y="984"/>
                      </a:lnTo>
                      <a:lnTo>
                        <a:pt x="8747" y="901"/>
                      </a:lnTo>
                      <a:lnTo>
                        <a:pt x="8747" y="775"/>
                      </a:lnTo>
                      <a:lnTo>
                        <a:pt x="8726" y="629"/>
                      </a:lnTo>
                      <a:lnTo>
                        <a:pt x="8684" y="482"/>
                      </a:lnTo>
                      <a:lnTo>
                        <a:pt x="8475" y="357"/>
                      </a:lnTo>
                      <a:lnTo>
                        <a:pt x="8412" y="357"/>
                      </a:lnTo>
                      <a:lnTo>
                        <a:pt x="8370" y="482"/>
                      </a:lnTo>
                      <a:lnTo>
                        <a:pt x="8349" y="524"/>
                      </a:lnTo>
                      <a:lnTo>
                        <a:pt x="8370" y="691"/>
                      </a:lnTo>
                      <a:lnTo>
                        <a:pt x="8558" y="817"/>
                      </a:lnTo>
                      <a:lnTo>
                        <a:pt x="8558" y="901"/>
                      </a:lnTo>
                      <a:lnTo>
                        <a:pt x="8370" y="880"/>
                      </a:lnTo>
                      <a:lnTo>
                        <a:pt x="8328" y="838"/>
                      </a:lnTo>
                      <a:lnTo>
                        <a:pt x="8244" y="838"/>
                      </a:lnTo>
                      <a:lnTo>
                        <a:pt x="8161" y="921"/>
                      </a:lnTo>
                      <a:lnTo>
                        <a:pt x="8244" y="1131"/>
                      </a:lnTo>
                      <a:lnTo>
                        <a:pt x="8224" y="1193"/>
                      </a:lnTo>
                      <a:lnTo>
                        <a:pt x="8077" y="1235"/>
                      </a:lnTo>
                      <a:lnTo>
                        <a:pt x="8035" y="1340"/>
                      </a:lnTo>
                      <a:lnTo>
                        <a:pt x="7952" y="1403"/>
                      </a:lnTo>
                      <a:lnTo>
                        <a:pt x="7910" y="1319"/>
                      </a:lnTo>
                      <a:lnTo>
                        <a:pt x="7910" y="1214"/>
                      </a:lnTo>
                      <a:lnTo>
                        <a:pt x="7847" y="1214"/>
                      </a:lnTo>
                      <a:lnTo>
                        <a:pt x="7784" y="1361"/>
                      </a:lnTo>
                      <a:lnTo>
                        <a:pt x="7700" y="1403"/>
                      </a:lnTo>
                      <a:lnTo>
                        <a:pt x="7680" y="1131"/>
                      </a:lnTo>
                      <a:lnTo>
                        <a:pt x="7700" y="984"/>
                      </a:lnTo>
                      <a:lnTo>
                        <a:pt x="7700" y="921"/>
                      </a:lnTo>
                      <a:lnTo>
                        <a:pt x="7491" y="838"/>
                      </a:lnTo>
                      <a:lnTo>
                        <a:pt x="7470" y="775"/>
                      </a:lnTo>
                      <a:lnTo>
                        <a:pt x="7533" y="691"/>
                      </a:lnTo>
                      <a:lnTo>
                        <a:pt x="7554" y="608"/>
                      </a:lnTo>
                      <a:lnTo>
                        <a:pt x="7470" y="566"/>
                      </a:lnTo>
                      <a:lnTo>
                        <a:pt x="7261" y="524"/>
                      </a:lnTo>
                      <a:lnTo>
                        <a:pt x="7219" y="482"/>
                      </a:lnTo>
                      <a:lnTo>
                        <a:pt x="7073" y="524"/>
                      </a:lnTo>
                      <a:lnTo>
                        <a:pt x="7031" y="629"/>
                      </a:lnTo>
                      <a:lnTo>
                        <a:pt x="7115" y="712"/>
                      </a:lnTo>
                      <a:lnTo>
                        <a:pt x="7115" y="921"/>
                      </a:lnTo>
                      <a:lnTo>
                        <a:pt x="7073" y="984"/>
                      </a:lnTo>
                      <a:lnTo>
                        <a:pt x="6968" y="942"/>
                      </a:lnTo>
                      <a:lnTo>
                        <a:pt x="6864" y="984"/>
                      </a:lnTo>
                      <a:lnTo>
                        <a:pt x="6780" y="901"/>
                      </a:lnTo>
                      <a:lnTo>
                        <a:pt x="6654" y="901"/>
                      </a:lnTo>
                      <a:lnTo>
                        <a:pt x="6633" y="1026"/>
                      </a:lnTo>
                      <a:lnTo>
                        <a:pt x="6675" y="1089"/>
                      </a:lnTo>
                      <a:lnTo>
                        <a:pt x="6738" y="1193"/>
                      </a:lnTo>
                      <a:lnTo>
                        <a:pt x="6801" y="1256"/>
                      </a:lnTo>
                      <a:lnTo>
                        <a:pt x="6801" y="1403"/>
                      </a:lnTo>
                      <a:lnTo>
                        <a:pt x="6864" y="1465"/>
                      </a:lnTo>
                      <a:lnTo>
                        <a:pt x="6905" y="1465"/>
                      </a:lnTo>
                      <a:lnTo>
                        <a:pt x="7010" y="1633"/>
                      </a:lnTo>
                      <a:lnTo>
                        <a:pt x="7010" y="1779"/>
                      </a:lnTo>
                      <a:lnTo>
                        <a:pt x="6968" y="1842"/>
                      </a:lnTo>
                      <a:lnTo>
                        <a:pt x="6989" y="1717"/>
                      </a:lnTo>
                      <a:lnTo>
                        <a:pt x="6947" y="1717"/>
                      </a:lnTo>
                      <a:lnTo>
                        <a:pt x="6843" y="1842"/>
                      </a:lnTo>
                      <a:lnTo>
                        <a:pt x="6780" y="1758"/>
                      </a:lnTo>
                      <a:lnTo>
                        <a:pt x="6780" y="1654"/>
                      </a:lnTo>
                      <a:lnTo>
                        <a:pt x="6801" y="1633"/>
                      </a:lnTo>
                      <a:lnTo>
                        <a:pt x="6780" y="1549"/>
                      </a:lnTo>
                      <a:lnTo>
                        <a:pt x="6738" y="1612"/>
                      </a:lnTo>
                      <a:lnTo>
                        <a:pt x="6654" y="1612"/>
                      </a:lnTo>
                      <a:lnTo>
                        <a:pt x="6654" y="1758"/>
                      </a:lnTo>
                      <a:lnTo>
                        <a:pt x="6592" y="1842"/>
                      </a:lnTo>
                      <a:lnTo>
                        <a:pt x="6571" y="1758"/>
                      </a:lnTo>
                      <a:lnTo>
                        <a:pt x="6508" y="1675"/>
                      </a:lnTo>
                      <a:lnTo>
                        <a:pt x="6550" y="1570"/>
                      </a:lnTo>
                      <a:lnTo>
                        <a:pt x="6550" y="1424"/>
                      </a:lnTo>
                      <a:lnTo>
                        <a:pt x="6445" y="1298"/>
                      </a:lnTo>
                      <a:lnTo>
                        <a:pt x="6382" y="1298"/>
                      </a:lnTo>
                      <a:lnTo>
                        <a:pt x="6257" y="1465"/>
                      </a:lnTo>
                      <a:lnTo>
                        <a:pt x="6215" y="1507"/>
                      </a:lnTo>
                      <a:lnTo>
                        <a:pt x="6215" y="1633"/>
                      </a:lnTo>
                      <a:lnTo>
                        <a:pt x="6257" y="1717"/>
                      </a:lnTo>
                      <a:lnTo>
                        <a:pt x="6215" y="1758"/>
                      </a:lnTo>
                      <a:lnTo>
                        <a:pt x="6131" y="1675"/>
                      </a:lnTo>
                      <a:lnTo>
                        <a:pt x="6152" y="1612"/>
                      </a:lnTo>
                      <a:lnTo>
                        <a:pt x="6110" y="1528"/>
                      </a:lnTo>
                      <a:lnTo>
                        <a:pt x="6131" y="1424"/>
                      </a:lnTo>
                      <a:lnTo>
                        <a:pt x="6110" y="1298"/>
                      </a:lnTo>
                      <a:lnTo>
                        <a:pt x="5985" y="1235"/>
                      </a:lnTo>
                      <a:lnTo>
                        <a:pt x="5985" y="1089"/>
                      </a:lnTo>
                      <a:lnTo>
                        <a:pt x="5985" y="984"/>
                      </a:lnTo>
                      <a:lnTo>
                        <a:pt x="5943" y="984"/>
                      </a:lnTo>
                      <a:lnTo>
                        <a:pt x="5796" y="1110"/>
                      </a:lnTo>
                      <a:lnTo>
                        <a:pt x="5713" y="1131"/>
                      </a:lnTo>
                      <a:lnTo>
                        <a:pt x="5692" y="1256"/>
                      </a:lnTo>
                      <a:lnTo>
                        <a:pt x="5713" y="1340"/>
                      </a:lnTo>
                      <a:lnTo>
                        <a:pt x="5692" y="1403"/>
                      </a:lnTo>
                      <a:lnTo>
                        <a:pt x="5692" y="1465"/>
                      </a:lnTo>
                      <a:lnTo>
                        <a:pt x="5608" y="1528"/>
                      </a:lnTo>
                      <a:lnTo>
                        <a:pt x="5608" y="1445"/>
                      </a:lnTo>
                      <a:lnTo>
                        <a:pt x="5629" y="1403"/>
                      </a:lnTo>
                      <a:lnTo>
                        <a:pt x="5608" y="1340"/>
                      </a:lnTo>
                      <a:lnTo>
                        <a:pt x="5524" y="1424"/>
                      </a:lnTo>
                      <a:lnTo>
                        <a:pt x="5462" y="1570"/>
                      </a:lnTo>
                      <a:lnTo>
                        <a:pt x="5399" y="1612"/>
                      </a:lnTo>
                      <a:lnTo>
                        <a:pt x="5399" y="1340"/>
                      </a:lnTo>
                      <a:lnTo>
                        <a:pt x="5420" y="1256"/>
                      </a:lnTo>
                      <a:lnTo>
                        <a:pt x="5420" y="1193"/>
                      </a:lnTo>
                      <a:lnTo>
                        <a:pt x="5336" y="1152"/>
                      </a:lnTo>
                      <a:lnTo>
                        <a:pt x="5273" y="1214"/>
                      </a:lnTo>
                      <a:lnTo>
                        <a:pt x="5022" y="1214"/>
                      </a:lnTo>
                      <a:lnTo>
                        <a:pt x="4876" y="1319"/>
                      </a:lnTo>
                      <a:lnTo>
                        <a:pt x="4771" y="1298"/>
                      </a:lnTo>
                      <a:lnTo>
                        <a:pt x="4646" y="1361"/>
                      </a:lnTo>
                      <a:lnTo>
                        <a:pt x="4583" y="1465"/>
                      </a:lnTo>
                      <a:lnTo>
                        <a:pt x="4457" y="1465"/>
                      </a:lnTo>
                      <a:lnTo>
                        <a:pt x="4353" y="1528"/>
                      </a:lnTo>
                      <a:lnTo>
                        <a:pt x="4332" y="1654"/>
                      </a:lnTo>
                      <a:lnTo>
                        <a:pt x="4248" y="1612"/>
                      </a:lnTo>
                      <a:lnTo>
                        <a:pt x="4227" y="1633"/>
                      </a:lnTo>
                      <a:lnTo>
                        <a:pt x="4248" y="1737"/>
                      </a:lnTo>
                      <a:lnTo>
                        <a:pt x="4290" y="1758"/>
                      </a:lnTo>
                      <a:lnTo>
                        <a:pt x="4269" y="1863"/>
                      </a:lnTo>
                      <a:lnTo>
                        <a:pt x="4290" y="1968"/>
                      </a:lnTo>
                      <a:lnTo>
                        <a:pt x="4415" y="1947"/>
                      </a:lnTo>
                      <a:lnTo>
                        <a:pt x="4478" y="1863"/>
                      </a:lnTo>
                      <a:lnTo>
                        <a:pt x="4478" y="1779"/>
                      </a:lnTo>
                      <a:lnTo>
                        <a:pt x="4604" y="1758"/>
                      </a:lnTo>
                      <a:lnTo>
                        <a:pt x="4667" y="1717"/>
                      </a:lnTo>
                      <a:lnTo>
                        <a:pt x="4708" y="1675"/>
                      </a:lnTo>
                      <a:lnTo>
                        <a:pt x="4750" y="1821"/>
                      </a:lnTo>
                      <a:lnTo>
                        <a:pt x="4813" y="1758"/>
                      </a:lnTo>
                      <a:lnTo>
                        <a:pt x="4855" y="1654"/>
                      </a:lnTo>
                      <a:lnTo>
                        <a:pt x="4897" y="1633"/>
                      </a:lnTo>
                      <a:lnTo>
                        <a:pt x="4876" y="1779"/>
                      </a:lnTo>
                      <a:lnTo>
                        <a:pt x="4918" y="1842"/>
                      </a:lnTo>
                      <a:lnTo>
                        <a:pt x="5064" y="1842"/>
                      </a:lnTo>
                      <a:lnTo>
                        <a:pt x="4939" y="1884"/>
                      </a:lnTo>
                      <a:lnTo>
                        <a:pt x="4771" y="1926"/>
                      </a:lnTo>
                      <a:lnTo>
                        <a:pt x="4604" y="2051"/>
                      </a:lnTo>
                      <a:lnTo>
                        <a:pt x="4478" y="2093"/>
                      </a:lnTo>
                      <a:lnTo>
                        <a:pt x="4499" y="2198"/>
                      </a:lnTo>
                      <a:lnTo>
                        <a:pt x="4499" y="2281"/>
                      </a:lnTo>
                      <a:lnTo>
                        <a:pt x="4583" y="2281"/>
                      </a:lnTo>
                      <a:lnTo>
                        <a:pt x="4667" y="2198"/>
                      </a:lnTo>
                      <a:lnTo>
                        <a:pt x="4771" y="2198"/>
                      </a:lnTo>
                      <a:lnTo>
                        <a:pt x="4918" y="2156"/>
                      </a:lnTo>
                      <a:lnTo>
                        <a:pt x="5127" y="2135"/>
                      </a:lnTo>
                      <a:lnTo>
                        <a:pt x="5378" y="2072"/>
                      </a:lnTo>
                      <a:lnTo>
                        <a:pt x="5420" y="2135"/>
                      </a:lnTo>
                      <a:lnTo>
                        <a:pt x="5420" y="2198"/>
                      </a:lnTo>
                      <a:lnTo>
                        <a:pt x="5336" y="2240"/>
                      </a:lnTo>
                      <a:lnTo>
                        <a:pt x="5273" y="2177"/>
                      </a:lnTo>
                      <a:lnTo>
                        <a:pt x="5169" y="2177"/>
                      </a:lnTo>
                      <a:lnTo>
                        <a:pt x="5064" y="2261"/>
                      </a:lnTo>
                      <a:lnTo>
                        <a:pt x="4876" y="2261"/>
                      </a:lnTo>
                      <a:lnTo>
                        <a:pt x="4708" y="2386"/>
                      </a:lnTo>
                      <a:lnTo>
                        <a:pt x="4562" y="2386"/>
                      </a:lnTo>
                      <a:lnTo>
                        <a:pt x="4541" y="2449"/>
                      </a:lnTo>
                      <a:lnTo>
                        <a:pt x="4604" y="2554"/>
                      </a:lnTo>
                      <a:lnTo>
                        <a:pt x="4708" y="2554"/>
                      </a:lnTo>
                      <a:lnTo>
                        <a:pt x="4813" y="2616"/>
                      </a:lnTo>
                      <a:lnTo>
                        <a:pt x="4750" y="2658"/>
                      </a:lnTo>
                      <a:lnTo>
                        <a:pt x="4562" y="2658"/>
                      </a:lnTo>
                      <a:lnTo>
                        <a:pt x="4478" y="2574"/>
                      </a:lnTo>
                      <a:lnTo>
                        <a:pt x="4415" y="2574"/>
                      </a:lnTo>
                      <a:lnTo>
                        <a:pt x="4353" y="2616"/>
                      </a:lnTo>
                      <a:lnTo>
                        <a:pt x="4353" y="2763"/>
                      </a:lnTo>
                      <a:lnTo>
                        <a:pt x="4290" y="2826"/>
                      </a:lnTo>
                      <a:lnTo>
                        <a:pt x="4332" y="2909"/>
                      </a:lnTo>
                      <a:lnTo>
                        <a:pt x="4415" y="2972"/>
                      </a:lnTo>
                      <a:lnTo>
                        <a:pt x="4562" y="2909"/>
                      </a:lnTo>
                      <a:lnTo>
                        <a:pt x="4750" y="3014"/>
                      </a:lnTo>
                      <a:lnTo>
                        <a:pt x="4897" y="2993"/>
                      </a:lnTo>
                      <a:lnTo>
                        <a:pt x="4918" y="3035"/>
                      </a:lnTo>
                      <a:lnTo>
                        <a:pt x="5022" y="3035"/>
                      </a:lnTo>
                      <a:lnTo>
                        <a:pt x="5169" y="3139"/>
                      </a:lnTo>
                      <a:lnTo>
                        <a:pt x="5231" y="3139"/>
                      </a:lnTo>
                      <a:lnTo>
                        <a:pt x="5315" y="3118"/>
                      </a:lnTo>
                      <a:lnTo>
                        <a:pt x="5462" y="3139"/>
                      </a:lnTo>
                      <a:lnTo>
                        <a:pt x="5545" y="3139"/>
                      </a:lnTo>
                      <a:lnTo>
                        <a:pt x="5713" y="3035"/>
                      </a:lnTo>
                      <a:lnTo>
                        <a:pt x="5943" y="3035"/>
                      </a:lnTo>
                      <a:lnTo>
                        <a:pt x="6110" y="3014"/>
                      </a:lnTo>
                      <a:lnTo>
                        <a:pt x="6173" y="2972"/>
                      </a:lnTo>
                      <a:lnTo>
                        <a:pt x="6236" y="2930"/>
                      </a:lnTo>
                      <a:lnTo>
                        <a:pt x="6320" y="2930"/>
                      </a:lnTo>
                      <a:lnTo>
                        <a:pt x="6320" y="2993"/>
                      </a:lnTo>
                      <a:lnTo>
                        <a:pt x="6278" y="3077"/>
                      </a:lnTo>
                      <a:lnTo>
                        <a:pt x="6068" y="3098"/>
                      </a:lnTo>
                      <a:lnTo>
                        <a:pt x="5838" y="3139"/>
                      </a:lnTo>
                      <a:lnTo>
                        <a:pt x="5755" y="3202"/>
                      </a:lnTo>
                      <a:lnTo>
                        <a:pt x="5650" y="3223"/>
                      </a:lnTo>
                      <a:lnTo>
                        <a:pt x="5629" y="3244"/>
                      </a:lnTo>
                      <a:lnTo>
                        <a:pt x="5462" y="3223"/>
                      </a:lnTo>
                      <a:lnTo>
                        <a:pt x="5336" y="3286"/>
                      </a:lnTo>
                      <a:lnTo>
                        <a:pt x="5231" y="3286"/>
                      </a:lnTo>
                      <a:lnTo>
                        <a:pt x="5190" y="3223"/>
                      </a:lnTo>
                      <a:lnTo>
                        <a:pt x="5085" y="3223"/>
                      </a:lnTo>
                      <a:lnTo>
                        <a:pt x="4897" y="3118"/>
                      </a:lnTo>
                      <a:lnTo>
                        <a:pt x="4562" y="3118"/>
                      </a:lnTo>
                      <a:lnTo>
                        <a:pt x="4499" y="3077"/>
                      </a:lnTo>
                      <a:lnTo>
                        <a:pt x="4374" y="3098"/>
                      </a:lnTo>
                      <a:lnTo>
                        <a:pt x="4269" y="3077"/>
                      </a:lnTo>
                      <a:lnTo>
                        <a:pt x="4227" y="3118"/>
                      </a:lnTo>
                      <a:lnTo>
                        <a:pt x="4248" y="3286"/>
                      </a:lnTo>
                      <a:lnTo>
                        <a:pt x="4290" y="3328"/>
                      </a:lnTo>
                      <a:lnTo>
                        <a:pt x="4290" y="3516"/>
                      </a:lnTo>
                      <a:lnTo>
                        <a:pt x="4353" y="3642"/>
                      </a:lnTo>
                      <a:lnTo>
                        <a:pt x="4395" y="3704"/>
                      </a:lnTo>
                      <a:lnTo>
                        <a:pt x="4478" y="3725"/>
                      </a:lnTo>
                      <a:lnTo>
                        <a:pt x="4646" y="3934"/>
                      </a:lnTo>
                      <a:lnTo>
                        <a:pt x="4708" y="3976"/>
                      </a:lnTo>
                      <a:lnTo>
                        <a:pt x="4771" y="3955"/>
                      </a:lnTo>
                      <a:lnTo>
                        <a:pt x="4897" y="3767"/>
                      </a:lnTo>
                      <a:lnTo>
                        <a:pt x="5106" y="3662"/>
                      </a:lnTo>
                      <a:lnTo>
                        <a:pt x="5315" y="3537"/>
                      </a:lnTo>
                      <a:lnTo>
                        <a:pt x="5441" y="3432"/>
                      </a:lnTo>
                      <a:lnTo>
                        <a:pt x="5503" y="3349"/>
                      </a:lnTo>
                      <a:lnTo>
                        <a:pt x="5545" y="3349"/>
                      </a:lnTo>
                      <a:lnTo>
                        <a:pt x="5817" y="3411"/>
                      </a:lnTo>
                      <a:lnTo>
                        <a:pt x="6027" y="3390"/>
                      </a:lnTo>
                      <a:lnTo>
                        <a:pt x="6173" y="3390"/>
                      </a:lnTo>
                      <a:lnTo>
                        <a:pt x="6320" y="3495"/>
                      </a:lnTo>
                      <a:lnTo>
                        <a:pt x="6571" y="3516"/>
                      </a:lnTo>
                      <a:lnTo>
                        <a:pt x="6780" y="3516"/>
                      </a:lnTo>
                      <a:lnTo>
                        <a:pt x="6864" y="3558"/>
                      </a:lnTo>
                      <a:lnTo>
                        <a:pt x="6843" y="3600"/>
                      </a:lnTo>
                      <a:lnTo>
                        <a:pt x="6654" y="3621"/>
                      </a:lnTo>
                      <a:lnTo>
                        <a:pt x="6550" y="3600"/>
                      </a:lnTo>
                      <a:lnTo>
                        <a:pt x="6361" y="3558"/>
                      </a:lnTo>
                      <a:lnTo>
                        <a:pt x="6152" y="3453"/>
                      </a:lnTo>
                      <a:lnTo>
                        <a:pt x="6047" y="3453"/>
                      </a:lnTo>
                      <a:lnTo>
                        <a:pt x="5964" y="3495"/>
                      </a:lnTo>
                      <a:lnTo>
                        <a:pt x="5734" y="3453"/>
                      </a:lnTo>
                      <a:lnTo>
                        <a:pt x="5608" y="3432"/>
                      </a:lnTo>
                      <a:lnTo>
                        <a:pt x="5545" y="3516"/>
                      </a:lnTo>
                      <a:lnTo>
                        <a:pt x="5399" y="3600"/>
                      </a:lnTo>
                      <a:lnTo>
                        <a:pt x="5294" y="3725"/>
                      </a:lnTo>
                      <a:lnTo>
                        <a:pt x="5106" y="3830"/>
                      </a:lnTo>
                      <a:lnTo>
                        <a:pt x="5022" y="3976"/>
                      </a:lnTo>
                      <a:lnTo>
                        <a:pt x="4939" y="4060"/>
                      </a:lnTo>
                      <a:lnTo>
                        <a:pt x="4918" y="4123"/>
                      </a:lnTo>
                      <a:lnTo>
                        <a:pt x="5064" y="4227"/>
                      </a:lnTo>
                      <a:lnTo>
                        <a:pt x="5190" y="4227"/>
                      </a:lnTo>
                      <a:lnTo>
                        <a:pt x="5190" y="4290"/>
                      </a:lnTo>
                      <a:lnTo>
                        <a:pt x="5294" y="4395"/>
                      </a:lnTo>
                      <a:lnTo>
                        <a:pt x="5503" y="4395"/>
                      </a:lnTo>
                      <a:lnTo>
                        <a:pt x="5755" y="4478"/>
                      </a:lnTo>
                      <a:lnTo>
                        <a:pt x="5943" y="4478"/>
                      </a:lnTo>
                      <a:lnTo>
                        <a:pt x="6110" y="4332"/>
                      </a:lnTo>
                      <a:lnTo>
                        <a:pt x="6131" y="4144"/>
                      </a:lnTo>
                      <a:lnTo>
                        <a:pt x="6278" y="4081"/>
                      </a:lnTo>
                      <a:lnTo>
                        <a:pt x="6382" y="4123"/>
                      </a:lnTo>
                      <a:lnTo>
                        <a:pt x="6257" y="4165"/>
                      </a:lnTo>
                      <a:lnTo>
                        <a:pt x="6257" y="4269"/>
                      </a:lnTo>
                      <a:lnTo>
                        <a:pt x="6361" y="4290"/>
                      </a:lnTo>
                      <a:lnTo>
                        <a:pt x="6508" y="4248"/>
                      </a:lnTo>
                      <a:lnTo>
                        <a:pt x="6654" y="4269"/>
                      </a:lnTo>
                      <a:lnTo>
                        <a:pt x="6780" y="4186"/>
                      </a:lnTo>
                      <a:lnTo>
                        <a:pt x="6884" y="4227"/>
                      </a:lnTo>
                      <a:lnTo>
                        <a:pt x="6780" y="4332"/>
                      </a:lnTo>
                      <a:lnTo>
                        <a:pt x="6571" y="4353"/>
                      </a:lnTo>
                      <a:lnTo>
                        <a:pt x="6466" y="4374"/>
                      </a:lnTo>
                      <a:lnTo>
                        <a:pt x="6320" y="4374"/>
                      </a:lnTo>
                      <a:lnTo>
                        <a:pt x="6152" y="4541"/>
                      </a:lnTo>
                      <a:lnTo>
                        <a:pt x="6173" y="4604"/>
                      </a:lnTo>
                      <a:lnTo>
                        <a:pt x="6257" y="4646"/>
                      </a:lnTo>
                      <a:lnTo>
                        <a:pt x="6445" y="4604"/>
                      </a:lnTo>
                      <a:lnTo>
                        <a:pt x="6571" y="4771"/>
                      </a:lnTo>
                      <a:lnTo>
                        <a:pt x="7010" y="4771"/>
                      </a:lnTo>
                      <a:lnTo>
                        <a:pt x="7156" y="4750"/>
                      </a:lnTo>
                      <a:lnTo>
                        <a:pt x="7554" y="4583"/>
                      </a:lnTo>
                      <a:lnTo>
                        <a:pt x="7680" y="4562"/>
                      </a:lnTo>
                      <a:lnTo>
                        <a:pt x="7889" y="4395"/>
                      </a:lnTo>
                      <a:lnTo>
                        <a:pt x="7847" y="4353"/>
                      </a:lnTo>
                      <a:lnTo>
                        <a:pt x="7805" y="4353"/>
                      </a:lnTo>
                      <a:lnTo>
                        <a:pt x="7952" y="4165"/>
                      </a:lnTo>
                      <a:lnTo>
                        <a:pt x="8056" y="4165"/>
                      </a:lnTo>
                      <a:lnTo>
                        <a:pt x="8140" y="4039"/>
                      </a:lnTo>
                      <a:lnTo>
                        <a:pt x="8161" y="4060"/>
                      </a:lnTo>
                      <a:lnTo>
                        <a:pt x="8224" y="4165"/>
                      </a:lnTo>
                      <a:lnTo>
                        <a:pt x="8265" y="4165"/>
                      </a:lnTo>
                      <a:lnTo>
                        <a:pt x="8265" y="4060"/>
                      </a:lnTo>
                      <a:lnTo>
                        <a:pt x="8579" y="3830"/>
                      </a:lnTo>
                      <a:lnTo>
                        <a:pt x="8788" y="3809"/>
                      </a:lnTo>
                      <a:lnTo>
                        <a:pt x="9123" y="3662"/>
                      </a:lnTo>
                      <a:lnTo>
                        <a:pt x="9123" y="3746"/>
                      </a:lnTo>
                      <a:lnTo>
                        <a:pt x="8851" y="3872"/>
                      </a:lnTo>
                      <a:lnTo>
                        <a:pt x="8684" y="3872"/>
                      </a:lnTo>
                      <a:lnTo>
                        <a:pt x="8370" y="4060"/>
                      </a:lnTo>
                      <a:lnTo>
                        <a:pt x="8328" y="4227"/>
                      </a:lnTo>
                      <a:lnTo>
                        <a:pt x="8203" y="4332"/>
                      </a:lnTo>
                      <a:lnTo>
                        <a:pt x="8056" y="4332"/>
                      </a:lnTo>
                      <a:lnTo>
                        <a:pt x="8014" y="4478"/>
                      </a:lnTo>
                      <a:lnTo>
                        <a:pt x="7952" y="4541"/>
                      </a:lnTo>
                      <a:lnTo>
                        <a:pt x="7952" y="4583"/>
                      </a:lnTo>
                      <a:lnTo>
                        <a:pt x="8244" y="4562"/>
                      </a:lnTo>
                      <a:lnTo>
                        <a:pt x="8328" y="4604"/>
                      </a:lnTo>
                      <a:lnTo>
                        <a:pt x="8454" y="4604"/>
                      </a:lnTo>
                      <a:lnTo>
                        <a:pt x="8579" y="4688"/>
                      </a:lnTo>
                      <a:lnTo>
                        <a:pt x="8558" y="4750"/>
                      </a:lnTo>
                      <a:lnTo>
                        <a:pt x="8663" y="4792"/>
                      </a:lnTo>
                      <a:lnTo>
                        <a:pt x="8747" y="4792"/>
                      </a:lnTo>
                      <a:lnTo>
                        <a:pt x="8788" y="4855"/>
                      </a:lnTo>
                      <a:lnTo>
                        <a:pt x="8663" y="4876"/>
                      </a:lnTo>
                      <a:lnTo>
                        <a:pt x="8558" y="4918"/>
                      </a:lnTo>
                      <a:lnTo>
                        <a:pt x="8433" y="4813"/>
                      </a:lnTo>
                      <a:lnTo>
                        <a:pt x="8224" y="4750"/>
                      </a:lnTo>
                      <a:lnTo>
                        <a:pt x="7952" y="4771"/>
                      </a:lnTo>
                      <a:lnTo>
                        <a:pt x="7554" y="4813"/>
                      </a:lnTo>
                      <a:lnTo>
                        <a:pt x="7408" y="4876"/>
                      </a:lnTo>
                      <a:lnTo>
                        <a:pt x="7303" y="4876"/>
                      </a:lnTo>
                      <a:lnTo>
                        <a:pt x="7303" y="4918"/>
                      </a:lnTo>
                      <a:lnTo>
                        <a:pt x="7324" y="4981"/>
                      </a:lnTo>
                      <a:lnTo>
                        <a:pt x="7512" y="5022"/>
                      </a:lnTo>
                      <a:lnTo>
                        <a:pt x="7680" y="5022"/>
                      </a:lnTo>
                      <a:lnTo>
                        <a:pt x="7784" y="5085"/>
                      </a:lnTo>
                      <a:lnTo>
                        <a:pt x="7784" y="5169"/>
                      </a:lnTo>
                      <a:lnTo>
                        <a:pt x="7638" y="5190"/>
                      </a:lnTo>
                      <a:lnTo>
                        <a:pt x="7533" y="5106"/>
                      </a:lnTo>
                      <a:lnTo>
                        <a:pt x="7324" y="5085"/>
                      </a:lnTo>
                      <a:lnTo>
                        <a:pt x="7219" y="5002"/>
                      </a:lnTo>
                      <a:lnTo>
                        <a:pt x="7115" y="4981"/>
                      </a:lnTo>
                      <a:lnTo>
                        <a:pt x="6947" y="5064"/>
                      </a:lnTo>
                      <a:lnTo>
                        <a:pt x="6696" y="5085"/>
                      </a:lnTo>
                      <a:lnTo>
                        <a:pt x="6508" y="5002"/>
                      </a:lnTo>
                      <a:lnTo>
                        <a:pt x="6361" y="5002"/>
                      </a:lnTo>
                      <a:lnTo>
                        <a:pt x="6215" y="4960"/>
                      </a:lnTo>
                      <a:lnTo>
                        <a:pt x="6131" y="4897"/>
                      </a:lnTo>
                      <a:lnTo>
                        <a:pt x="5922" y="4918"/>
                      </a:lnTo>
                      <a:lnTo>
                        <a:pt x="5859" y="5064"/>
                      </a:lnTo>
                      <a:lnTo>
                        <a:pt x="5922" y="5169"/>
                      </a:lnTo>
                      <a:lnTo>
                        <a:pt x="5922" y="5587"/>
                      </a:lnTo>
                      <a:lnTo>
                        <a:pt x="5943" y="5629"/>
                      </a:lnTo>
                      <a:lnTo>
                        <a:pt x="5838" y="5755"/>
                      </a:lnTo>
                      <a:lnTo>
                        <a:pt x="5838" y="5839"/>
                      </a:lnTo>
                      <a:lnTo>
                        <a:pt x="5922" y="5901"/>
                      </a:lnTo>
                      <a:lnTo>
                        <a:pt x="5985" y="6006"/>
                      </a:lnTo>
                      <a:lnTo>
                        <a:pt x="6131" y="6006"/>
                      </a:lnTo>
                      <a:lnTo>
                        <a:pt x="6236" y="6069"/>
                      </a:lnTo>
                      <a:lnTo>
                        <a:pt x="6110" y="6048"/>
                      </a:lnTo>
                      <a:lnTo>
                        <a:pt x="6027" y="6111"/>
                      </a:lnTo>
                      <a:lnTo>
                        <a:pt x="5985" y="6173"/>
                      </a:lnTo>
                      <a:lnTo>
                        <a:pt x="5964" y="6069"/>
                      </a:lnTo>
                      <a:lnTo>
                        <a:pt x="5859" y="5964"/>
                      </a:lnTo>
                      <a:lnTo>
                        <a:pt x="5817" y="5964"/>
                      </a:lnTo>
                      <a:lnTo>
                        <a:pt x="5796" y="6027"/>
                      </a:lnTo>
                      <a:lnTo>
                        <a:pt x="5713" y="5922"/>
                      </a:lnTo>
                      <a:lnTo>
                        <a:pt x="5692" y="5734"/>
                      </a:lnTo>
                      <a:lnTo>
                        <a:pt x="5692" y="5525"/>
                      </a:lnTo>
                      <a:lnTo>
                        <a:pt x="5629" y="5232"/>
                      </a:lnTo>
                      <a:lnTo>
                        <a:pt x="5503" y="5085"/>
                      </a:lnTo>
                      <a:lnTo>
                        <a:pt x="5503" y="4981"/>
                      </a:lnTo>
                      <a:lnTo>
                        <a:pt x="5231" y="4792"/>
                      </a:lnTo>
                      <a:lnTo>
                        <a:pt x="5169" y="4792"/>
                      </a:lnTo>
                      <a:lnTo>
                        <a:pt x="5001" y="4688"/>
                      </a:lnTo>
                      <a:lnTo>
                        <a:pt x="4980" y="4583"/>
                      </a:lnTo>
                      <a:lnTo>
                        <a:pt x="4876" y="4541"/>
                      </a:lnTo>
                      <a:lnTo>
                        <a:pt x="4708" y="4583"/>
                      </a:lnTo>
                      <a:lnTo>
                        <a:pt x="4353" y="4981"/>
                      </a:lnTo>
                      <a:lnTo>
                        <a:pt x="4290" y="5106"/>
                      </a:lnTo>
                      <a:lnTo>
                        <a:pt x="4290" y="5211"/>
                      </a:lnTo>
                      <a:lnTo>
                        <a:pt x="4374" y="5274"/>
                      </a:lnTo>
                      <a:lnTo>
                        <a:pt x="4499" y="5315"/>
                      </a:lnTo>
                      <a:lnTo>
                        <a:pt x="4562" y="5441"/>
                      </a:lnTo>
                      <a:lnTo>
                        <a:pt x="4562" y="5525"/>
                      </a:lnTo>
                      <a:lnTo>
                        <a:pt x="4541" y="5546"/>
                      </a:lnTo>
                      <a:lnTo>
                        <a:pt x="4457" y="5420"/>
                      </a:lnTo>
                      <a:lnTo>
                        <a:pt x="4374" y="5399"/>
                      </a:lnTo>
                      <a:lnTo>
                        <a:pt x="4290" y="5336"/>
                      </a:lnTo>
                      <a:lnTo>
                        <a:pt x="4248" y="5378"/>
                      </a:lnTo>
                      <a:lnTo>
                        <a:pt x="4164" y="5399"/>
                      </a:lnTo>
                      <a:lnTo>
                        <a:pt x="4143" y="5483"/>
                      </a:lnTo>
                      <a:lnTo>
                        <a:pt x="4185" y="5608"/>
                      </a:lnTo>
                      <a:lnTo>
                        <a:pt x="4269" y="5650"/>
                      </a:lnTo>
                      <a:lnTo>
                        <a:pt x="4332" y="5818"/>
                      </a:lnTo>
                      <a:lnTo>
                        <a:pt x="4353" y="6131"/>
                      </a:lnTo>
                      <a:lnTo>
                        <a:pt x="4269" y="6278"/>
                      </a:lnTo>
                      <a:lnTo>
                        <a:pt x="4269" y="6445"/>
                      </a:lnTo>
                      <a:lnTo>
                        <a:pt x="4185" y="6634"/>
                      </a:lnTo>
                      <a:lnTo>
                        <a:pt x="4185" y="6759"/>
                      </a:lnTo>
                      <a:lnTo>
                        <a:pt x="4227" y="6780"/>
                      </a:lnTo>
                      <a:lnTo>
                        <a:pt x="4290" y="6759"/>
                      </a:lnTo>
                      <a:lnTo>
                        <a:pt x="4290" y="6759"/>
                      </a:lnTo>
                      <a:lnTo>
                        <a:pt x="4269" y="6906"/>
                      </a:lnTo>
                      <a:lnTo>
                        <a:pt x="4185" y="7052"/>
                      </a:lnTo>
                      <a:lnTo>
                        <a:pt x="4143" y="6968"/>
                      </a:lnTo>
                      <a:lnTo>
                        <a:pt x="4123" y="6864"/>
                      </a:lnTo>
                      <a:lnTo>
                        <a:pt x="4018" y="6780"/>
                      </a:lnTo>
                      <a:lnTo>
                        <a:pt x="3934" y="6864"/>
                      </a:lnTo>
                      <a:lnTo>
                        <a:pt x="3934" y="7052"/>
                      </a:lnTo>
                      <a:lnTo>
                        <a:pt x="4081" y="7303"/>
                      </a:lnTo>
                      <a:lnTo>
                        <a:pt x="4248" y="7282"/>
                      </a:lnTo>
                      <a:lnTo>
                        <a:pt x="4353" y="7324"/>
                      </a:lnTo>
                      <a:lnTo>
                        <a:pt x="4395" y="7408"/>
                      </a:lnTo>
                      <a:lnTo>
                        <a:pt x="4583" y="7408"/>
                      </a:lnTo>
                      <a:lnTo>
                        <a:pt x="4792" y="7491"/>
                      </a:lnTo>
                      <a:lnTo>
                        <a:pt x="4876" y="7408"/>
                      </a:lnTo>
                      <a:lnTo>
                        <a:pt x="5001" y="7324"/>
                      </a:lnTo>
                      <a:lnTo>
                        <a:pt x="5001" y="7261"/>
                      </a:lnTo>
                      <a:lnTo>
                        <a:pt x="5085" y="7219"/>
                      </a:lnTo>
                      <a:lnTo>
                        <a:pt x="5085" y="7303"/>
                      </a:lnTo>
                      <a:lnTo>
                        <a:pt x="5022" y="7408"/>
                      </a:lnTo>
                      <a:lnTo>
                        <a:pt x="5022" y="7533"/>
                      </a:lnTo>
                      <a:lnTo>
                        <a:pt x="4980" y="7596"/>
                      </a:lnTo>
                      <a:lnTo>
                        <a:pt x="4876" y="7533"/>
                      </a:lnTo>
                      <a:lnTo>
                        <a:pt x="4646" y="7533"/>
                      </a:lnTo>
                      <a:lnTo>
                        <a:pt x="4541" y="7575"/>
                      </a:lnTo>
                      <a:lnTo>
                        <a:pt x="4541" y="7680"/>
                      </a:lnTo>
                      <a:lnTo>
                        <a:pt x="4583" y="7701"/>
                      </a:lnTo>
                      <a:lnTo>
                        <a:pt x="4708" y="7701"/>
                      </a:lnTo>
                      <a:lnTo>
                        <a:pt x="4750" y="7784"/>
                      </a:lnTo>
                      <a:lnTo>
                        <a:pt x="4646" y="7784"/>
                      </a:lnTo>
                      <a:lnTo>
                        <a:pt x="4646" y="7952"/>
                      </a:lnTo>
                      <a:lnTo>
                        <a:pt x="4478" y="7722"/>
                      </a:lnTo>
                      <a:lnTo>
                        <a:pt x="4395" y="7722"/>
                      </a:lnTo>
                      <a:lnTo>
                        <a:pt x="4353" y="7617"/>
                      </a:lnTo>
                      <a:lnTo>
                        <a:pt x="4290" y="7533"/>
                      </a:lnTo>
                      <a:lnTo>
                        <a:pt x="4039" y="7366"/>
                      </a:lnTo>
                      <a:lnTo>
                        <a:pt x="3976" y="7366"/>
                      </a:lnTo>
                      <a:lnTo>
                        <a:pt x="3830" y="7199"/>
                      </a:lnTo>
                      <a:lnTo>
                        <a:pt x="3830" y="7178"/>
                      </a:lnTo>
                      <a:lnTo>
                        <a:pt x="3725" y="7178"/>
                      </a:lnTo>
                      <a:lnTo>
                        <a:pt x="3620" y="7261"/>
                      </a:lnTo>
                      <a:lnTo>
                        <a:pt x="3516" y="7261"/>
                      </a:lnTo>
                      <a:lnTo>
                        <a:pt x="3432" y="7303"/>
                      </a:lnTo>
                      <a:lnTo>
                        <a:pt x="3286" y="7261"/>
                      </a:lnTo>
                      <a:lnTo>
                        <a:pt x="3034" y="7303"/>
                      </a:lnTo>
                      <a:lnTo>
                        <a:pt x="2972" y="7282"/>
                      </a:lnTo>
                      <a:lnTo>
                        <a:pt x="2783" y="7471"/>
                      </a:lnTo>
                      <a:lnTo>
                        <a:pt x="2700" y="7617"/>
                      </a:lnTo>
                      <a:lnTo>
                        <a:pt x="2700" y="7743"/>
                      </a:lnTo>
                      <a:lnTo>
                        <a:pt x="2595" y="7784"/>
                      </a:lnTo>
                      <a:lnTo>
                        <a:pt x="2490" y="7847"/>
                      </a:lnTo>
                      <a:lnTo>
                        <a:pt x="2365" y="7910"/>
                      </a:lnTo>
                      <a:lnTo>
                        <a:pt x="2344" y="7994"/>
                      </a:lnTo>
                      <a:lnTo>
                        <a:pt x="2198" y="8098"/>
                      </a:lnTo>
                      <a:lnTo>
                        <a:pt x="2177" y="8224"/>
                      </a:lnTo>
                      <a:lnTo>
                        <a:pt x="2260" y="8224"/>
                      </a:lnTo>
                      <a:lnTo>
                        <a:pt x="2281" y="8307"/>
                      </a:lnTo>
                      <a:lnTo>
                        <a:pt x="2177" y="8307"/>
                      </a:lnTo>
                      <a:lnTo>
                        <a:pt x="2093" y="8349"/>
                      </a:lnTo>
                      <a:lnTo>
                        <a:pt x="2260" y="8475"/>
                      </a:lnTo>
                      <a:lnTo>
                        <a:pt x="2407" y="8517"/>
                      </a:lnTo>
                      <a:lnTo>
                        <a:pt x="2511" y="8433"/>
                      </a:lnTo>
                      <a:lnTo>
                        <a:pt x="2490" y="8349"/>
                      </a:lnTo>
                      <a:lnTo>
                        <a:pt x="2658" y="8370"/>
                      </a:lnTo>
                      <a:lnTo>
                        <a:pt x="2825" y="8245"/>
                      </a:lnTo>
                      <a:lnTo>
                        <a:pt x="2825" y="8349"/>
                      </a:lnTo>
                      <a:lnTo>
                        <a:pt x="2700" y="8412"/>
                      </a:lnTo>
                      <a:lnTo>
                        <a:pt x="2616" y="8538"/>
                      </a:lnTo>
                      <a:lnTo>
                        <a:pt x="2616" y="8621"/>
                      </a:lnTo>
                      <a:lnTo>
                        <a:pt x="2783" y="8621"/>
                      </a:lnTo>
                      <a:lnTo>
                        <a:pt x="2888" y="8642"/>
                      </a:lnTo>
                      <a:lnTo>
                        <a:pt x="3014" y="8475"/>
                      </a:lnTo>
                      <a:lnTo>
                        <a:pt x="3202" y="8349"/>
                      </a:lnTo>
                      <a:lnTo>
                        <a:pt x="3307" y="8119"/>
                      </a:lnTo>
                      <a:lnTo>
                        <a:pt x="3453" y="7931"/>
                      </a:lnTo>
                      <a:lnTo>
                        <a:pt x="3558" y="7910"/>
                      </a:lnTo>
                      <a:lnTo>
                        <a:pt x="3558" y="7910"/>
                      </a:lnTo>
                      <a:lnTo>
                        <a:pt x="3537" y="7994"/>
                      </a:lnTo>
                      <a:lnTo>
                        <a:pt x="3453" y="8035"/>
                      </a:lnTo>
                      <a:lnTo>
                        <a:pt x="3307" y="8245"/>
                      </a:lnTo>
                      <a:lnTo>
                        <a:pt x="3348" y="8349"/>
                      </a:lnTo>
                      <a:lnTo>
                        <a:pt x="3244" y="8349"/>
                      </a:lnTo>
                      <a:lnTo>
                        <a:pt x="3181" y="8454"/>
                      </a:lnTo>
                      <a:lnTo>
                        <a:pt x="3202" y="8538"/>
                      </a:lnTo>
                      <a:lnTo>
                        <a:pt x="3286" y="8538"/>
                      </a:lnTo>
                      <a:lnTo>
                        <a:pt x="3223" y="8580"/>
                      </a:lnTo>
                      <a:lnTo>
                        <a:pt x="3139" y="8580"/>
                      </a:lnTo>
                      <a:lnTo>
                        <a:pt x="3034" y="8684"/>
                      </a:lnTo>
                      <a:lnTo>
                        <a:pt x="3076" y="8747"/>
                      </a:lnTo>
                      <a:lnTo>
                        <a:pt x="3202" y="8747"/>
                      </a:lnTo>
                      <a:lnTo>
                        <a:pt x="3118" y="8789"/>
                      </a:lnTo>
                      <a:lnTo>
                        <a:pt x="2993" y="8747"/>
                      </a:lnTo>
                      <a:lnTo>
                        <a:pt x="2888" y="8747"/>
                      </a:lnTo>
                      <a:lnTo>
                        <a:pt x="2804" y="8789"/>
                      </a:lnTo>
                      <a:lnTo>
                        <a:pt x="2721" y="8831"/>
                      </a:lnTo>
                      <a:lnTo>
                        <a:pt x="2679" y="8872"/>
                      </a:lnTo>
                      <a:lnTo>
                        <a:pt x="2721" y="8977"/>
                      </a:lnTo>
                      <a:lnTo>
                        <a:pt x="2804" y="8977"/>
                      </a:lnTo>
                      <a:lnTo>
                        <a:pt x="2867" y="8935"/>
                      </a:lnTo>
                      <a:lnTo>
                        <a:pt x="2909" y="8956"/>
                      </a:lnTo>
                      <a:lnTo>
                        <a:pt x="3014" y="8956"/>
                      </a:lnTo>
                      <a:lnTo>
                        <a:pt x="3014" y="9040"/>
                      </a:lnTo>
                      <a:lnTo>
                        <a:pt x="2930" y="9040"/>
                      </a:lnTo>
                      <a:lnTo>
                        <a:pt x="2825" y="8998"/>
                      </a:lnTo>
                      <a:lnTo>
                        <a:pt x="2783" y="9040"/>
                      </a:lnTo>
                      <a:lnTo>
                        <a:pt x="2783" y="9082"/>
                      </a:lnTo>
                      <a:lnTo>
                        <a:pt x="2888" y="9103"/>
                      </a:lnTo>
                      <a:lnTo>
                        <a:pt x="2867" y="9144"/>
                      </a:lnTo>
                      <a:lnTo>
                        <a:pt x="2783" y="9186"/>
                      </a:lnTo>
                      <a:lnTo>
                        <a:pt x="2700" y="9186"/>
                      </a:lnTo>
                      <a:lnTo>
                        <a:pt x="2700" y="9249"/>
                      </a:lnTo>
                      <a:lnTo>
                        <a:pt x="2783" y="9396"/>
                      </a:lnTo>
                      <a:lnTo>
                        <a:pt x="2867" y="9396"/>
                      </a:lnTo>
                      <a:lnTo>
                        <a:pt x="2909" y="9312"/>
                      </a:lnTo>
                      <a:lnTo>
                        <a:pt x="3034" y="9207"/>
                      </a:lnTo>
                      <a:lnTo>
                        <a:pt x="3014" y="9312"/>
                      </a:lnTo>
                      <a:lnTo>
                        <a:pt x="2909" y="9396"/>
                      </a:lnTo>
                      <a:lnTo>
                        <a:pt x="2825" y="9479"/>
                      </a:lnTo>
                      <a:lnTo>
                        <a:pt x="2804" y="9563"/>
                      </a:lnTo>
                      <a:lnTo>
                        <a:pt x="2972" y="9626"/>
                      </a:lnTo>
                      <a:lnTo>
                        <a:pt x="3097" y="9626"/>
                      </a:lnTo>
                      <a:lnTo>
                        <a:pt x="3118" y="9605"/>
                      </a:lnTo>
                      <a:lnTo>
                        <a:pt x="3181" y="9605"/>
                      </a:lnTo>
                      <a:lnTo>
                        <a:pt x="3244" y="9668"/>
                      </a:lnTo>
                      <a:lnTo>
                        <a:pt x="3432" y="9584"/>
                      </a:lnTo>
                      <a:lnTo>
                        <a:pt x="3620" y="9416"/>
                      </a:lnTo>
                      <a:lnTo>
                        <a:pt x="3620" y="9396"/>
                      </a:lnTo>
                      <a:lnTo>
                        <a:pt x="3725" y="9312"/>
                      </a:lnTo>
                      <a:lnTo>
                        <a:pt x="3934" y="9103"/>
                      </a:lnTo>
                      <a:lnTo>
                        <a:pt x="3934" y="9040"/>
                      </a:lnTo>
                      <a:lnTo>
                        <a:pt x="4018" y="8956"/>
                      </a:lnTo>
                      <a:lnTo>
                        <a:pt x="4081" y="8956"/>
                      </a:lnTo>
                      <a:lnTo>
                        <a:pt x="4018" y="9040"/>
                      </a:lnTo>
                      <a:lnTo>
                        <a:pt x="3976" y="9144"/>
                      </a:lnTo>
                      <a:lnTo>
                        <a:pt x="3809" y="9354"/>
                      </a:lnTo>
                      <a:lnTo>
                        <a:pt x="3599" y="9479"/>
                      </a:lnTo>
                      <a:lnTo>
                        <a:pt x="3453" y="9626"/>
                      </a:lnTo>
                      <a:lnTo>
                        <a:pt x="3307" y="9709"/>
                      </a:lnTo>
                      <a:lnTo>
                        <a:pt x="3223" y="9793"/>
                      </a:lnTo>
                      <a:lnTo>
                        <a:pt x="3286" y="9877"/>
                      </a:lnTo>
                      <a:lnTo>
                        <a:pt x="3223" y="9898"/>
                      </a:lnTo>
                      <a:lnTo>
                        <a:pt x="3076" y="9772"/>
                      </a:lnTo>
                      <a:lnTo>
                        <a:pt x="2825" y="9772"/>
                      </a:lnTo>
                      <a:lnTo>
                        <a:pt x="2825" y="9835"/>
                      </a:lnTo>
                      <a:lnTo>
                        <a:pt x="2783" y="9814"/>
                      </a:lnTo>
                      <a:lnTo>
                        <a:pt x="2700" y="9688"/>
                      </a:lnTo>
                      <a:lnTo>
                        <a:pt x="2490" y="9584"/>
                      </a:lnTo>
                      <a:lnTo>
                        <a:pt x="2407" y="9605"/>
                      </a:lnTo>
                      <a:lnTo>
                        <a:pt x="2365" y="9563"/>
                      </a:lnTo>
                      <a:lnTo>
                        <a:pt x="2407" y="9416"/>
                      </a:lnTo>
                      <a:lnTo>
                        <a:pt x="2407" y="9082"/>
                      </a:lnTo>
                      <a:lnTo>
                        <a:pt x="2365" y="8872"/>
                      </a:lnTo>
                      <a:lnTo>
                        <a:pt x="2239" y="8726"/>
                      </a:lnTo>
                      <a:lnTo>
                        <a:pt x="2156" y="8726"/>
                      </a:lnTo>
                      <a:lnTo>
                        <a:pt x="2030" y="8663"/>
                      </a:lnTo>
                      <a:lnTo>
                        <a:pt x="1946" y="8684"/>
                      </a:lnTo>
                      <a:lnTo>
                        <a:pt x="1821" y="8684"/>
                      </a:lnTo>
                      <a:lnTo>
                        <a:pt x="1737" y="8726"/>
                      </a:lnTo>
                      <a:lnTo>
                        <a:pt x="1633" y="8747"/>
                      </a:lnTo>
                      <a:lnTo>
                        <a:pt x="1633" y="8831"/>
                      </a:lnTo>
                      <a:lnTo>
                        <a:pt x="1654" y="8935"/>
                      </a:lnTo>
                      <a:lnTo>
                        <a:pt x="1633" y="8977"/>
                      </a:lnTo>
                      <a:lnTo>
                        <a:pt x="1612" y="9165"/>
                      </a:lnTo>
                      <a:lnTo>
                        <a:pt x="1654" y="9249"/>
                      </a:lnTo>
                      <a:lnTo>
                        <a:pt x="1716" y="9249"/>
                      </a:lnTo>
                      <a:lnTo>
                        <a:pt x="1716" y="9312"/>
                      </a:lnTo>
                      <a:lnTo>
                        <a:pt x="1612" y="9396"/>
                      </a:lnTo>
                      <a:lnTo>
                        <a:pt x="1570" y="9458"/>
                      </a:lnTo>
                      <a:lnTo>
                        <a:pt x="1654" y="9563"/>
                      </a:lnTo>
                      <a:lnTo>
                        <a:pt x="1737" y="9563"/>
                      </a:lnTo>
                      <a:lnTo>
                        <a:pt x="1758" y="9500"/>
                      </a:lnTo>
                      <a:lnTo>
                        <a:pt x="1884" y="9563"/>
                      </a:lnTo>
                      <a:lnTo>
                        <a:pt x="1863" y="9584"/>
                      </a:lnTo>
                      <a:lnTo>
                        <a:pt x="1737" y="9584"/>
                      </a:lnTo>
                      <a:lnTo>
                        <a:pt x="1737" y="9605"/>
                      </a:lnTo>
                      <a:lnTo>
                        <a:pt x="1821" y="9668"/>
                      </a:lnTo>
                      <a:lnTo>
                        <a:pt x="1821" y="9709"/>
                      </a:lnTo>
                      <a:lnTo>
                        <a:pt x="1737" y="9772"/>
                      </a:lnTo>
                      <a:lnTo>
                        <a:pt x="1716" y="9793"/>
                      </a:lnTo>
                      <a:lnTo>
                        <a:pt x="1779" y="9814"/>
                      </a:lnTo>
                      <a:lnTo>
                        <a:pt x="1842" y="9877"/>
                      </a:lnTo>
                      <a:lnTo>
                        <a:pt x="1946" y="9877"/>
                      </a:lnTo>
                      <a:lnTo>
                        <a:pt x="1967" y="9898"/>
                      </a:lnTo>
                      <a:lnTo>
                        <a:pt x="1926" y="9940"/>
                      </a:lnTo>
                      <a:lnTo>
                        <a:pt x="1821" y="9940"/>
                      </a:lnTo>
                      <a:lnTo>
                        <a:pt x="1779" y="9981"/>
                      </a:lnTo>
                      <a:lnTo>
                        <a:pt x="1654" y="9877"/>
                      </a:lnTo>
                      <a:lnTo>
                        <a:pt x="1612" y="9898"/>
                      </a:lnTo>
                      <a:lnTo>
                        <a:pt x="1570" y="9940"/>
                      </a:lnTo>
                      <a:lnTo>
                        <a:pt x="1507" y="9940"/>
                      </a:lnTo>
                      <a:lnTo>
                        <a:pt x="1444" y="9835"/>
                      </a:lnTo>
                      <a:lnTo>
                        <a:pt x="1361" y="9814"/>
                      </a:lnTo>
                      <a:lnTo>
                        <a:pt x="1298" y="9877"/>
                      </a:lnTo>
                      <a:lnTo>
                        <a:pt x="1110" y="9877"/>
                      </a:lnTo>
                      <a:lnTo>
                        <a:pt x="984" y="9793"/>
                      </a:lnTo>
                      <a:lnTo>
                        <a:pt x="879" y="9793"/>
                      </a:lnTo>
                      <a:lnTo>
                        <a:pt x="817" y="9835"/>
                      </a:lnTo>
                      <a:lnTo>
                        <a:pt x="817" y="9919"/>
                      </a:lnTo>
                      <a:lnTo>
                        <a:pt x="733" y="9940"/>
                      </a:lnTo>
                      <a:lnTo>
                        <a:pt x="628" y="9981"/>
                      </a:lnTo>
                      <a:lnTo>
                        <a:pt x="586" y="10044"/>
                      </a:lnTo>
                      <a:lnTo>
                        <a:pt x="419" y="10086"/>
                      </a:lnTo>
                      <a:lnTo>
                        <a:pt x="377" y="10107"/>
                      </a:lnTo>
                      <a:lnTo>
                        <a:pt x="273" y="10128"/>
                      </a:lnTo>
                      <a:lnTo>
                        <a:pt x="189" y="10212"/>
                      </a:lnTo>
                      <a:lnTo>
                        <a:pt x="168" y="10316"/>
                      </a:lnTo>
                      <a:lnTo>
                        <a:pt x="168" y="10358"/>
                      </a:lnTo>
                      <a:lnTo>
                        <a:pt x="147" y="10442"/>
                      </a:lnTo>
                      <a:lnTo>
                        <a:pt x="1" y="10525"/>
                      </a:lnTo>
                      <a:lnTo>
                        <a:pt x="1" y="10609"/>
                      </a:lnTo>
                      <a:lnTo>
                        <a:pt x="42" y="10651"/>
                      </a:lnTo>
                      <a:lnTo>
                        <a:pt x="42" y="10818"/>
                      </a:lnTo>
                      <a:lnTo>
                        <a:pt x="63" y="10860"/>
                      </a:lnTo>
                      <a:lnTo>
                        <a:pt x="189" y="10860"/>
                      </a:lnTo>
                      <a:lnTo>
                        <a:pt x="252" y="10735"/>
                      </a:lnTo>
                      <a:lnTo>
                        <a:pt x="294" y="10735"/>
                      </a:lnTo>
                      <a:lnTo>
                        <a:pt x="273" y="10756"/>
                      </a:lnTo>
                      <a:lnTo>
                        <a:pt x="210" y="10860"/>
                      </a:lnTo>
                      <a:lnTo>
                        <a:pt x="273" y="10881"/>
                      </a:lnTo>
                      <a:lnTo>
                        <a:pt x="356" y="10818"/>
                      </a:lnTo>
                      <a:lnTo>
                        <a:pt x="356" y="10651"/>
                      </a:lnTo>
                      <a:lnTo>
                        <a:pt x="398" y="10421"/>
                      </a:lnTo>
                      <a:lnTo>
                        <a:pt x="482" y="10400"/>
                      </a:lnTo>
                      <a:lnTo>
                        <a:pt x="566" y="10337"/>
                      </a:lnTo>
                      <a:lnTo>
                        <a:pt x="419" y="10567"/>
                      </a:lnTo>
                      <a:lnTo>
                        <a:pt x="419" y="10672"/>
                      </a:lnTo>
                      <a:lnTo>
                        <a:pt x="398" y="10714"/>
                      </a:lnTo>
                      <a:lnTo>
                        <a:pt x="377" y="10839"/>
                      </a:lnTo>
                      <a:lnTo>
                        <a:pt x="314" y="10944"/>
                      </a:lnTo>
                      <a:lnTo>
                        <a:pt x="377" y="10986"/>
                      </a:lnTo>
                      <a:lnTo>
                        <a:pt x="419" y="10986"/>
                      </a:lnTo>
                      <a:lnTo>
                        <a:pt x="503" y="11069"/>
                      </a:lnTo>
                      <a:lnTo>
                        <a:pt x="607" y="11069"/>
                      </a:lnTo>
                      <a:lnTo>
                        <a:pt x="628" y="10965"/>
                      </a:lnTo>
                      <a:lnTo>
                        <a:pt x="607" y="10944"/>
                      </a:lnTo>
                      <a:lnTo>
                        <a:pt x="670" y="10839"/>
                      </a:lnTo>
                      <a:lnTo>
                        <a:pt x="691" y="10735"/>
                      </a:lnTo>
                      <a:lnTo>
                        <a:pt x="733" y="10672"/>
                      </a:lnTo>
                      <a:lnTo>
                        <a:pt x="733" y="10756"/>
                      </a:lnTo>
                      <a:lnTo>
                        <a:pt x="775" y="10818"/>
                      </a:lnTo>
                      <a:lnTo>
                        <a:pt x="712" y="10944"/>
                      </a:lnTo>
                      <a:lnTo>
                        <a:pt x="712" y="11028"/>
                      </a:lnTo>
                      <a:lnTo>
                        <a:pt x="712" y="11090"/>
                      </a:lnTo>
                      <a:lnTo>
                        <a:pt x="796" y="11195"/>
                      </a:lnTo>
                      <a:lnTo>
                        <a:pt x="838" y="11237"/>
                      </a:lnTo>
                      <a:lnTo>
                        <a:pt x="921" y="11153"/>
                      </a:lnTo>
                      <a:lnTo>
                        <a:pt x="900" y="11069"/>
                      </a:lnTo>
                      <a:lnTo>
                        <a:pt x="900" y="11048"/>
                      </a:lnTo>
                      <a:lnTo>
                        <a:pt x="921" y="11028"/>
                      </a:lnTo>
                      <a:lnTo>
                        <a:pt x="1005" y="11028"/>
                      </a:lnTo>
                      <a:lnTo>
                        <a:pt x="1047" y="10965"/>
                      </a:lnTo>
                      <a:lnTo>
                        <a:pt x="1026" y="10860"/>
                      </a:lnTo>
                      <a:lnTo>
                        <a:pt x="984" y="10818"/>
                      </a:lnTo>
                      <a:lnTo>
                        <a:pt x="984" y="10735"/>
                      </a:lnTo>
                      <a:lnTo>
                        <a:pt x="1026" y="10756"/>
                      </a:lnTo>
                      <a:lnTo>
                        <a:pt x="1110" y="10923"/>
                      </a:lnTo>
                      <a:lnTo>
                        <a:pt x="1110" y="10986"/>
                      </a:lnTo>
                      <a:lnTo>
                        <a:pt x="1047" y="11090"/>
                      </a:lnTo>
                      <a:lnTo>
                        <a:pt x="1005" y="11090"/>
                      </a:lnTo>
                      <a:lnTo>
                        <a:pt x="942" y="11195"/>
                      </a:lnTo>
                      <a:lnTo>
                        <a:pt x="984" y="11258"/>
                      </a:lnTo>
                      <a:lnTo>
                        <a:pt x="1026" y="11258"/>
                      </a:lnTo>
                      <a:lnTo>
                        <a:pt x="1089" y="11279"/>
                      </a:lnTo>
                      <a:lnTo>
                        <a:pt x="1110" y="11341"/>
                      </a:lnTo>
                      <a:lnTo>
                        <a:pt x="1151" y="11341"/>
                      </a:lnTo>
                      <a:lnTo>
                        <a:pt x="1340" y="11446"/>
                      </a:lnTo>
                      <a:lnTo>
                        <a:pt x="1402" y="11446"/>
                      </a:lnTo>
                      <a:lnTo>
                        <a:pt x="1402" y="11551"/>
                      </a:lnTo>
                      <a:lnTo>
                        <a:pt x="1612" y="11551"/>
                      </a:lnTo>
                      <a:lnTo>
                        <a:pt x="1674" y="11593"/>
                      </a:lnTo>
                      <a:lnTo>
                        <a:pt x="1737" y="11572"/>
                      </a:lnTo>
                      <a:lnTo>
                        <a:pt x="1779" y="11488"/>
                      </a:lnTo>
                      <a:lnTo>
                        <a:pt x="1716" y="11362"/>
                      </a:lnTo>
                      <a:lnTo>
                        <a:pt x="1654" y="11174"/>
                      </a:lnTo>
                      <a:lnTo>
                        <a:pt x="1716" y="11048"/>
                      </a:lnTo>
                      <a:lnTo>
                        <a:pt x="1758" y="10986"/>
                      </a:lnTo>
                      <a:lnTo>
                        <a:pt x="1779" y="11048"/>
                      </a:lnTo>
                      <a:lnTo>
                        <a:pt x="1821" y="11174"/>
                      </a:lnTo>
                      <a:lnTo>
                        <a:pt x="1821" y="11279"/>
                      </a:lnTo>
                      <a:lnTo>
                        <a:pt x="1842" y="11341"/>
                      </a:lnTo>
                      <a:lnTo>
                        <a:pt x="1926" y="11341"/>
                      </a:lnTo>
                      <a:lnTo>
                        <a:pt x="1946" y="11279"/>
                      </a:lnTo>
                      <a:lnTo>
                        <a:pt x="2030" y="11279"/>
                      </a:lnTo>
                      <a:lnTo>
                        <a:pt x="2051" y="11237"/>
                      </a:lnTo>
                      <a:lnTo>
                        <a:pt x="2072" y="11153"/>
                      </a:lnTo>
                      <a:lnTo>
                        <a:pt x="2135" y="11090"/>
                      </a:lnTo>
                      <a:lnTo>
                        <a:pt x="2156" y="10965"/>
                      </a:lnTo>
                      <a:lnTo>
                        <a:pt x="2177" y="10923"/>
                      </a:lnTo>
                      <a:lnTo>
                        <a:pt x="2198" y="10923"/>
                      </a:lnTo>
                      <a:lnTo>
                        <a:pt x="2260" y="11048"/>
                      </a:lnTo>
                      <a:lnTo>
                        <a:pt x="2239" y="11090"/>
                      </a:lnTo>
                      <a:lnTo>
                        <a:pt x="2177" y="11195"/>
                      </a:lnTo>
                      <a:lnTo>
                        <a:pt x="2156" y="11279"/>
                      </a:lnTo>
                      <a:lnTo>
                        <a:pt x="2198" y="11341"/>
                      </a:lnTo>
                      <a:lnTo>
                        <a:pt x="2198" y="11404"/>
                      </a:lnTo>
                      <a:lnTo>
                        <a:pt x="2302" y="11488"/>
                      </a:lnTo>
                      <a:lnTo>
                        <a:pt x="2386" y="11446"/>
                      </a:lnTo>
                      <a:lnTo>
                        <a:pt x="2490" y="11279"/>
                      </a:lnTo>
                      <a:lnTo>
                        <a:pt x="2449" y="11174"/>
                      </a:lnTo>
                      <a:lnTo>
                        <a:pt x="2470" y="11028"/>
                      </a:lnTo>
                      <a:lnTo>
                        <a:pt x="2574" y="10944"/>
                      </a:lnTo>
                      <a:lnTo>
                        <a:pt x="2679" y="10923"/>
                      </a:lnTo>
                      <a:lnTo>
                        <a:pt x="2574" y="11028"/>
                      </a:lnTo>
                      <a:lnTo>
                        <a:pt x="2553" y="11132"/>
                      </a:lnTo>
                      <a:lnTo>
                        <a:pt x="2595" y="11237"/>
                      </a:lnTo>
                      <a:lnTo>
                        <a:pt x="2511" y="11446"/>
                      </a:lnTo>
                      <a:lnTo>
                        <a:pt x="2511" y="11509"/>
                      </a:lnTo>
                      <a:lnTo>
                        <a:pt x="2595" y="11593"/>
                      </a:lnTo>
                      <a:lnTo>
                        <a:pt x="2700" y="11572"/>
                      </a:lnTo>
                      <a:lnTo>
                        <a:pt x="2783" y="11593"/>
                      </a:lnTo>
                      <a:lnTo>
                        <a:pt x="2867" y="11572"/>
                      </a:lnTo>
                      <a:lnTo>
                        <a:pt x="2867" y="11446"/>
                      </a:lnTo>
                      <a:lnTo>
                        <a:pt x="2930" y="11362"/>
                      </a:lnTo>
                      <a:lnTo>
                        <a:pt x="2909" y="11279"/>
                      </a:lnTo>
                      <a:lnTo>
                        <a:pt x="2825" y="11132"/>
                      </a:lnTo>
                      <a:lnTo>
                        <a:pt x="2909" y="10944"/>
                      </a:lnTo>
                      <a:lnTo>
                        <a:pt x="2909" y="10818"/>
                      </a:lnTo>
                      <a:lnTo>
                        <a:pt x="2972" y="10923"/>
                      </a:lnTo>
                      <a:lnTo>
                        <a:pt x="2930" y="11028"/>
                      </a:lnTo>
                      <a:lnTo>
                        <a:pt x="2909" y="11090"/>
                      </a:lnTo>
                      <a:lnTo>
                        <a:pt x="2993" y="11258"/>
                      </a:lnTo>
                      <a:lnTo>
                        <a:pt x="3076" y="11279"/>
                      </a:lnTo>
                      <a:lnTo>
                        <a:pt x="3118" y="11300"/>
                      </a:lnTo>
                      <a:lnTo>
                        <a:pt x="3034" y="11341"/>
                      </a:lnTo>
                      <a:lnTo>
                        <a:pt x="2993" y="11488"/>
                      </a:lnTo>
                      <a:lnTo>
                        <a:pt x="3014" y="11551"/>
                      </a:lnTo>
                      <a:lnTo>
                        <a:pt x="3181" y="11593"/>
                      </a:lnTo>
                      <a:lnTo>
                        <a:pt x="3244" y="11551"/>
                      </a:lnTo>
                      <a:lnTo>
                        <a:pt x="3348" y="11697"/>
                      </a:lnTo>
                      <a:lnTo>
                        <a:pt x="3348" y="11802"/>
                      </a:lnTo>
                      <a:lnTo>
                        <a:pt x="3286" y="11906"/>
                      </a:lnTo>
                      <a:lnTo>
                        <a:pt x="3181" y="11990"/>
                      </a:lnTo>
                      <a:lnTo>
                        <a:pt x="3223" y="12011"/>
                      </a:lnTo>
                      <a:lnTo>
                        <a:pt x="3286" y="12095"/>
                      </a:lnTo>
                      <a:lnTo>
                        <a:pt x="3369" y="12095"/>
                      </a:lnTo>
                      <a:lnTo>
                        <a:pt x="3495" y="12074"/>
                      </a:lnTo>
                      <a:lnTo>
                        <a:pt x="3537" y="12095"/>
                      </a:lnTo>
                      <a:lnTo>
                        <a:pt x="3725" y="11927"/>
                      </a:lnTo>
                      <a:lnTo>
                        <a:pt x="3830" y="11969"/>
                      </a:lnTo>
                      <a:lnTo>
                        <a:pt x="3871" y="11990"/>
                      </a:lnTo>
                      <a:lnTo>
                        <a:pt x="4039" y="11823"/>
                      </a:lnTo>
                      <a:lnTo>
                        <a:pt x="4123" y="11802"/>
                      </a:lnTo>
                      <a:lnTo>
                        <a:pt x="4227" y="11655"/>
                      </a:lnTo>
                      <a:lnTo>
                        <a:pt x="4290" y="11593"/>
                      </a:lnTo>
                      <a:lnTo>
                        <a:pt x="4332" y="11613"/>
                      </a:lnTo>
                      <a:lnTo>
                        <a:pt x="4290" y="11781"/>
                      </a:lnTo>
                      <a:lnTo>
                        <a:pt x="4269" y="11906"/>
                      </a:lnTo>
                      <a:lnTo>
                        <a:pt x="4290" y="11927"/>
                      </a:lnTo>
                      <a:lnTo>
                        <a:pt x="4395" y="11865"/>
                      </a:lnTo>
                      <a:lnTo>
                        <a:pt x="4478" y="11718"/>
                      </a:lnTo>
                      <a:lnTo>
                        <a:pt x="4583" y="11655"/>
                      </a:lnTo>
                      <a:lnTo>
                        <a:pt x="4687" y="11655"/>
                      </a:lnTo>
                      <a:lnTo>
                        <a:pt x="4813" y="11446"/>
                      </a:lnTo>
                      <a:lnTo>
                        <a:pt x="4876" y="11237"/>
                      </a:lnTo>
                      <a:lnTo>
                        <a:pt x="4855" y="11153"/>
                      </a:lnTo>
                      <a:lnTo>
                        <a:pt x="4876" y="11048"/>
                      </a:lnTo>
                      <a:lnTo>
                        <a:pt x="4792" y="11028"/>
                      </a:lnTo>
                      <a:lnTo>
                        <a:pt x="4750" y="11048"/>
                      </a:lnTo>
                      <a:lnTo>
                        <a:pt x="4667" y="11048"/>
                      </a:lnTo>
                      <a:lnTo>
                        <a:pt x="4541" y="11132"/>
                      </a:lnTo>
                      <a:lnTo>
                        <a:pt x="4478" y="11195"/>
                      </a:lnTo>
                      <a:lnTo>
                        <a:pt x="4374" y="11195"/>
                      </a:lnTo>
                      <a:lnTo>
                        <a:pt x="4457" y="11090"/>
                      </a:lnTo>
                      <a:lnTo>
                        <a:pt x="4478" y="11028"/>
                      </a:lnTo>
                      <a:lnTo>
                        <a:pt x="4374" y="11048"/>
                      </a:lnTo>
                      <a:lnTo>
                        <a:pt x="4353" y="10986"/>
                      </a:lnTo>
                      <a:lnTo>
                        <a:pt x="4374" y="10923"/>
                      </a:lnTo>
                      <a:lnTo>
                        <a:pt x="4457" y="10923"/>
                      </a:lnTo>
                      <a:lnTo>
                        <a:pt x="4499" y="10735"/>
                      </a:lnTo>
                      <a:lnTo>
                        <a:pt x="4562" y="10651"/>
                      </a:lnTo>
                      <a:lnTo>
                        <a:pt x="4541" y="10546"/>
                      </a:lnTo>
                      <a:lnTo>
                        <a:pt x="4395" y="10463"/>
                      </a:lnTo>
                      <a:lnTo>
                        <a:pt x="4185" y="10525"/>
                      </a:lnTo>
                      <a:lnTo>
                        <a:pt x="4060" y="10630"/>
                      </a:lnTo>
                      <a:lnTo>
                        <a:pt x="4123" y="10504"/>
                      </a:lnTo>
                      <a:lnTo>
                        <a:pt x="4039" y="10358"/>
                      </a:lnTo>
                      <a:lnTo>
                        <a:pt x="3892" y="10295"/>
                      </a:lnTo>
                      <a:lnTo>
                        <a:pt x="3830" y="10316"/>
                      </a:lnTo>
                      <a:lnTo>
                        <a:pt x="3767" y="10358"/>
                      </a:lnTo>
                      <a:lnTo>
                        <a:pt x="3725" y="10358"/>
                      </a:lnTo>
                      <a:lnTo>
                        <a:pt x="3599" y="10525"/>
                      </a:lnTo>
                      <a:lnTo>
                        <a:pt x="3495" y="10525"/>
                      </a:lnTo>
                      <a:lnTo>
                        <a:pt x="3558" y="10337"/>
                      </a:lnTo>
                      <a:lnTo>
                        <a:pt x="3453" y="10232"/>
                      </a:lnTo>
                      <a:lnTo>
                        <a:pt x="3809" y="10232"/>
                      </a:lnTo>
                      <a:lnTo>
                        <a:pt x="3830" y="10191"/>
                      </a:lnTo>
                      <a:lnTo>
                        <a:pt x="3725" y="10044"/>
                      </a:lnTo>
                      <a:lnTo>
                        <a:pt x="3767" y="9981"/>
                      </a:lnTo>
                      <a:lnTo>
                        <a:pt x="3830" y="9793"/>
                      </a:lnTo>
                      <a:lnTo>
                        <a:pt x="3830" y="9709"/>
                      </a:lnTo>
                      <a:lnTo>
                        <a:pt x="3934" y="9605"/>
                      </a:lnTo>
                      <a:lnTo>
                        <a:pt x="3934" y="9668"/>
                      </a:lnTo>
                      <a:lnTo>
                        <a:pt x="3955" y="9730"/>
                      </a:lnTo>
                      <a:lnTo>
                        <a:pt x="3934" y="9835"/>
                      </a:lnTo>
                      <a:lnTo>
                        <a:pt x="3871" y="9898"/>
                      </a:lnTo>
                      <a:lnTo>
                        <a:pt x="3934" y="10128"/>
                      </a:lnTo>
                      <a:lnTo>
                        <a:pt x="4164" y="10421"/>
                      </a:lnTo>
                      <a:lnTo>
                        <a:pt x="4332" y="10442"/>
                      </a:lnTo>
                      <a:lnTo>
                        <a:pt x="4353" y="10421"/>
                      </a:lnTo>
                      <a:lnTo>
                        <a:pt x="4478" y="10421"/>
                      </a:lnTo>
                      <a:lnTo>
                        <a:pt x="4771" y="10546"/>
                      </a:lnTo>
                      <a:lnTo>
                        <a:pt x="4813" y="10525"/>
                      </a:lnTo>
                      <a:lnTo>
                        <a:pt x="4897" y="10358"/>
                      </a:lnTo>
                      <a:lnTo>
                        <a:pt x="4980" y="10295"/>
                      </a:lnTo>
                      <a:lnTo>
                        <a:pt x="5022" y="10295"/>
                      </a:lnTo>
                      <a:lnTo>
                        <a:pt x="4980" y="10358"/>
                      </a:lnTo>
                      <a:lnTo>
                        <a:pt x="5064" y="10400"/>
                      </a:lnTo>
                      <a:lnTo>
                        <a:pt x="5169" y="10337"/>
                      </a:lnTo>
                      <a:lnTo>
                        <a:pt x="5190" y="10253"/>
                      </a:lnTo>
                      <a:lnTo>
                        <a:pt x="5211" y="10212"/>
                      </a:lnTo>
                      <a:lnTo>
                        <a:pt x="5273" y="10253"/>
                      </a:lnTo>
                      <a:lnTo>
                        <a:pt x="5399" y="10212"/>
                      </a:lnTo>
                      <a:lnTo>
                        <a:pt x="5399" y="10086"/>
                      </a:lnTo>
                      <a:lnTo>
                        <a:pt x="5545" y="9981"/>
                      </a:lnTo>
                      <a:lnTo>
                        <a:pt x="5545" y="9877"/>
                      </a:lnTo>
                      <a:lnTo>
                        <a:pt x="5524" y="9835"/>
                      </a:lnTo>
                      <a:lnTo>
                        <a:pt x="5420" y="9835"/>
                      </a:lnTo>
                      <a:lnTo>
                        <a:pt x="5524" y="9730"/>
                      </a:lnTo>
                      <a:lnTo>
                        <a:pt x="5545" y="9521"/>
                      </a:lnTo>
                      <a:lnTo>
                        <a:pt x="5713" y="9500"/>
                      </a:lnTo>
                      <a:lnTo>
                        <a:pt x="5943" y="9563"/>
                      </a:lnTo>
                      <a:lnTo>
                        <a:pt x="6027" y="9626"/>
                      </a:lnTo>
                      <a:lnTo>
                        <a:pt x="6173" y="9626"/>
                      </a:lnTo>
                      <a:lnTo>
                        <a:pt x="6278" y="9563"/>
                      </a:lnTo>
                      <a:lnTo>
                        <a:pt x="6382" y="9563"/>
                      </a:lnTo>
                      <a:lnTo>
                        <a:pt x="6466" y="9668"/>
                      </a:lnTo>
                      <a:lnTo>
                        <a:pt x="6571" y="9626"/>
                      </a:lnTo>
                      <a:lnTo>
                        <a:pt x="6675" y="9521"/>
                      </a:lnTo>
                      <a:lnTo>
                        <a:pt x="6759" y="9479"/>
                      </a:lnTo>
                      <a:lnTo>
                        <a:pt x="6759" y="9396"/>
                      </a:lnTo>
                      <a:lnTo>
                        <a:pt x="6633" y="9396"/>
                      </a:lnTo>
                      <a:lnTo>
                        <a:pt x="6278" y="9207"/>
                      </a:lnTo>
                      <a:lnTo>
                        <a:pt x="6257" y="9144"/>
                      </a:lnTo>
                      <a:lnTo>
                        <a:pt x="6340" y="9082"/>
                      </a:lnTo>
                      <a:lnTo>
                        <a:pt x="6445" y="9103"/>
                      </a:lnTo>
                      <a:lnTo>
                        <a:pt x="6487" y="9165"/>
                      </a:lnTo>
                      <a:lnTo>
                        <a:pt x="6592" y="9144"/>
                      </a:lnTo>
                      <a:lnTo>
                        <a:pt x="6780" y="9291"/>
                      </a:lnTo>
                      <a:lnTo>
                        <a:pt x="6864" y="9270"/>
                      </a:lnTo>
                      <a:lnTo>
                        <a:pt x="6989" y="9165"/>
                      </a:lnTo>
                      <a:lnTo>
                        <a:pt x="7073" y="9144"/>
                      </a:lnTo>
                      <a:lnTo>
                        <a:pt x="7115" y="9061"/>
                      </a:lnTo>
                      <a:lnTo>
                        <a:pt x="7094" y="8935"/>
                      </a:lnTo>
                      <a:lnTo>
                        <a:pt x="6968" y="8831"/>
                      </a:lnTo>
                      <a:lnTo>
                        <a:pt x="6884" y="8831"/>
                      </a:lnTo>
                      <a:lnTo>
                        <a:pt x="6864" y="8747"/>
                      </a:lnTo>
                      <a:lnTo>
                        <a:pt x="6738" y="8684"/>
                      </a:lnTo>
                      <a:lnTo>
                        <a:pt x="6738" y="8642"/>
                      </a:lnTo>
                      <a:lnTo>
                        <a:pt x="6864" y="8663"/>
                      </a:lnTo>
                      <a:lnTo>
                        <a:pt x="6947" y="8684"/>
                      </a:lnTo>
                      <a:lnTo>
                        <a:pt x="6968" y="8768"/>
                      </a:lnTo>
                      <a:lnTo>
                        <a:pt x="7031" y="8789"/>
                      </a:lnTo>
                      <a:lnTo>
                        <a:pt x="7156" y="8789"/>
                      </a:lnTo>
                      <a:lnTo>
                        <a:pt x="7198" y="8852"/>
                      </a:lnTo>
                      <a:lnTo>
                        <a:pt x="7387" y="8726"/>
                      </a:lnTo>
                      <a:lnTo>
                        <a:pt x="7428" y="8726"/>
                      </a:lnTo>
                      <a:lnTo>
                        <a:pt x="7470" y="8538"/>
                      </a:lnTo>
                      <a:lnTo>
                        <a:pt x="7596" y="8328"/>
                      </a:lnTo>
                      <a:lnTo>
                        <a:pt x="7596" y="8224"/>
                      </a:lnTo>
                      <a:lnTo>
                        <a:pt x="7512" y="8161"/>
                      </a:lnTo>
                      <a:lnTo>
                        <a:pt x="7387" y="8056"/>
                      </a:lnTo>
                      <a:lnTo>
                        <a:pt x="7198" y="8056"/>
                      </a:lnTo>
                      <a:lnTo>
                        <a:pt x="7094" y="8119"/>
                      </a:lnTo>
                      <a:lnTo>
                        <a:pt x="7094" y="8035"/>
                      </a:lnTo>
                      <a:lnTo>
                        <a:pt x="7219" y="7994"/>
                      </a:lnTo>
                      <a:lnTo>
                        <a:pt x="7366" y="7994"/>
                      </a:lnTo>
                      <a:lnTo>
                        <a:pt x="7387" y="7931"/>
                      </a:lnTo>
                      <a:lnTo>
                        <a:pt x="7198" y="7784"/>
                      </a:lnTo>
                      <a:lnTo>
                        <a:pt x="7115" y="7743"/>
                      </a:lnTo>
                      <a:lnTo>
                        <a:pt x="7010" y="7743"/>
                      </a:lnTo>
                      <a:lnTo>
                        <a:pt x="6968" y="7722"/>
                      </a:lnTo>
                      <a:lnTo>
                        <a:pt x="6947" y="7743"/>
                      </a:lnTo>
                      <a:lnTo>
                        <a:pt x="6843" y="7784"/>
                      </a:lnTo>
                      <a:lnTo>
                        <a:pt x="6801" y="7743"/>
                      </a:lnTo>
                      <a:lnTo>
                        <a:pt x="6780" y="7784"/>
                      </a:lnTo>
                      <a:lnTo>
                        <a:pt x="6675" y="7784"/>
                      </a:lnTo>
                      <a:lnTo>
                        <a:pt x="6675" y="7701"/>
                      </a:lnTo>
                      <a:lnTo>
                        <a:pt x="6696" y="7638"/>
                      </a:lnTo>
                      <a:lnTo>
                        <a:pt x="6487" y="7533"/>
                      </a:lnTo>
                      <a:lnTo>
                        <a:pt x="6466" y="7491"/>
                      </a:lnTo>
                      <a:lnTo>
                        <a:pt x="6466" y="7491"/>
                      </a:lnTo>
                      <a:lnTo>
                        <a:pt x="6571" y="7533"/>
                      </a:lnTo>
                      <a:lnTo>
                        <a:pt x="6759" y="7575"/>
                      </a:lnTo>
                      <a:lnTo>
                        <a:pt x="6843" y="7617"/>
                      </a:lnTo>
                      <a:lnTo>
                        <a:pt x="6801" y="7701"/>
                      </a:lnTo>
                      <a:lnTo>
                        <a:pt x="6801" y="7701"/>
                      </a:lnTo>
                      <a:lnTo>
                        <a:pt x="6989" y="7638"/>
                      </a:lnTo>
                      <a:lnTo>
                        <a:pt x="7198" y="7638"/>
                      </a:lnTo>
                      <a:lnTo>
                        <a:pt x="7324" y="7743"/>
                      </a:lnTo>
                      <a:lnTo>
                        <a:pt x="7366" y="7722"/>
                      </a:lnTo>
                      <a:lnTo>
                        <a:pt x="7387" y="7596"/>
                      </a:lnTo>
                      <a:lnTo>
                        <a:pt x="7115" y="7512"/>
                      </a:lnTo>
                      <a:lnTo>
                        <a:pt x="6905" y="7491"/>
                      </a:lnTo>
                      <a:lnTo>
                        <a:pt x="6759" y="7429"/>
                      </a:lnTo>
                      <a:lnTo>
                        <a:pt x="6780" y="7387"/>
                      </a:lnTo>
                      <a:lnTo>
                        <a:pt x="6884" y="7366"/>
                      </a:lnTo>
                      <a:lnTo>
                        <a:pt x="6989" y="7429"/>
                      </a:lnTo>
                      <a:lnTo>
                        <a:pt x="7219" y="7491"/>
                      </a:lnTo>
                      <a:lnTo>
                        <a:pt x="7408" y="7491"/>
                      </a:lnTo>
                      <a:lnTo>
                        <a:pt x="7470" y="7596"/>
                      </a:lnTo>
                      <a:lnTo>
                        <a:pt x="7470" y="7722"/>
                      </a:lnTo>
                      <a:lnTo>
                        <a:pt x="7491" y="7805"/>
                      </a:lnTo>
                      <a:lnTo>
                        <a:pt x="7638" y="7910"/>
                      </a:lnTo>
                      <a:lnTo>
                        <a:pt x="7805" y="7952"/>
                      </a:lnTo>
                      <a:lnTo>
                        <a:pt x="7889" y="8035"/>
                      </a:lnTo>
                      <a:lnTo>
                        <a:pt x="7910" y="8035"/>
                      </a:lnTo>
                      <a:lnTo>
                        <a:pt x="7993" y="7994"/>
                      </a:lnTo>
                      <a:lnTo>
                        <a:pt x="7952" y="7847"/>
                      </a:lnTo>
                      <a:lnTo>
                        <a:pt x="7993" y="7743"/>
                      </a:lnTo>
                      <a:lnTo>
                        <a:pt x="7952" y="7701"/>
                      </a:lnTo>
                      <a:lnTo>
                        <a:pt x="8056" y="7617"/>
                      </a:lnTo>
                      <a:lnTo>
                        <a:pt x="7993" y="7575"/>
                      </a:lnTo>
                      <a:lnTo>
                        <a:pt x="7680" y="7491"/>
                      </a:lnTo>
                      <a:lnTo>
                        <a:pt x="7554" y="7512"/>
                      </a:lnTo>
                      <a:lnTo>
                        <a:pt x="7512" y="7512"/>
                      </a:lnTo>
                      <a:lnTo>
                        <a:pt x="7408" y="7408"/>
                      </a:lnTo>
                      <a:lnTo>
                        <a:pt x="7282" y="7387"/>
                      </a:lnTo>
                      <a:lnTo>
                        <a:pt x="7198" y="7282"/>
                      </a:lnTo>
                      <a:lnTo>
                        <a:pt x="7115" y="7282"/>
                      </a:lnTo>
                      <a:lnTo>
                        <a:pt x="7073" y="7324"/>
                      </a:lnTo>
                      <a:lnTo>
                        <a:pt x="6989" y="7324"/>
                      </a:lnTo>
                      <a:lnTo>
                        <a:pt x="7010" y="7219"/>
                      </a:lnTo>
                      <a:lnTo>
                        <a:pt x="6864" y="7178"/>
                      </a:lnTo>
                      <a:lnTo>
                        <a:pt x="6843" y="7094"/>
                      </a:lnTo>
                      <a:lnTo>
                        <a:pt x="6947" y="7073"/>
                      </a:lnTo>
                      <a:lnTo>
                        <a:pt x="6989" y="7115"/>
                      </a:lnTo>
                      <a:lnTo>
                        <a:pt x="7094" y="7157"/>
                      </a:lnTo>
                      <a:lnTo>
                        <a:pt x="7156" y="7073"/>
                      </a:lnTo>
                      <a:lnTo>
                        <a:pt x="7115" y="7010"/>
                      </a:lnTo>
                      <a:lnTo>
                        <a:pt x="7156" y="6968"/>
                      </a:lnTo>
                      <a:lnTo>
                        <a:pt x="7219" y="7052"/>
                      </a:lnTo>
                      <a:lnTo>
                        <a:pt x="7219" y="7178"/>
                      </a:lnTo>
                      <a:lnTo>
                        <a:pt x="7324" y="7219"/>
                      </a:lnTo>
                      <a:lnTo>
                        <a:pt x="7638" y="7303"/>
                      </a:lnTo>
                      <a:lnTo>
                        <a:pt x="7700" y="7261"/>
                      </a:lnTo>
                      <a:lnTo>
                        <a:pt x="7554" y="7052"/>
                      </a:lnTo>
                      <a:lnTo>
                        <a:pt x="7408" y="6989"/>
                      </a:lnTo>
                      <a:lnTo>
                        <a:pt x="7303" y="6947"/>
                      </a:lnTo>
                      <a:lnTo>
                        <a:pt x="7303" y="6864"/>
                      </a:lnTo>
                      <a:lnTo>
                        <a:pt x="7324" y="6801"/>
                      </a:lnTo>
                      <a:lnTo>
                        <a:pt x="7408" y="6906"/>
                      </a:lnTo>
                      <a:lnTo>
                        <a:pt x="7554" y="6906"/>
                      </a:lnTo>
                      <a:lnTo>
                        <a:pt x="7638" y="6968"/>
                      </a:lnTo>
                      <a:lnTo>
                        <a:pt x="7680" y="7073"/>
                      </a:lnTo>
                      <a:lnTo>
                        <a:pt x="7721" y="7052"/>
                      </a:lnTo>
                      <a:lnTo>
                        <a:pt x="7805" y="7157"/>
                      </a:lnTo>
                      <a:lnTo>
                        <a:pt x="7910" y="7199"/>
                      </a:lnTo>
                      <a:lnTo>
                        <a:pt x="7952" y="7261"/>
                      </a:lnTo>
                      <a:lnTo>
                        <a:pt x="8014" y="7282"/>
                      </a:lnTo>
                      <a:lnTo>
                        <a:pt x="8077" y="7178"/>
                      </a:lnTo>
                      <a:lnTo>
                        <a:pt x="8203" y="7178"/>
                      </a:lnTo>
                      <a:lnTo>
                        <a:pt x="8307" y="7282"/>
                      </a:lnTo>
                      <a:lnTo>
                        <a:pt x="8349" y="7261"/>
                      </a:lnTo>
                      <a:lnTo>
                        <a:pt x="8349" y="7157"/>
                      </a:lnTo>
                      <a:lnTo>
                        <a:pt x="8412" y="7157"/>
                      </a:lnTo>
                      <a:lnTo>
                        <a:pt x="8516" y="7261"/>
                      </a:lnTo>
                      <a:lnTo>
                        <a:pt x="8642" y="7261"/>
                      </a:lnTo>
                      <a:lnTo>
                        <a:pt x="8684" y="7199"/>
                      </a:lnTo>
                      <a:lnTo>
                        <a:pt x="8684" y="6885"/>
                      </a:lnTo>
                      <a:lnTo>
                        <a:pt x="8433" y="6634"/>
                      </a:lnTo>
                      <a:lnTo>
                        <a:pt x="8349" y="6634"/>
                      </a:lnTo>
                      <a:lnTo>
                        <a:pt x="8307" y="6655"/>
                      </a:lnTo>
                      <a:lnTo>
                        <a:pt x="8224" y="6634"/>
                      </a:lnTo>
                      <a:lnTo>
                        <a:pt x="8244" y="6571"/>
                      </a:lnTo>
                      <a:lnTo>
                        <a:pt x="8433" y="6550"/>
                      </a:lnTo>
                      <a:lnTo>
                        <a:pt x="8516" y="6571"/>
                      </a:lnTo>
                      <a:lnTo>
                        <a:pt x="8558" y="6550"/>
                      </a:lnTo>
                      <a:lnTo>
                        <a:pt x="8642" y="6592"/>
                      </a:lnTo>
                      <a:lnTo>
                        <a:pt x="8642" y="6696"/>
                      </a:lnTo>
                      <a:lnTo>
                        <a:pt x="8684" y="6759"/>
                      </a:lnTo>
                      <a:lnTo>
                        <a:pt x="8851" y="6780"/>
                      </a:lnTo>
                      <a:lnTo>
                        <a:pt x="8851" y="6968"/>
                      </a:lnTo>
                      <a:lnTo>
                        <a:pt x="8893" y="7052"/>
                      </a:lnTo>
                      <a:lnTo>
                        <a:pt x="8998" y="7052"/>
                      </a:lnTo>
                      <a:lnTo>
                        <a:pt x="9060" y="7094"/>
                      </a:lnTo>
                      <a:lnTo>
                        <a:pt x="9353" y="7115"/>
                      </a:lnTo>
                      <a:lnTo>
                        <a:pt x="9500" y="7115"/>
                      </a:lnTo>
                      <a:lnTo>
                        <a:pt x="9688" y="6947"/>
                      </a:lnTo>
                      <a:lnTo>
                        <a:pt x="9709" y="6864"/>
                      </a:lnTo>
                      <a:lnTo>
                        <a:pt x="9605" y="6801"/>
                      </a:lnTo>
                      <a:lnTo>
                        <a:pt x="9563" y="6843"/>
                      </a:lnTo>
                      <a:lnTo>
                        <a:pt x="9500" y="6780"/>
                      </a:lnTo>
                      <a:lnTo>
                        <a:pt x="9563" y="6759"/>
                      </a:lnTo>
                      <a:lnTo>
                        <a:pt x="9709" y="6696"/>
                      </a:lnTo>
                      <a:lnTo>
                        <a:pt x="9835" y="6738"/>
                      </a:lnTo>
                      <a:lnTo>
                        <a:pt x="9981" y="6675"/>
                      </a:lnTo>
                      <a:lnTo>
                        <a:pt x="10002" y="6571"/>
                      </a:lnTo>
                      <a:lnTo>
                        <a:pt x="9918" y="6466"/>
                      </a:lnTo>
                      <a:lnTo>
                        <a:pt x="9625" y="6466"/>
                      </a:lnTo>
                      <a:lnTo>
                        <a:pt x="9395" y="6424"/>
                      </a:lnTo>
                      <a:lnTo>
                        <a:pt x="9416" y="6362"/>
                      </a:lnTo>
                      <a:lnTo>
                        <a:pt x="9521" y="6362"/>
                      </a:lnTo>
                      <a:lnTo>
                        <a:pt x="9563" y="6257"/>
                      </a:lnTo>
                      <a:lnTo>
                        <a:pt x="9605" y="6278"/>
                      </a:lnTo>
                      <a:lnTo>
                        <a:pt x="9625" y="6383"/>
                      </a:lnTo>
                      <a:lnTo>
                        <a:pt x="9709" y="6383"/>
                      </a:lnTo>
                      <a:lnTo>
                        <a:pt x="9772" y="6341"/>
                      </a:lnTo>
                      <a:lnTo>
                        <a:pt x="9981" y="6424"/>
                      </a:lnTo>
                      <a:lnTo>
                        <a:pt x="10044" y="6362"/>
                      </a:lnTo>
                      <a:lnTo>
                        <a:pt x="10149" y="6445"/>
                      </a:lnTo>
                      <a:lnTo>
                        <a:pt x="10211" y="6445"/>
                      </a:lnTo>
                      <a:lnTo>
                        <a:pt x="10316" y="6320"/>
                      </a:lnTo>
                      <a:lnTo>
                        <a:pt x="10295" y="6236"/>
                      </a:lnTo>
                      <a:lnTo>
                        <a:pt x="10149" y="6152"/>
                      </a:lnTo>
                      <a:lnTo>
                        <a:pt x="10211" y="6048"/>
                      </a:lnTo>
                      <a:lnTo>
                        <a:pt x="10253" y="6006"/>
                      </a:lnTo>
                      <a:lnTo>
                        <a:pt x="10232" y="5839"/>
                      </a:lnTo>
                      <a:lnTo>
                        <a:pt x="10316" y="5901"/>
                      </a:lnTo>
                      <a:lnTo>
                        <a:pt x="10316" y="6006"/>
                      </a:lnTo>
                      <a:lnTo>
                        <a:pt x="10253" y="6069"/>
                      </a:lnTo>
                      <a:lnTo>
                        <a:pt x="10295" y="6152"/>
                      </a:lnTo>
                      <a:lnTo>
                        <a:pt x="10358" y="6173"/>
                      </a:lnTo>
                      <a:lnTo>
                        <a:pt x="10441" y="6111"/>
                      </a:lnTo>
                      <a:lnTo>
                        <a:pt x="10734" y="6111"/>
                      </a:lnTo>
                      <a:lnTo>
                        <a:pt x="10776" y="6027"/>
                      </a:lnTo>
                      <a:lnTo>
                        <a:pt x="10923" y="5922"/>
                      </a:lnTo>
                      <a:lnTo>
                        <a:pt x="10881" y="5797"/>
                      </a:lnTo>
                      <a:lnTo>
                        <a:pt x="10944" y="5755"/>
                      </a:lnTo>
                      <a:lnTo>
                        <a:pt x="11048" y="5755"/>
                      </a:lnTo>
                      <a:lnTo>
                        <a:pt x="11132" y="5650"/>
                      </a:lnTo>
                      <a:lnTo>
                        <a:pt x="11216" y="5692"/>
                      </a:lnTo>
                      <a:lnTo>
                        <a:pt x="11299" y="5629"/>
                      </a:lnTo>
                      <a:lnTo>
                        <a:pt x="11550" y="5608"/>
                      </a:lnTo>
                      <a:lnTo>
                        <a:pt x="11613" y="5483"/>
                      </a:lnTo>
                      <a:lnTo>
                        <a:pt x="11822" y="5420"/>
                      </a:lnTo>
                      <a:lnTo>
                        <a:pt x="11927" y="5336"/>
                      </a:lnTo>
                      <a:lnTo>
                        <a:pt x="12073" y="5336"/>
                      </a:lnTo>
                      <a:lnTo>
                        <a:pt x="12136" y="5315"/>
                      </a:lnTo>
                      <a:lnTo>
                        <a:pt x="12262" y="5315"/>
                      </a:lnTo>
                      <a:lnTo>
                        <a:pt x="12429" y="5232"/>
                      </a:lnTo>
                      <a:lnTo>
                        <a:pt x="12555" y="5106"/>
                      </a:lnTo>
                      <a:lnTo>
                        <a:pt x="12659" y="5085"/>
                      </a:lnTo>
                      <a:lnTo>
                        <a:pt x="12743" y="4960"/>
                      </a:lnTo>
                      <a:lnTo>
                        <a:pt x="12952" y="4918"/>
                      </a:lnTo>
                      <a:lnTo>
                        <a:pt x="13036" y="4876"/>
                      </a:lnTo>
                      <a:lnTo>
                        <a:pt x="13224" y="4771"/>
                      </a:lnTo>
                      <a:lnTo>
                        <a:pt x="13308" y="4604"/>
                      </a:lnTo>
                      <a:lnTo>
                        <a:pt x="13371" y="4458"/>
                      </a:lnTo>
                      <a:lnTo>
                        <a:pt x="13182" y="4458"/>
                      </a:lnTo>
                      <a:lnTo>
                        <a:pt x="13057" y="4478"/>
                      </a:lnTo>
                      <a:lnTo>
                        <a:pt x="12973" y="4437"/>
                      </a:lnTo>
                      <a:lnTo>
                        <a:pt x="12848" y="4458"/>
                      </a:lnTo>
                      <a:lnTo>
                        <a:pt x="12659" y="4646"/>
                      </a:lnTo>
                      <a:lnTo>
                        <a:pt x="12387" y="4667"/>
                      </a:lnTo>
                      <a:lnTo>
                        <a:pt x="11927" y="4709"/>
                      </a:lnTo>
                      <a:lnTo>
                        <a:pt x="11801" y="4688"/>
                      </a:lnTo>
                      <a:lnTo>
                        <a:pt x="11488" y="4688"/>
                      </a:lnTo>
                      <a:lnTo>
                        <a:pt x="11299" y="4771"/>
                      </a:lnTo>
                      <a:lnTo>
                        <a:pt x="11299" y="4667"/>
                      </a:lnTo>
                      <a:lnTo>
                        <a:pt x="11174" y="4667"/>
                      </a:lnTo>
                      <a:lnTo>
                        <a:pt x="11216" y="4562"/>
                      </a:lnTo>
                      <a:lnTo>
                        <a:pt x="11362" y="4562"/>
                      </a:lnTo>
                      <a:lnTo>
                        <a:pt x="11446" y="4583"/>
                      </a:lnTo>
                      <a:lnTo>
                        <a:pt x="11550" y="4541"/>
                      </a:lnTo>
                      <a:lnTo>
                        <a:pt x="11571" y="4604"/>
                      </a:lnTo>
                      <a:lnTo>
                        <a:pt x="11718" y="4604"/>
                      </a:lnTo>
                      <a:lnTo>
                        <a:pt x="11906" y="4583"/>
                      </a:lnTo>
                      <a:lnTo>
                        <a:pt x="12032" y="4583"/>
                      </a:lnTo>
                      <a:lnTo>
                        <a:pt x="12346" y="4541"/>
                      </a:lnTo>
                      <a:lnTo>
                        <a:pt x="12848" y="4332"/>
                      </a:lnTo>
                      <a:lnTo>
                        <a:pt x="12931" y="4269"/>
                      </a:lnTo>
                      <a:lnTo>
                        <a:pt x="12848" y="4186"/>
                      </a:lnTo>
                      <a:lnTo>
                        <a:pt x="12638" y="4144"/>
                      </a:lnTo>
                      <a:lnTo>
                        <a:pt x="12262" y="4081"/>
                      </a:lnTo>
                      <a:lnTo>
                        <a:pt x="12199" y="3976"/>
                      </a:lnTo>
                      <a:lnTo>
                        <a:pt x="12199" y="3976"/>
                      </a:lnTo>
                      <a:lnTo>
                        <a:pt x="12346" y="4060"/>
                      </a:lnTo>
                      <a:lnTo>
                        <a:pt x="12450" y="4039"/>
                      </a:lnTo>
                      <a:lnTo>
                        <a:pt x="12450" y="3976"/>
                      </a:lnTo>
                      <a:lnTo>
                        <a:pt x="12325" y="3851"/>
                      </a:lnTo>
                      <a:lnTo>
                        <a:pt x="12304" y="3725"/>
                      </a:lnTo>
                      <a:lnTo>
                        <a:pt x="12408" y="3851"/>
                      </a:lnTo>
                      <a:lnTo>
                        <a:pt x="12597" y="4060"/>
                      </a:lnTo>
                      <a:lnTo>
                        <a:pt x="12638" y="4060"/>
                      </a:lnTo>
                      <a:lnTo>
                        <a:pt x="12722" y="4018"/>
                      </a:lnTo>
                      <a:lnTo>
                        <a:pt x="12764" y="4081"/>
                      </a:lnTo>
                      <a:lnTo>
                        <a:pt x="12973" y="4081"/>
                      </a:lnTo>
                      <a:lnTo>
                        <a:pt x="13057" y="4144"/>
                      </a:lnTo>
                      <a:lnTo>
                        <a:pt x="13141" y="4144"/>
                      </a:lnTo>
                      <a:lnTo>
                        <a:pt x="13287" y="4165"/>
                      </a:lnTo>
                      <a:lnTo>
                        <a:pt x="13371" y="4123"/>
                      </a:lnTo>
                      <a:lnTo>
                        <a:pt x="13308" y="4081"/>
                      </a:lnTo>
                      <a:lnTo>
                        <a:pt x="13162" y="4060"/>
                      </a:lnTo>
                      <a:lnTo>
                        <a:pt x="13162" y="3976"/>
                      </a:lnTo>
                      <a:lnTo>
                        <a:pt x="13350" y="4018"/>
                      </a:lnTo>
                      <a:lnTo>
                        <a:pt x="13475" y="4060"/>
                      </a:lnTo>
                      <a:lnTo>
                        <a:pt x="13601" y="4165"/>
                      </a:lnTo>
                      <a:lnTo>
                        <a:pt x="13664" y="4144"/>
                      </a:lnTo>
                      <a:lnTo>
                        <a:pt x="13706" y="4018"/>
                      </a:lnTo>
                      <a:lnTo>
                        <a:pt x="13810" y="4081"/>
                      </a:lnTo>
                      <a:lnTo>
                        <a:pt x="13978" y="4081"/>
                      </a:lnTo>
                      <a:lnTo>
                        <a:pt x="14124" y="4039"/>
                      </a:lnTo>
                      <a:lnTo>
                        <a:pt x="14229" y="4018"/>
                      </a:lnTo>
                      <a:lnTo>
                        <a:pt x="14354" y="3914"/>
                      </a:lnTo>
                      <a:lnTo>
                        <a:pt x="14710" y="3746"/>
                      </a:lnTo>
                      <a:lnTo>
                        <a:pt x="14794" y="3662"/>
                      </a:lnTo>
                      <a:lnTo>
                        <a:pt x="14794" y="3621"/>
                      </a:lnTo>
                      <a:lnTo>
                        <a:pt x="14877" y="3600"/>
                      </a:lnTo>
                      <a:lnTo>
                        <a:pt x="15003" y="3621"/>
                      </a:lnTo>
                      <a:lnTo>
                        <a:pt x="15045" y="3558"/>
                      </a:lnTo>
                      <a:lnTo>
                        <a:pt x="15275" y="3432"/>
                      </a:lnTo>
                      <a:lnTo>
                        <a:pt x="15400" y="3181"/>
                      </a:lnTo>
                      <a:lnTo>
                        <a:pt x="15463" y="2909"/>
                      </a:lnTo>
                      <a:lnTo>
                        <a:pt x="15442" y="2721"/>
                      </a:lnTo>
                      <a:lnTo>
                        <a:pt x="15379" y="2595"/>
                      </a:lnTo>
                      <a:lnTo>
                        <a:pt x="15233" y="2512"/>
                      </a:lnTo>
                      <a:lnTo>
                        <a:pt x="15149" y="2512"/>
                      </a:lnTo>
                      <a:lnTo>
                        <a:pt x="15128" y="2554"/>
                      </a:lnTo>
                      <a:lnTo>
                        <a:pt x="15024" y="2554"/>
                      </a:lnTo>
                      <a:lnTo>
                        <a:pt x="14961" y="2658"/>
                      </a:lnTo>
                      <a:lnTo>
                        <a:pt x="14877" y="2700"/>
                      </a:lnTo>
                      <a:lnTo>
                        <a:pt x="14835" y="2658"/>
                      </a:lnTo>
                      <a:lnTo>
                        <a:pt x="14961" y="2470"/>
                      </a:lnTo>
                      <a:lnTo>
                        <a:pt x="15003" y="2386"/>
                      </a:lnTo>
                      <a:lnTo>
                        <a:pt x="15107" y="2302"/>
                      </a:lnTo>
                      <a:lnTo>
                        <a:pt x="15128" y="2156"/>
                      </a:lnTo>
                      <a:lnTo>
                        <a:pt x="15066" y="2051"/>
                      </a:lnTo>
                      <a:lnTo>
                        <a:pt x="15024" y="2030"/>
                      </a:lnTo>
                      <a:lnTo>
                        <a:pt x="15107" y="1968"/>
                      </a:lnTo>
                      <a:lnTo>
                        <a:pt x="15170" y="1737"/>
                      </a:lnTo>
                      <a:lnTo>
                        <a:pt x="15066" y="1717"/>
                      </a:lnTo>
                      <a:lnTo>
                        <a:pt x="14940" y="1737"/>
                      </a:lnTo>
                      <a:lnTo>
                        <a:pt x="14919" y="1842"/>
                      </a:lnTo>
                      <a:lnTo>
                        <a:pt x="14856" y="1884"/>
                      </a:lnTo>
                      <a:lnTo>
                        <a:pt x="14794" y="1926"/>
                      </a:lnTo>
                      <a:lnTo>
                        <a:pt x="14731" y="1863"/>
                      </a:lnTo>
                      <a:lnTo>
                        <a:pt x="14794" y="1779"/>
                      </a:lnTo>
                      <a:lnTo>
                        <a:pt x="14794" y="1717"/>
                      </a:lnTo>
                      <a:lnTo>
                        <a:pt x="14835" y="1633"/>
                      </a:lnTo>
                      <a:lnTo>
                        <a:pt x="14814" y="1570"/>
                      </a:lnTo>
                      <a:lnTo>
                        <a:pt x="14689" y="1654"/>
                      </a:lnTo>
                      <a:lnTo>
                        <a:pt x="14626" y="1779"/>
                      </a:lnTo>
                      <a:lnTo>
                        <a:pt x="14584" y="1821"/>
                      </a:lnTo>
                      <a:lnTo>
                        <a:pt x="14522" y="1758"/>
                      </a:lnTo>
                      <a:lnTo>
                        <a:pt x="14584" y="1633"/>
                      </a:lnTo>
                      <a:lnTo>
                        <a:pt x="14542" y="1549"/>
                      </a:lnTo>
                      <a:lnTo>
                        <a:pt x="14417" y="1549"/>
                      </a:lnTo>
                      <a:lnTo>
                        <a:pt x="14270" y="1633"/>
                      </a:lnTo>
                      <a:lnTo>
                        <a:pt x="14208" y="1737"/>
                      </a:lnTo>
                      <a:lnTo>
                        <a:pt x="14082" y="1737"/>
                      </a:lnTo>
                      <a:lnTo>
                        <a:pt x="14019" y="1779"/>
                      </a:lnTo>
                      <a:lnTo>
                        <a:pt x="13978" y="1884"/>
                      </a:lnTo>
                      <a:lnTo>
                        <a:pt x="13894" y="1884"/>
                      </a:lnTo>
                      <a:lnTo>
                        <a:pt x="13789" y="1842"/>
                      </a:lnTo>
                      <a:lnTo>
                        <a:pt x="13580" y="1821"/>
                      </a:lnTo>
                      <a:lnTo>
                        <a:pt x="13308" y="1821"/>
                      </a:lnTo>
                      <a:lnTo>
                        <a:pt x="13496" y="1758"/>
                      </a:lnTo>
                      <a:lnTo>
                        <a:pt x="13559" y="1717"/>
                      </a:lnTo>
                      <a:lnTo>
                        <a:pt x="13643" y="1737"/>
                      </a:lnTo>
                      <a:lnTo>
                        <a:pt x="13747" y="1737"/>
                      </a:lnTo>
                      <a:lnTo>
                        <a:pt x="13894" y="1654"/>
                      </a:lnTo>
                      <a:lnTo>
                        <a:pt x="14019" y="1633"/>
                      </a:lnTo>
                      <a:lnTo>
                        <a:pt x="14124" y="1507"/>
                      </a:lnTo>
                      <a:lnTo>
                        <a:pt x="14333" y="1403"/>
                      </a:lnTo>
                      <a:lnTo>
                        <a:pt x="14396" y="1340"/>
                      </a:lnTo>
                      <a:lnTo>
                        <a:pt x="14354" y="1298"/>
                      </a:lnTo>
                      <a:lnTo>
                        <a:pt x="14270" y="1298"/>
                      </a:lnTo>
                      <a:lnTo>
                        <a:pt x="14061" y="1152"/>
                      </a:lnTo>
                      <a:lnTo>
                        <a:pt x="14019" y="1089"/>
                      </a:lnTo>
                      <a:lnTo>
                        <a:pt x="13978" y="1089"/>
                      </a:lnTo>
                      <a:lnTo>
                        <a:pt x="13873" y="1131"/>
                      </a:lnTo>
                      <a:lnTo>
                        <a:pt x="13810" y="1193"/>
                      </a:lnTo>
                      <a:lnTo>
                        <a:pt x="13747" y="1152"/>
                      </a:lnTo>
                      <a:lnTo>
                        <a:pt x="13706" y="1089"/>
                      </a:lnTo>
                      <a:lnTo>
                        <a:pt x="13789" y="1005"/>
                      </a:lnTo>
                      <a:lnTo>
                        <a:pt x="13768" y="921"/>
                      </a:lnTo>
                      <a:lnTo>
                        <a:pt x="13601" y="942"/>
                      </a:lnTo>
                      <a:lnTo>
                        <a:pt x="13538" y="1047"/>
                      </a:lnTo>
                      <a:lnTo>
                        <a:pt x="13454" y="1026"/>
                      </a:lnTo>
                      <a:lnTo>
                        <a:pt x="13454" y="901"/>
                      </a:lnTo>
                      <a:lnTo>
                        <a:pt x="13308" y="942"/>
                      </a:lnTo>
                      <a:lnTo>
                        <a:pt x="13266" y="1005"/>
                      </a:lnTo>
                      <a:lnTo>
                        <a:pt x="13224" y="921"/>
                      </a:lnTo>
                      <a:lnTo>
                        <a:pt x="13287" y="838"/>
                      </a:lnTo>
                      <a:lnTo>
                        <a:pt x="13245" y="775"/>
                      </a:lnTo>
                      <a:lnTo>
                        <a:pt x="13308" y="775"/>
                      </a:lnTo>
                      <a:lnTo>
                        <a:pt x="13371" y="691"/>
                      </a:lnTo>
                      <a:lnTo>
                        <a:pt x="13287" y="608"/>
                      </a:lnTo>
                      <a:lnTo>
                        <a:pt x="13078" y="587"/>
                      </a:lnTo>
                      <a:lnTo>
                        <a:pt x="12910" y="503"/>
                      </a:lnTo>
                      <a:lnTo>
                        <a:pt x="12785" y="524"/>
                      </a:lnTo>
                      <a:lnTo>
                        <a:pt x="12659" y="629"/>
                      </a:lnTo>
                      <a:lnTo>
                        <a:pt x="12638" y="733"/>
                      </a:lnTo>
                      <a:lnTo>
                        <a:pt x="12597" y="775"/>
                      </a:lnTo>
                      <a:lnTo>
                        <a:pt x="12513" y="670"/>
                      </a:lnTo>
                      <a:lnTo>
                        <a:pt x="12638" y="524"/>
                      </a:lnTo>
                      <a:lnTo>
                        <a:pt x="12659" y="461"/>
                      </a:lnTo>
                      <a:lnTo>
                        <a:pt x="12513" y="461"/>
                      </a:lnTo>
                      <a:lnTo>
                        <a:pt x="12387" y="377"/>
                      </a:lnTo>
                      <a:lnTo>
                        <a:pt x="12262" y="377"/>
                      </a:lnTo>
                      <a:lnTo>
                        <a:pt x="12199" y="482"/>
                      </a:lnTo>
                      <a:lnTo>
                        <a:pt x="12011" y="608"/>
                      </a:lnTo>
                      <a:lnTo>
                        <a:pt x="11885" y="733"/>
                      </a:lnTo>
                      <a:lnTo>
                        <a:pt x="11801" y="775"/>
                      </a:lnTo>
                      <a:lnTo>
                        <a:pt x="11781" y="712"/>
                      </a:lnTo>
                      <a:lnTo>
                        <a:pt x="11822" y="587"/>
                      </a:lnTo>
                      <a:lnTo>
                        <a:pt x="11822" y="419"/>
                      </a:lnTo>
                      <a:lnTo>
                        <a:pt x="11781" y="377"/>
                      </a:lnTo>
                      <a:lnTo>
                        <a:pt x="11739" y="273"/>
                      </a:lnTo>
                      <a:lnTo>
                        <a:pt x="11592" y="189"/>
                      </a:lnTo>
                      <a:lnTo>
                        <a:pt x="11467" y="210"/>
                      </a:lnTo>
                      <a:lnTo>
                        <a:pt x="11341" y="189"/>
                      </a:lnTo>
                      <a:lnTo>
                        <a:pt x="11278" y="85"/>
                      </a:lnTo>
                      <a:lnTo>
                        <a:pt x="11153" y="64"/>
                      </a:lnTo>
                      <a:lnTo>
                        <a:pt x="10985" y="105"/>
                      </a:lnTo>
                      <a:lnTo>
                        <a:pt x="10881" y="85"/>
                      </a:lnTo>
                      <a:lnTo>
                        <a:pt x="10818" y="64"/>
                      </a:lnTo>
                      <a:lnTo>
                        <a:pt x="10734" y="1"/>
                      </a:lnTo>
                      <a:lnTo>
                        <a:pt x="10651" y="64"/>
                      </a:lnTo>
                      <a:lnTo>
                        <a:pt x="10630" y="210"/>
                      </a:lnTo>
                      <a:lnTo>
                        <a:pt x="10734" y="461"/>
                      </a:lnTo>
                      <a:lnTo>
                        <a:pt x="10651" y="670"/>
                      </a:lnTo>
                      <a:lnTo>
                        <a:pt x="10651" y="817"/>
                      </a:lnTo>
                      <a:lnTo>
                        <a:pt x="10609" y="880"/>
                      </a:lnTo>
                      <a:lnTo>
                        <a:pt x="10525" y="838"/>
                      </a:lnTo>
                      <a:lnTo>
                        <a:pt x="10400" y="880"/>
                      </a:lnTo>
                      <a:lnTo>
                        <a:pt x="10337" y="817"/>
                      </a:lnTo>
                      <a:lnTo>
                        <a:pt x="10421" y="733"/>
                      </a:lnTo>
                      <a:lnTo>
                        <a:pt x="10358" y="566"/>
                      </a:lnTo>
                      <a:lnTo>
                        <a:pt x="10421" y="461"/>
                      </a:lnTo>
                      <a:lnTo>
                        <a:pt x="10441" y="315"/>
                      </a:lnTo>
                      <a:lnTo>
                        <a:pt x="10400" y="273"/>
                      </a:lnTo>
                      <a:lnTo>
                        <a:pt x="10232" y="398"/>
                      </a:lnTo>
                      <a:lnTo>
                        <a:pt x="10232" y="461"/>
                      </a:lnTo>
                      <a:lnTo>
                        <a:pt x="10149" y="482"/>
                      </a:lnTo>
                      <a:lnTo>
                        <a:pt x="10107" y="419"/>
                      </a:lnTo>
                      <a:lnTo>
                        <a:pt x="10149" y="273"/>
                      </a:lnTo>
                      <a:lnTo>
                        <a:pt x="10107" y="210"/>
                      </a:lnTo>
                      <a:lnTo>
                        <a:pt x="10044" y="252"/>
                      </a:lnTo>
                      <a:lnTo>
                        <a:pt x="9981" y="398"/>
                      </a:lnTo>
                      <a:lnTo>
                        <a:pt x="9897" y="398"/>
                      </a:lnTo>
                      <a:lnTo>
                        <a:pt x="9877" y="357"/>
                      </a:lnTo>
                      <a:lnTo>
                        <a:pt x="9918" y="252"/>
                      </a:lnTo>
                      <a:lnTo>
                        <a:pt x="9918" y="105"/>
                      </a:lnTo>
                      <a:lnTo>
                        <a:pt x="9897" y="64"/>
                      </a:lnTo>
                      <a:lnTo>
                        <a:pt x="9625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7" name="Google Shape;517;p35"/>
                <p:cNvSpPr/>
                <p:nvPr/>
              </p:nvSpPr>
              <p:spPr>
                <a:xfrm>
                  <a:off x="2905300" y="2401625"/>
                  <a:ext cx="9157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" h="3955" extrusionOk="0">
                      <a:moveTo>
                        <a:pt x="2909" y="2155"/>
                      </a:moveTo>
                      <a:lnTo>
                        <a:pt x="2872" y="2165"/>
                      </a:lnTo>
                      <a:lnTo>
                        <a:pt x="2872" y="2165"/>
                      </a:lnTo>
                      <a:lnTo>
                        <a:pt x="2878" y="2166"/>
                      </a:lnTo>
                      <a:lnTo>
                        <a:pt x="2878" y="2166"/>
                      </a:lnTo>
                      <a:lnTo>
                        <a:pt x="2930" y="2155"/>
                      </a:lnTo>
                      <a:close/>
                      <a:moveTo>
                        <a:pt x="2323" y="0"/>
                      </a:moveTo>
                      <a:lnTo>
                        <a:pt x="2260" y="42"/>
                      </a:lnTo>
                      <a:lnTo>
                        <a:pt x="2219" y="84"/>
                      </a:lnTo>
                      <a:lnTo>
                        <a:pt x="2135" y="84"/>
                      </a:lnTo>
                      <a:lnTo>
                        <a:pt x="2072" y="147"/>
                      </a:lnTo>
                      <a:lnTo>
                        <a:pt x="2009" y="188"/>
                      </a:lnTo>
                      <a:lnTo>
                        <a:pt x="1905" y="188"/>
                      </a:lnTo>
                      <a:lnTo>
                        <a:pt x="1779" y="293"/>
                      </a:lnTo>
                      <a:lnTo>
                        <a:pt x="1675" y="377"/>
                      </a:lnTo>
                      <a:lnTo>
                        <a:pt x="1675" y="460"/>
                      </a:lnTo>
                      <a:lnTo>
                        <a:pt x="1612" y="460"/>
                      </a:lnTo>
                      <a:lnTo>
                        <a:pt x="1570" y="419"/>
                      </a:lnTo>
                      <a:lnTo>
                        <a:pt x="1570" y="460"/>
                      </a:lnTo>
                      <a:lnTo>
                        <a:pt x="1591" y="481"/>
                      </a:lnTo>
                      <a:lnTo>
                        <a:pt x="1591" y="523"/>
                      </a:lnTo>
                      <a:lnTo>
                        <a:pt x="1528" y="586"/>
                      </a:lnTo>
                      <a:lnTo>
                        <a:pt x="1423" y="670"/>
                      </a:lnTo>
                      <a:lnTo>
                        <a:pt x="1382" y="691"/>
                      </a:lnTo>
                      <a:lnTo>
                        <a:pt x="1402" y="711"/>
                      </a:lnTo>
                      <a:lnTo>
                        <a:pt x="1382" y="774"/>
                      </a:lnTo>
                      <a:lnTo>
                        <a:pt x="1319" y="774"/>
                      </a:lnTo>
                      <a:lnTo>
                        <a:pt x="1319" y="816"/>
                      </a:lnTo>
                      <a:lnTo>
                        <a:pt x="1382" y="837"/>
                      </a:lnTo>
                      <a:lnTo>
                        <a:pt x="1319" y="879"/>
                      </a:lnTo>
                      <a:lnTo>
                        <a:pt x="1256" y="879"/>
                      </a:lnTo>
                      <a:lnTo>
                        <a:pt x="1193" y="942"/>
                      </a:lnTo>
                      <a:lnTo>
                        <a:pt x="1193" y="1004"/>
                      </a:lnTo>
                      <a:lnTo>
                        <a:pt x="1214" y="1004"/>
                      </a:lnTo>
                      <a:lnTo>
                        <a:pt x="1256" y="1025"/>
                      </a:lnTo>
                      <a:lnTo>
                        <a:pt x="1193" y="1046"/>
                      </a:lnTo>
                      <a:lnTo>
                        <a:pt x="1151" y="1046"/>
                      </a:lnTo>
                      <a:lnTo>
                        <a:pt x="1089" y="1151"/>
                      </a:lnTo>
                      <a:lnTo>
                        <a:pt x="1068" y="1214"/>
                      </a:lnTo>
                      <a:lnTo>
                        <a:pt x="942" y="1402"/>
                      </a:lnTo>
                      <a:lnTo>
                        <a:pt x="942" y="1444"/>
                      </a:lnTo>
                      <a:lnTo>
                        <a:pt x="984" y="1507"/>
                      </a:lnTo>
                      <a:lnTo>
                        <a:pt x="984" y="1548"/>
                      </a:lnTo>
                      <a:lnTo>
                        <a:pt x="963" y="1548"/>
                      </a:lnTo>
                      <a:lnTo>
                        <a:pt x="942" y="1527"/>
                      </a:lnTo>
                      <a:lnTo>
                        <a:pt x="900" y="1527"/>
                      </a:lnTo>
                      <a:lnTo>
                        <a:pt x="796" y="1569"/>
                      </a:lnTo>
                      <a:lnTo>
                        <a:pt x="754" y="1653"/>
                      </a:lnTo>
                      <a:lnTo>
                        <a:pt x="754" y="1716"/>
                      </a:lnTo>
                      <a:lnTo>
                        <a:pt x="796" y="1716"/>
                      </a:lnTo>
                      <a:lnTo>
                        <a:pt x="858" y="1758"/>
                      </a:lnTo>
                      <a:lnTo>
                        <a:pt x="838" y="1779"/>
                      </a:lnTo>
                      <a:lnTo>
                        <a:pt x="838" y="1841"/>
                      </a:lnTo>
                      <a:lnTo>
                        <a:pt x="775" y="1883"/>
                      </a:lnTo>
                      <a:lnTo>
                        <a:pt x="649" y="1862"/>
                      </a:lnTo>
                      <a:lnTo>
                        <a:pt x="628" y="1883"/>
                      </a:lnTo>
                      <a:lnTo>
                        <a:pt x="628" y="1946"/>
                      </a:lnTo>
                      <a:lnTo>
                        <a:pt x="545" y="2030"/>
                      </a:lnTo>
                      <a:lnTo>
                        <a:pt x="482" y="2134"/>
                      </a:lnTo>
                      <a:lnTo>
                        <a:pt x="440" y="2197"/>
                      </a:lnTo>
                      <a:lnTo>
                        <a:pt x="419" y="2197"/>
                      </a:lnTo>
                      <a:lnTo>
                        <a:pt x="419" y="2134"/>
                      </a:lnTo>
                      <a:lnTo>
                        <a:pt x="377" y="2197"/>
                      </a:lnTo>
                      <a:lnTo>
                        <a:pt x="335" y="2134"/>
                      </a:lnTo>
                      <a:lnTo>
                        <a:pt x="356" y="2072"/>
                      </a:lnTo>
                      <a:lnTo>
                        <a:pt x="440" y="2030"/>
                      </a:lnTo>
                      <a:lnTo>
                        <a:pt x="461" y="1967"/>
                      </a:lnTo>
                      <a:lnTo>
                        <a:pt x="440" y="1988"/>
                      </a:lnTo>
                      <a:lnTo>
                        <a:pt x="356" y="2051"/>
                      </a:lnTo>
                      <a:lnTo>
                        <a:pt x="231" y="2134"/>
                      </a:lnTo>
                      <a:lnTo>
                        <a:pt x="168" y="2260"/>
                      </a:lnTo>
                      <a:lnTo>
                        <a:pt x="231" y="2260"/>
                      </a:lnTo>
                      <a:lnTo>
                        <a:pt x="314" y="2239"/>
                      </a:lnTo>
                      <a:lnTo>
                        <a:pt x="461" y="2197"/>
                      </a:lnTo>
                      <a:lnTo>
                        <a:pt x="586" y="2197"/>
                      </a:lnTo>
                      <a:lnTo>
                        <a:pt x="524" y="2281"/>
                      </a:lnTo>
                      <a:lnTo>
                        <a:pt x="419" y="2406"/>
                      </a:lnTo>
                      <a:lnTo>
                        <a:pt x="335" y="2511"/>
                      </a:lnTo>
                      <a:lnTo>
                        <a:pt x="210" y="2595"/>
                      </a:lnTo>
                      <a:lnTo>
                        <a:pt x="105" y="2699"/>
                      </a:lnTo>
                      <a:lnTo>
                        <a:pt x="22" y="2699"/>
                      </a:lnTo>
                      <a:lnTo>
                        <a:pt x="1" y="2762"/>
                      </a:lnTo>
                      <a:lnTo>
                        <a:pt x="22" y="2804"/>
                      </a:lnTo>
                      <a:lnTo>
                        <a:pt x="1" y="2888"/>
                      </a:lnTo>
                      <a:lnTo>
                        <a:pt x="22" y="2929"/>
                      </a:lnTo>
                      <a:lnTo>
                        <a:pt x="63" y="2929"/>
                      </a:lnTo>
                      <a:lnTo>
                        <a:pt x="168" y="2971"/>
                      </a:lnTo>
                      <a:lnTo>
                        <a:pt x="314" y="2929"/>
                      </a:lnTo>
                      <a:lnTo>
                        <a:pt x="377" y="2888"/>
                      </a:lnTo>
                      <a:lnTo>
                        <a:pt x="482" y="2888"/>
                      </a:lnTo>
                      <a:lnTo>
                        <a:pt x="566" y="2825"/>
                      </a:lnTo>
                      <a:lnTo>
                        <a:pt x="586" y="2783"/>
                      </a:lnTo>
                      <a:lnTo>
                        <a:pt x="586" y="2804"/>
                      </a:lnTo>
                      <a:lnTo>
                        <a:pt x="545" y="2888"/>
                      </a:lnTo>
                      <a:lnTo>
                        <a:pt x="670" y="2908"/>
                      </a:lnTo>
                      <a:lnTo>
                        <a:pt x="754" y="2888"/>
                      </a:lnTo>
                      <a:lnTo>
                        <a:pt x="796" y="2929"/>
                      </a:lnTo>
                      <a:lnTo>
                        <a:pt x="963" y="2929"/>
                      </a:lnTo>
                      <a:lnTo>
                        <a:pt x="1047" y="2908"/>
                      </a:lnTo>
                      <a:lnTo>
                        <a:pt x="1068" y="2971"/>
                      </a:lnTo>
                      <a:lnTo>
                        <a:pt x="1110" y="3013"/>
                      </a:lnTo>
                      <a:lnTo>
                        <a:pt x="1214" y="3013"/>
                      </a:lnTo>
                      <a:lnTo>
                        <a:pt x="1256" y="2992"/>
                      </a:lnTo>
                      <a:lnTo>
                        <a:pt x="1277" y="3013"/>
                      </a:lnTo>
                      <a:lnTo>
                        <a:pt x="1361" y="3013"/>
                      </a:lnTo>
                      <a:lnTo>
                        <a:pt x="1402" y="2992"/>
                      </a:lnTo>
                      <a:lnTo>
                        <a:pt x="1402" y="2950"/>
                      </a:lnTo>
                      <a:lnTo>
                        <a:pt x="1486" y="2950"/>
                      </a:lnTo>
                      <a:lnTo>
                        <a:pt x="1507" y="2992"/>
                      </a:lnTo>
                      <a:lnTo>
                        <a:pt x="1570" y="2992"/>
                      </a:lnTo>
                      <a:lnTo>
                        <a:pt x="1591" y="2929"/>
                      </a:lnTo>
                      <a:lnTo>
                        <a:pt x="1633" y="2929"/>
                      </a:lnTo>
                      <a:lnTo>
                        <a:pt x="1695" y="2971"/>
                      </a:lnTo>
                      <a:lnTo>
                        <a:pt x="1716" y="2908"/>
                      </a:lnTo>
                      <a:lnTo>
                        <a:pt x="1716" y="2867"/>
                      </a:lnTo>
                      <a:lnTo>
                        <a:pt x="1716" y="2783"/>
                      </a:lnTo>
                      <a:lnTo>
                        <a:pt x="1737" y="2804"/>
                      </a:lnTo>
                      <a:lnTo>
                        <a:pt x="1779" y="2762"/>
                      </a:lnTo>
                      <a:lnTo>
                        <a:pt x="1821" y="2762"/>
                      </a:lnTo>
                      <a:lnTo>
                        <a:pt x="1800" y="2783"/>
                      </a:lnTo>
                      <a:lnTo>
                        <a:pt x="1779" y="2888"/>
                      </a:lnTo>
                      <a:lnTo>
                        <a:pt x="1800" y="2908"/>
                      </a:lnTo>
                      <a:lnTo>
                        <a:pt x="1821" y="2867"/>
                      </a:lnTo>
                      <a:lnTo>
                        <a:pt x="1884" y="2783"/>
                      </a:lnTo>
                      <a:lnTo>
                        <a:pt x="1905" y="2783"/>
                      </a:lnTo>
                      <a:lnTo>
                        <a:pt x="1905" y="2867"/>
                      </a:lnTo>
                      <a:lnTo>
                        <a:pt x="1884" y="2908"/>
                      </a:lnTo>
                      <a:lnTo>
                        <a:pt x="1884" y="2971"/>
                      </a:lnTo>
                      <a:lnTo>
                        <a:pt x="1947" y="2929"/>
                      </a:lnTo>
                      <a:lnTo>
                        <a:pt x="1988" y="2929"/>
                      </a:lnTo>
                      <a:lnTo>
                        <a:pt x="1988" y="2971"/>
                      </a:lnTo>
                      <a:lnTo>
                        <a:pt x="1884" y="3034"/>
                      </a:lnTo>
                      <a:lnTo>
                        <a:pt x="1779" y="3097"/>
                      </a:lnTo>
                      <a:lnTo>
                        <a:pt x="1800" y="3118"/>
                      </a:lnTo>
                      <a:lnTo>
                        <a:pt x="1821" y="3097"/>
                      </a:lnTo>
                      <a:lnTo>
                        <a:pt x="1884" y="3097"/>
                      </a:lnTo>
                      <a:lnTo>
                        <a:pt x="1905" y="3118"/>
                      </a:lnTo>
                      <a:lnTo>
                        <a:pt x="1947" y="3118"/>
                      </a:lnTo>
                      <a:lnTo>
                        <a:pt x="1988" y="3139"/>
                      </a:lnTo>
                      <a:lnTo>
                        <a:pt x="2030" y="3118"/>
                      </a:lnTo>
                      <a:lnTo>
                        <a:pt x="2114" y="3097"/>
                      </a:lnTo>
                      <a:lnTo>
                        <a:pt x="2135" y="3013"/>
                      </a:lnTo>
                      <a:lnTo>
                        <a:pt x="2135" y="2971"/>
                      </a:lnTo>
                      <a:lnTo>
                        <a:pt x="2198" y="2992"/>
                      </a:lnTo>
                      <a:lnTo>
                        <a:pt x="2260" y="3013"/>
                      </a:lnTo>
                      <a:lnTo>
                        <a:pt x="2323" y="3076"/>
                      </a:lnTo>
                      <a:lnTo>
                        <a:pt x="2365" y="3034"/>
                      </a:lnTo>
                      <a:lnTo>
                        <a:pt x="2428" y="3013"/>
                      </a:lnTo>
                      <a:lnTo>
                        <a:pt x="2511" y="3013"/>
                      </a:lnTo>
                      <a:lnTo>
                        <a:pt x="2449" y="3076"/>
                      </a:lnTo>
                      <a:lnTo>
                        <a:pt x="2449" y="3097"/>
                      </a:lnTo>
                      <a:lnTo>
                        <a:pt x="2344" y="3139"/>
                      </a:lnTo>
                      <a:lnTo>
                        <a:pt x="2239" y="3139"/>
                      </a:lnTo>
                      <a:lnTo>
                        <a:pt x="2198" y="3201"/>
                      </a:lnTo>
                      <a:lnTo>
                        <a:pt x="2198" y="3243"/>
                      </a:lnTo>
                      <a:lnTo>
                        <a:pt x="2156" y="3285"/>
                      </a:lnTo>
                      <a:lnTo>
                        <a:pt x="2135" y="3327"/>
                      </a:lnTo>
                      <a:lnTo>
                        <a:pt x="2051" y="3327"/>
                      </a:lnTo>
                      <a:lnTo>
                        <a:pt x="2009" y="3348"/>
                      </a:lnTo>
                      <a:lnTo>
                        <a:pt x="1988" y="3411"/>
                      </a:lnTo>
                      <a:lnTo>
                        <a:pt x="1926" y="3432"/>
                      </a:lnTo>
                      <a:lnTo>
                        <a:pt x="1821" y="3452"/>
                      </a:lnTo>
                      <a:lnTo>
                        <a:pt x="1737" y="3515"/>
                      </a:lnTo>
                      <a:lnTo>
                        <a:pt x="1716" y="3557"/>
                      </a:lnTo>
                      <a:lnTo>
                        <a:pt x="1737" y="3599"/>
                      </a:lnTo>
                      <a:lnTo>
                        <a:pt x="1779" y="3620"/>
                      </a:lnTo>
                      <a:lnTo>
                        <a:pt x="1842" y="3620"/>
                      </a:lnTo>
                      <a:lnTo>
                        <a:pt x="1884" y="3557"/>
                      </a:lnTo>
                      <a:lnTo>
                        <a:pt x="1905" y="3536"/>
                      </a:lnTo>
                      <a:lnTo>
                        <a:pt x="1947" y="3536"/>
                      </a:lnTo>
                      <a:lnTo>
                        <a:pt x="1947" y="3599"/>
                      </a:lnTo>
                      <a:lnTo>
                        <a:pt x="1988" y="3620"/>
                      </a:lnTo>
                      <a:lnTo>
                        <a:pt x="2051" y="3599"/>
                      </a:lnTo>
                      <a:lnTo>
                        <a:pt x="2114" y="3536"/>
                      </a:lnTo>
                      <a:lnTo>
                        <a:pt x="2135" y="3494"/>
                      </a:lnTo>
                      <a:lnTo>
                        <a:pt x="2156" y="3494"/>
                      </a:lnTo>
                      <a:lnTo>
                        <a:pt x="2198" y="3432"/>
                      </a:lnTo>
                      <a:lnTo>
                        <a:pt x="2219" y="3348"/>
                      </a:lnTo>
                      <a:lnTo>
                        <a:pt x="2260" y="3327"/>
                      </a:lnTo>
                      <a:lnTo>
                        <a:pt x="2365" y="3222"/>
                      </a:lnTo>
                      <a:lnTo>
                        <a:pt x="2428" y="3201"/>
                      </a:lnTo>
                      <a:lnTo>
                        <a:pt x="2470" y="3222"/>
                      </a:lnTo>
                      <a:lnTo>
                        <a:pt x="2553" y="3222"/>
                      </a:lnTo>
                      <a:lnTo>
                        <a:pt x="2511" y="3285"/>
                      </a:lnTo>
                      <a:lnTo>
                        <a:pt x="2553" y="3285"/>
                      </a:lnTo>
                      <a:lnTo>
                        <a:pt x="2616" y="3243"/>
                      </a:lnTo>
                      <a:lnTo>
                        <a:pt x="2658" y="3118"/>
                      </a:lnTo>
                      <a:lnTo>
                        <a:pt x="2721" y="3013"/>
                      </a:lnTo>
                      <a:lnTo>
                        <a:pt x="2721" y="2908"/>
                      </a:lnTo>
                      <a:lnTo>
                        <a:pt x="2742" y="2888"/>
                      </a:lnTo>
                      <a:lnTo>
                        <a:pt x="2763" y="2888"/>
                      </a:lnTo>
                      <a:lnTo>
                        <a:pt x="2825" y="2929"/>
                      </a:lnTo>
                      <a:lnTo>
                        <a:pt x="2846" y="2929"/>
                      </a:lnTo>
                      <a:lnTo>
                        <a:pt x="2888" y="2971"/>
                      </a:lnTo>
                      <a:lnTo>
                        <a:pt x="2888" y="3076"/>
                      </a:lnTo>
                      <a:lnTo>
                        <a:pt x="2867" y="3139"/>
                      </a:lnTo>
                      <a:lnTo>
                        <a:pt x="2846" y="3222"/>
                      </a:lnTo>
                      <a:lnTo>
                        <a:pt x="2867" y="3285"/>
                      </a:lnTo>
                      <a:lnTo>
                        <a:pt x="2846" y="3327"/>
                      </a:lnTo>
                      <a:lnTo>
                        <a:pt x="2763" y="3411"/>
                      </a:lnTo>
                      <a:lnTo>
                        <a:pt x="2721" y="3557"/>
                      </a:lnTo>
                      <a:lnTo>
                        <a:pt x="2721" y="3641"/>
                      </a:lnTo>
                      <a:lnTo>
                        <a:pt x="2679" y="3662"/>
                      </a:lnTo>
                      <a:lnTo>
                        <a:pt x="2679" y="3745"/>
                      </a:lnTo>
                      <a:lnTo>
                        <a:pt x="2742" y="3766"/>
                      </a:lnTo>
                      <a:lnTo>
                        <a:pt x="2825" y="3724"/>
                      </a:lnTo>
                      <a:lnTo>
                        <a:pt x="2888" y="3557"/>
                      </a:lnTo>
                      <a:lnTo>
                        <a:pt x="2951" y="3557"/>
                      </a:lnTo>
                      <a:lnTo>
                        <a:pt x="3035" y="3452"/>
                      </a:lnTo>
                      <a:lnTo>
                        <a:pt x="3076" y="3411"/>
                      </a:lnTo>
                      <a:lnTo>
                        <a:pt x="3097" y="3432"/>
                      </a:lnTo>
                      <a:lnTo>
                        <a:pt x="3202" y="3432"/>
                      </a:lnTo>
                      <a:lnTo>
                        <a:pt x="3202" y="3494"/>
                      </a:lnTo>
                      <a:lnTo>
                        <a:pt x="3139" y="3515"/>
                      </a:lnTo>
                      <a:lnTo>
                        <a:pt x="3035" y="3620"/>
                      </a:lnTo>
                      <a:lnTo>
                        <a:pt x="3035" y="3704"/>
                      </a:lnTo>
                      <a:lnTo>
                        <a:pt x="2993" y="3766"/>
                      </a:lnTo>
                      <a:lnTo>
                        <a:pt x="3035" y="3808"/>
                      </a:lnTo>
                      <a:lnTo>
                        <a:pt x="3035" y="3913"/>
                      </a:lnTo>
                      <a:lnTo>
                        <a:pt x="3076" y="3955"/>
                      </a:lnTo>
                      <a:lnTo>
                        <a:pt x="3097" y="3871"/>
                      </a:lnTo>
                      <a:lnTo>
                        <a:pt x="3160" y="3829"/>
                      </a:lnTo>
                      <a:lnTo>
                        <a:pt x="3202" y="3829"/>
                      </a:lnTo>
                      <a:lnTo>
                        <a:pt x="3265" y="3913"/>
                      </a:lnTo>
                      <a:lnTo>
                        <a:pt x="3307" y="3934"/>
                      </a:lnTo>
                      <a:lnTo>
                        <a:pt x="3390" y="3871"/>
                      </a:lnTo>
                      <a:lnTo>
                        <a:pt x="3390" y="3829"/>
                      </a:lnTo>
                      <a:lnTo>
                        <a:pt x="3411" y="3829"/>
                      </a:lnTo>
                      <a:lnTo>
                        <a:pt x="3453" y="3766"/>
                      </a:lnTo>
                      <a:lnTo>
                        <a:pt x="3453" y="3704"/>
                      </a:lnTo>
                      <a:lnTo>
                        <a:pt x="3474" y="3704"/>
                      </a:lnTo>
                      <a:lnTo>
                        <a:pt x="3495" y="3641"/>
                      </a:lnTo>
                      <a:lnTo>
                        <a:pt x="3474" y="3599"/>
                      </a:lnTo>
                      <a:lnTo>
                        <a:pt x="3495" y="3494"/>
                      </a:lnTo>
                      <a:lnTo>
                        <a:pt x="3599" y="3348"/>
                      </a:lnTo>
                      <a:lnTo>
                        <a:pt x="3662" y="3243"/>
                      </a:lnTo>
                      <a:lnTo>
                        <a:pt x="3662" y="3097"/>
                      </a:lnTo>
                      <a:lnTo>
                        <a:pt x="3662" y="3034"/>
                      </a:lnTo>
                      <a:lnTo>
                        <a:pt x="3620" y="3034"/>
                      </a:lnTo>
                      <a:lnTo>
                        <a:pt x="3620" y="3097"/>
                      </a:lnTo>
                      <a:lnTo>
                        <a:pt x="3579" y="3180"/>
                      </a:lnTo>
                      <a:lnTo>
                        <a:pt x="3495" y="3222"/>
                      </a:lnTo>
                      <a:lnTo>
                        <a:pt x="3411" y="3306"/>
                      </a:lnTo>
                      <a:lnTo>
                        <a:pt x="3369" y="3327"/>
                      </a:lnTo>
                      <a:lnTo>
                        <a:pt x="3348" y="3243"/>
                      </a:lnTo>
                      <a:lnTo>
                        <a:pt x="3369" y="3180"/>
                      </a:lnTo>
                      <a:lnTo>
                        <a:pt x="3369" y="3097"/>
                      </a:lnTo>
                      <a:lnTo>
                        <a:pt x="3474" y="3013"/>
                      </a:lnTo>
                      <a:lnTo>
                        <a:pt x="3495" y="2971"/>
                      </a:lnTo>
                      <a:lnTo>
                        <a:pt x="3579" y="2888"/>
                      </a:lnTo>
                      <a:lnTo>
                        <a:pt x="3599" y="2888"/>
                      </a:lnTo>
                      <a:lnTo>
                        <a:pt x="3662" y="2867"/>
                      </a:lnTo>
                      <a:lnTo>
                        <a:pt x="3620" y="2804"/>
                      </a:lnTo>
                      <a:lnTo>
                        <a:pt x="3579" y="2867"/>
                      </a:lnTo>
                      <a:lnTo>
                        <a:pt x="3516" y="2867"/>
                      </a:lnTo>
                      <a:lnTo>
                        <a:pt x="3453" y="2888"/>
                      </a:lnTo>
                      <a:lnTo>
                        <a:pt x="3390" y="2888"/>
                      </a:lnTo>
                      <a:lnTo>
                        <a:pt x="3307" y="2929"/>
                      </a:lnTo>
                      <a:lnTo>
                        <a:pt x="3286" y="2992"/>
                      </a:lnTo>
                      <a:lnTo>
                        <a:pt x="3181" y="3076"/>
                      </a:lnTo>
                      <a:lnTo>
                        <a:pt x="3181" y="3118"/>
                      </a:lnTo>
                      <a:lnTo>
                        <a:pt x="3139" y="3180"/>
                      </a:lnTo>
                      <a:lnTo>
                        <a:pt x="3055" y="3097"/>
                      </a:lnTo>
                      <a:lnTo>
                        <a:pt x="3055" y="3034"/>
                      </a:lnTo>
                      <a:lnTo>
                        <a:pt x="3035" y="2971"/>
                      </a:lnTo>
                      <a:lnTo>
                        <a:pt x="3035" y="2888"/>
                      </a:lnTo>
                      <a:lnTo>
                        <a:pt x="3076" y="2929"/>
                      </a:lnTo>
                      <a:lnTo>
                        <a:pt x="3097" y="2929"/>
                      </a:lnTo>
                      <a:lnTo>
                        <a:pt x="3181" y="2825"/>
                      </a:lnTo>
                      <a:lnTo>
                        <a:pt x="3139" y="2825"/>
                      </a:lnTo>
                      <a:lnTo>
                        <a:pt x="3055" y="2804"/>
                      </a:lnTo>
                      <a:lnTo>
                        <a:pt x="3181" y="2804"/>
                      </a:lnTo>
                      <a:lnTo>
                        <a:pt x="3076" y="2783"/>
                      </a:lnTo>
                      <a:lnTo>
                        <a:pt x="3035" y="2720"/>
                      </a:lnTo>
                      <a:lnTo>
                        <a:pt x="3035" y="2678"/>
                      </a:lnTo>
                      <a:lnTo>
                        <a:pt x="3055" y="2657"/>
                      </a:lnTo>
                      <a:lnTo>
                        <a:pt x="3160" y="2657"/>
                      </a:lnTo>
                      <a:lnTo>
                        <a:pt x="3181" y="2616"/>
                      </a:lnTo>
                      <a:lnTo>
                        <a:pt x="3265" y="2553"/>
                      </a:lnTo>
                      <a:lnTo>
                        <a:pt x="3286" y="2448"/>
                      </a:lnTo>
                      <a:lnTo>
                        <a:pt x="3369" y="2448"/>
                      </a:lnTo>
                      <a:lnTo>
                        <a:pt x="3390" y="2469"/>
                      </a:lnTo>
                      <a:lnTo>
                        <a:pt x="3495" y="2406"/>
                      </a:lnTo>
                      <a:lnTo>
                        <a:pt x="3516" y="2344"/>
                      </a:lnTo>
                      <a:lnTo>
                        <a:pt x="3516" y="2260"/>
                      </a:lnTo>
                      <a:lnTo>
                        <a:pt x="3495" y="2197"/>
                      </a:lnTo>
                      <a:lnTo>
                        <a:pt x="3411" y="2281"/>
                      </a:lnTo>
                      <a:lnTo>
                        <a:pt x="3369" y="2302"/>
                      </a:lnTo>
                      <a:lnTo>
                        <a:pt x="3348" y="2281"/>
                      </a:lnTo>
                      <a:lnTo>
                        <a:pt x="3286" y="2281"/>
                      </a:lnTo>
                      <a:lnTo>
                        <a:pt x="3286" y="2344"/>
                      </a:lnTo>
                      <a:lnTo>
                        <a:pt x="3286" y="2406"/>
                      </a:lnTo>
                      <a:lnTo>
                        <a:pt x="3244" y="2448"/>
                      </a:lnTo>
                      <a:lnTo>
                        <a:pt x="3181" y="2448"/>
                      </a:lnTo>
                      <a:lnTo>
                        <a:pt x="3097" y="2490"/>
                      </a:lnTo>
                      <a:lnTo>
                        <a:pt x="3055" y="2511"/>
                      </a:lnTo>
                      <a:lnTo>
                        <a:pt x="3055" y="2574"/>
                      </a:lnTo>
                      <a:lnTo>
                        <a:pt x="2993" y="2595"/>
                      </a:lnTo>
                      <a:lnTo>
                        <a:pt x="3035" y="2553"/>
                      </a:lnTo>
                      <a:lnTo>
                        <a:pt x="3035" y="2469"/>
                      </a:lnTo>
                      <a:lnTo>
                        <a:pt x="2993" y="2490"/>
                      </a:lnTo>
                      <a:lnTo>
                        <a:pt x="2951" y="2490"/>
                      </a:lnTo>
                      <a:lnTo>
                        <a:pt x="2993" y="2469"/>
                      </a:lnTo>
                      <a:lnTo>
                        <a:pt x="3055" y="2406"/>
                      </a:lnTo>
                      <a:lnTo>
                        <a:pt x="3076" y="2385"/>
                      </a:lnTo>
                      <a:lnTo>
                        <a:pt x="3035" y="2364"/>
                      </a:lnTo>
                      <a:lnTo>
                        <a:pt x="3076" y="2302"/>
                      </a:lnTo>
                      <a:lnTo>
                        <a:pt x="3097" y="2239"/>
                      </a:lnTo>
                      <a:lnTo>
                        <a:pt x="3055" y="2197"/>
                      </a:lnTo>
                      <a:lnTo>
                        <a:pt x="2993" y="2260"/>
                      </a:lnTo>
                      <a:lnTo>
                        <a:pt x="3035" y="2197"/>
                      </a:lnTo>
                      <a:lnTo>
                        <a:pt x="3035" y="2155"/>
                      </a:lnTo>
                      <a:lnTo>
                        <a:pt x="2993" y="2155"/>
                      </a:lnTo>
                      <a:lnTo>
                        <a:pt x="2930" y="2176"/>
                      </a:lnTo>
                      <a:lnTo>
                        <a:pt x="2878" y="2166"/>
                      </a:lnTo>
                      <a:lnTo>
                        <a:pt x="2878" y="2166"/>
                      </a:lnTo>
                      <a:lnTo>
                        <a:pt x="2825" y="2176"/>
                      </a:lnTo>
                      <a:lnTo>
                        <a:pt x="2872" y="2165"/>
                      </a:lnTo>
                      <a:lnTo>
                        <a:pt x="2872" y="2165"/>
                      </a:lnTo>
                      <a:lnTo>
                        <a:pt x="2825" y="2155"/>
                      </a:lnTo>
                      <a:lnTo>
                        <a:pt x="2909" y="2155"/>
                      </a:lnTo>
                      <a:lnTo>
                        <a:pt x="2993" y="2113"/>
                      </a:lnTo>
                      <a:lnTo>
                        <a:pt x="3035" y="2072"/>
                      </a:lnTo>
                      <a:lnTo>
                        <a:pt x="3076" y="2072"/>
                      </a:lnTo>
                      <a:lnTo>
                        <a:pt x="3139" y="2051"/>
                      </a:lnTo>
                      <a:lnTo>
                        <a:pt x="3139" y="1967"/>
                      </a:lnTo>
                      <a:lnTo>
                        <a:pt x="3181" y="1904"/>
                      </a:lnTo>
                      <a:lnTo>
                        <a:pt x="3181" y="1862"/>
                      </a:lnTo>
                      <a:lnTo>
                        <a:pt x="3097" y="1800"/>
                      </a:lnTo>
                      <a:lnTo>
                        <a:pt x="2993" y="1716"/>
                      </a:lnTo>
                      <a:lnTo>
                        <a:pt x="2888" y="1716"/>
                      </a:lnTo>
                      <a:lnTo>
                        <a:pt x="2783" y="1737"/>
                      </a:lnTo>
                      <a:lnTo>
                        <a:pt x="2742" y="1737"/>
                      </a:lnTo>
                      <a:lnTo>
                        <a:pt x="2742" y="1779"/>
                      </a:lnTo>
                      <a:lnTo>
                        <a:pt x="2679" y="1862"/>
                      </a:lnTo>
                      <a:lnTo>
                        <a:pt x="2658" y="1946"/>
                      </a:lnTo>
                      <a:lnTo>
                        <a:pt x="2679" y="1841"/>
                      </a:lnTo>
                      <a:lnTo>
                        <a:pt x="2658" y="1820"/>
                      </a:lnTo>
                      <a:lnTo>
                        <a:pt x="2679" y="1758"/>
                      </a:lnTo>
                      <a:lnTo>
                        <a:pt x="2742" y="1674"/>
                      </a:lnTo>
                      <a:lnTo>
                        <a:pt x="2721" y="1674"/>
                      </a:lnTo>
                      <a:lnTo>
                        <a:pt x="2637" y="1737"/>
                      </a:lnTo>
                      <a:lnTo>
                        <a:pt x="2574" y="1779"/>
                      </a:lnTo>
                      <a:lnTo>
                        <a:pt x="2553" y="1862"/>
                      </a:lnTo>
                      <a:lnTo>
                        <a:pt x="2532" y="1841"/>
                      </a:lnTo>
                      <a:lnTo>
                        <a:pt x="2491" y="1862"/>
                      </a:lnTo>
                      <a:lnTo>
                        <a:pt x="2449" y="1883"/>
                      </a:lnTo>
                      <a:lnTo>
                        <a:pt x="2428" y="1862"/>
                      </a:lnTo>
                      <a:lnTo>
                        <a:pt x="2344" y="1925"/>
                      </a:lnTo>
                      <a:lnTo>
                        <a:pt x="2323" y="2030"/>
                      </a:lnTo>
                      <a:lnTo>
                        <a:pt x="2239" y="2072"/>
                      </a:lnTo>
                      <a:lnTo>
                        <a:pt x="2239" y="2072"/>
                      </a:lnTo>
                      <a:lnTo>
                        <a:pt x="2281" y="2030"/>
                      </a:lnTo>
                      <a:lnTo>
                        <a:pt x="2323" y="1883"/>
                      </a:lnTo>
                      <a:lnTo>
                        <a:pt x="2365" y="1779"/>
                      </a:lnTo>
                      <a:lnTo>
                        <a:pt x="2344" y="1758"/>
                      </a:lnTo>
                      <a:lnTo>
                        <a:pt x="2281" y="1779"/>
                      </a:lnTo>
                      <a:lnTo>
                        <a:pt x="2260" y="1841"/>
                      </a:lnTo>
                      <a:lnTo>
                        <a:pt x="2219" y="1883"/>
                      </a:lnTo>
                      <a:lnTo>
                        <a:pt x="2177" y="1841"/>
                      </a:lnTo>
                      <a:lnTo>
                        <a:pt x="2239" y="1779"/>
                      </a:lnTo>
                      <a:lnTo>
                        <a:pt x="2260" y="1737"/>
                      </a:lnTo>
                      <a:lnTo>
                        <a:pt x="2260" y="1716"/>
                      </a:lnTo>
                      <a:lnTo>
                        <a:pt x="2177" y="1737"/>
                      </a:lnTo>
                      <a:lnTo>
                        <a:pt x="2072" y="1820"/>
                      </a:lnTo>
                      <a:lnTo>
                        <a:pt x="2030" y="1820"/>
                      </a:lnTo>
                      <a:lnTo>
                        <a:pt x="2009" y="1737"/>
                      </a:lnTo>
                      <a:lnTo>
                        <a:pt x="1967" y="1737"/>
                      </a:lnTo>
                      <a:lnTo>
                        <a:pt x="1905" y="1820"/>
                      </a:lnTo>
                      <a:lnTo>
                        <a:pt x="1842" y="1820"/>
                      </a:lnTo>
                      <a:lnTo>
                        <a:pt x="1842" y="1779"/>
                      </a:lnTo>
                      <a:lnTo>
                        <a:pt x="1947" y="1737"/>
                      </a:lnTo>
                      <a:lnTo>
                        <a:pt x="2009" y="1632"/>
                      </a:lnTo>
                      <a:lnTo>
                        <a:pt x="2030" y="1548"/>
                      </a:lnTo>
                      <a:lnTo>
                        <a:pt x="1947" y="1548"/>
                      </a:lnTo>
                      <a:lnTo>
                        <a:pt x="1863" y="1611"/>
                      </a:lnTo>
                      <a:lnTo>
                        <a:pt x="1863" y="1611"/>
                      </a:lnTo>
                      <a:lnTo>
                        <a:pt x="1926" y="1527"/>
                      </a:lnTo>
                      <a:lnTo>
                        <a:pt x="2009" y="1444"/>
                      </a:lnTo>
                      <a:lnTo>
                        <a:pt x="2114" y="1444"/>
                      </a:lnTo>
                      <a:lnTo>
                        <a:pt x="2156" y="1423"/>
                      </a:lnTo>
                      <a:lnTo>
                        <a:pt x="2239" y="1381"/>
                      </a:lnTo>
                      <a:lnTo>
                        <a:pt x="2281" y="1339"/>
                      </a:lnTo>
                      <a:lnTo>
                        <a:pt x="2281" y="1276"/>
                      </a:lnTo>
                      <a:lnTo>
                        <a:pt x="2260" y="1318"/>
                      </a:lnTo>
                      <a:lnTo>
                        <a:pt x="2156" y="1339"/>
                      </a:lnTo>
                      <a:lnTo>
                        <a:pt x="2114" y="1318"/>
                      </a:lnTo>
                      <a:lnTo>
                        <a:pt x="2030" y="1235"/>
                      </a:lnTo>
                      <a:lnTo>
                        <a:pt x="1967" y="1235"/>
                      </a:lnTo>
                      <a:lnTo>
                        <a:pt x="1926" y="1255"/>
                      </a:lnTo>
                      <a:lnTo>
                        <a:pt x="1967" y="1151"/>
                      </a:lnTo>
                      <a:lnTo>
                        <a:pt x="2009" y="1130"/>
                      </a:lnTo>
                      <a:lnTo>
                        <a:pt x="2009" y="1109"/>
                      </a:lnTo>
                      <a:lnTo>
                        <a:pt x="1947" y="1130"/>
                      </a:lnTo>
                      <a:lnTo>
                        <a:pt x="1863" y="1193"/>
                      </a:lnTo>
                      <a:lnTo>
                        <a:pt x="1821" y="1255"/>
                      </a:lnTo>
                      <a:lnTo>
                        <a:pt x="1737" y="1339"/>
                      </a:lnTo>
                      <a:lnTo>
                        <a:pt x="1695" y="1360"/>
                      </a:lnTo>
                      <a:lnTo>
                        <a:pt x="1654" y="1423"/>
                      </a:lnTo>
                      <a:lnTo>
                        <a:pt x="1591" y="1465"/>
                      </a:lnTo>
                      <a:lnTo>
                        <a:pt x="1528" y="1548"/>
                      </a:lnTo>
                      <a:lnTo>
                        <a:pt x="1528" y="1444"/>
                      </a:lnTo>
                      <a:lnTo>
                        <a:pt x="1549" y="1360"/>
                      </a:lnTo>
                      <a:lnTo>
                        <a:pt x="1612" y="1297"/>
                      </a:lnTo>
                      <a:lnTo>
                        <a:pt x="1612" y="1235"/>
                      </a:lnTo>
                      <a:lnTo>
                        <a:pt x="1654" y="1130"/>
                      </a:lnTo>
                      <a:lnTo>
                        <a:pt x="1737" y="1046"/>
                      </a:lnTo>
                      <a:lnTo>
                        <a:pt x="1737" y="1004"/>
                      </a:lnTo>
                      <a:lnTo>
                        <a:pt x="1800" y="942"/>
                      </a:lnTo>
                      <a:lnTo>
                        <a:pt x="1821" y="921"/>
                      </a:lnTo>
                      <a:lnTo>
                        <a:pt x="1863" y="816"/>
                      </a:lnTo>
                      <a:lnTo>
                        <a:pt x="1947" y="774"/>
                      </a:lnTo>
                      <a:lnTo>
                        <a:pt x="2009" y="711"/>
                      </a:lnTo>
                      <a:lnTo>
                        <a:pt x="2051" y="691"/>
                      </a:lnTo>
                      <a:lnTo>
                        <a:pt x="2072" y="670"/>
                      </a:lnTo>
                      <a:lnTo>
                        <a:pt x="2072" y="607"/>
                      </a:lnTo>
                      <a:lnTo>
                        <a:pt x="2114" y="565"/>
                      </a:lnTo>
                      <a:lnTo>
                        <a:pt x="2135" y="481"/>
                      </a:lnTo>
                      <a:lnTo>
                        <a:pt x="2135" y="523"/>
                      </a:lnTo>
                      <a:lnTo>
                        <a:pt x="2114" y="586"/>
                      </a:lnTo>
                      <a:lnTo>
                        <a:pt x="2135" y="628"/>
                      </a:lnTo>
                      <a:lnTo>
                        <a:pt x="2219" y="523"/>
                      </a:lnTo>
                      <a:lnTo>
                        <a:pt x="2323" y="419"/>
                      </a:lnTo>
                      <a:lnTo>
                        <a:pt x="2344" y="377"/>
                      </a:lnTo>
                      <a:lnTo>
                        <a:pt x="2323" y="314"/>
                      </a:lnTo>
                      <a:lnTo>
                        <a:pt x="2260" y="314"/>
                      </a:lnTo>
                      <a:lnTo>
                        <a:pt x="2219" y="377"/>
                      </a:lnTo>
                      <a:lnTo>
                        <a:pt x="2177" y="293"/>
                      </a:lnTo>
                      <a:lnTo>
                        <a:pt x="2156" y="272"/>
                      </a:lnTo>
                      <a:lnTo>
                        <a:pt x="2177" y="209"/>
                      </a:lnTo>
                      <a:lnTo>
                        <a:pt x="2239" y="188"/>
                      </a:lnTo>
                      <a:lnTo>
                        <a:pt x="2323" y="209"/>
                      </a:lnTo>
                      <a:lnTo>
                        <a:pt x="2386" y="272"/>
                      </a:lnTo>
                      <a:lnTo>
                        <a:pt x="2449" y="251"/>
                      </a:lnTo>
                      <a:lnTo>
                        <a:pt x="2491" y="188"/>
                      </a:lnTo>
                      <a:lnTo>
                        <a:pt x="2491" y="42"/>
                      </a:lnTo>
                      <a:lnTo>
                        <a:pt x="2428" y="42"/>
                      </a:lnTo>
                      <a:lnTo>
                        <a:pt x="2365" y="63"/>
                      </a:lnTo>
                      <a:lnTo>
                        <a:pt x="2365" y="105"/>
                      </a:lnTo>
                      <a:lnTo>
                        <a:pt x="2323" y="105"/>
                      </a:lnTo>
                      <a:lnTo>
                        <a:pt x="2323" y="63"/>
                      </a:lnTo>
                      <a:lnTo>
                        <a:pt x="2323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8" name="Google Shape;518;p35"/>
                <p:cNvSpPr/>
                <p:nvPr/>
              </p:nvSpPr>
              <p:spPr>
                <a:xfrm>
                  <a:off x="1922950" y="1659350"/>
                  <a:ext cx="1050900" cy="91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36" h="36555" extrusionOk="0">
                      <a:moveTo>
                        <a:pt x="4310" y="26929"/>
                      </a:moveTo>
                      <a:lnTo>
                        <a:pt x="4310" y="27055"/>
                      </a:lnTo>
                      <a:lnTo>
                        <a:pt x="4268" y="27159"/>
                      </a:lnTo>
                      <a:lnTo>
                        <a:pt x="4101" y="27264"/>
                      </a:lnTo>
                      <a:lnTo>
                        <a:pt x="4076" y="27268"/>
                      </a:lnTo>
                      <a:lnTo>
                        <a:pt x="4076" y="27268"/>
                      </a:lnTo>
                      <a:lnTo>
                        <a:pt x="4101" y="27243"/>
                      </a:lnTo>
                      <a:lnTo>
                        <a:pt x="4185" y="27117"/>
                      </a:lnTo>
                      <a:lnTo>
                        <a:pt x="4289" y="27034"/>
                      </a:lnTo>
                      <a:lnTo>
                        <a:pt x="4310" y="26929"/>
                      </a:lnTo>
                      <a:close/>
                      <a:moveTo>
                        <a:pt x="40508" y="27473"/>
                      </a:moveTo>
                      <a:lnTo>
                        <a:pt x="40299" y="27557"/>
                      </a:lnTo>
                      <a:lnTo>
                        <a:pt x="40090" y="27599"/>
                      </a:lnTo>
                      <a:lnTo>
                        <a:pt x="40132" y="27536"/>
                      </a:lnTo>
                      <a:lnTo>
                        <a:pt x="40404" y="27473"/>
                      </a:lnTo>
                      <a:close/>
                      <a:moveTo>
                        <a:pt x="19459" y="0"/>
                      </a:moveTo>
                      <a:lnTo>
                        <a:pt x="19187" y="105"/>
                      </a:lnTo>
                      <a:lnTo>
                        <a:pt x="18810" y="105"/>
                      </a:lnTo>
                      <a:lnTo>
                        <a:pt x="18727" y="63"/>
                      </a:lnTo>
                      <a:lnTo>
                        <a:pt x="18392" y="84"/>
                      </a:lnTo>
                      <a:lnTo>
                        <a:pt x="18308" y="63"/>
                      </a:lnTo>
                      <a:lnTo>
                        <a:pt x="18120" y="105"/>
                      </a:lnTo>
                      <a:lnTo>
                        <a:pt x="18078" y="210"/>
                      </a:lnTo>
                      <a:lnTo>
                        <a:pt x="18120" y="272"/>
                      </a:lnTo>
                      <a:lnTo>
                        <a:pt x="18078" y="377"/>
                      </a:lnTo>
                      <a:lnTo>
                        <a:pt x="18078" y="524"/>
                      </a:lnTo>
                      <a:lnTo>
                        <a:pt x="18036" y="775"/>
                      </a:lnTo>
                      <a:lnTo>
                        <a:pt x="18120" y="879"/>
                      </a:lnTo>
                      <a:lnTo>
                        <a:pt x="18036" y="942"/>
                      </a:lnTo>
                      <a:lnTo>
                        <a:pt x="17911" y="942"/>
                      </a:lnTo>
                      <a:lnTo>
                        <a:pt x="17764" y="1109"/>
                      </a:lnTo>
                      <a:lnTo>
                        <a:pt x="17701" y="1214"/>
                      </a:lnTo>
                      <a:lnTo>
                        <a:pt x="17471" y="1298"/>
                      </a:lnTo>
                      <a:lnTo>
                        <a:pt x="17367" y="1444"/>
                      </a:lnTo>
                      <a:lnTo>
                        <a:pt x="17095" y="1633"/>
                      </a:lnTo>
                      <a:lnTo>
                        <a:pt x="16990" y="1674"/>
                      </a:lnTo>
                      <a:lnTo>
                        <a:pt x="16990" y="1758"/>
                      </a:lnTo>
                      <a:lnTo>
                        <a:pt x="17074" y="1925"/>
                      </a:lnTo>
                      <a:lnTo>
                        <a:pt x="17074" y="2072"/>
                      </a:lnTo>
                      <a:lnTo>
                        <a:pt x="16760" y="2030"/>
                      </a:lnTo>
                      <a:lnTo>
                        <a:pt x="16739" y="1946"/>
                      </a:lnTo>
                      <a:lnTo>
                        <a:pt x="16718" y="2135"/>
                      </a:lnTo>
                      <a:lnTo>
                        <a:pt x="16613" y="2281"/>
                      </a:lnTo>
                      <a:lnTo>
                        <a:pt x="16530" y="2302"/>
                      </a:lnTo>
                      <a:lnTo>
                        <a:pt x="16509" y="2365"/>
                      </a:lnTo>
                      <a:lnTo>
                        <a:pt x="16300" y="2407"/>
                      </a:lnTo>
                      <a:lnTo>
                        <a:pt x="16237" y="2574"/>
                      </a:lnTo>
                      <a:lnTo>
                        <a:pt x="16132" y="2595"/>
                      </a:lnTo>
                      <a:lnTo>
                        <a:pt x="16028" y="2700"/>
                      </a:lnTo>
                      <a:lnTo>
                        <a:pt x="15944" y="2700"/>
                      </a:lnTo>
                      <a:lnTo>
                        <a:pt x="15923" y="2804"/>
                      </a:lnTo>
                      <a:lnTo>
                        <a:pt x="15776" y="2888"/>
                      </a:lnTo>
                      <a:lnTo>
                        <a:pt x="15672" y="2993"/>
                      </a:lnTo>
                      <a:lnTo>
                        <a:pt x="15588" y="2972"/>
                      </a:lnTo>
                      <a:lnTo>
                        <a:pt x="15588" y="3076"/>
                      </a:lnTo>
                      <a:lnTo>
                        <a:pt x="15776" y="3139"/>
                      </a:lnTo>
                      <a:lnTo>
                        <a:pt x="15986" y="3139"/>
                      </a:lnTo>
                      <a:lnTo>
                        <a:pt x="15986" y="3244"/>
                      </a:lnTo>
                      <a:lnTo>
                        <a:pt x="15839" y="3202"/>
                      </a:lnTo>
                      <a:lnTo>
                        <a:pt x="15944" y="3516"/>
                      </a:lnTo>
                      <a:lnTo>
                        <a:pt x="16028" y="3599"/>
                      </a:lnTo>
                      <a:lnTo>
                        <a:pt x="16007" y="3725"/>
                      </a:lnTo>
                      <a:lnTo>
                        <a:pt x="15944" y="3871"/>
                      </a:lnTo>
                      <a:lnTo>
                        <a:pt x="16007" y="4018"/>
                      </a:lnTo>
                      <a:lnTo>
                        <a:pt x="15902" y="4185"/>
                      </a:lnTo>
                      <a:lnTo>
                        <a:pt x="15902" y="4394"/>
                      </a:lnTo>
                      <a:lnTo>
                        <a:pt x="15902" y="4457"/>
                      </a:lnTo>
                      <a:lnTo>
                        <a:pt x="15986" y="4457"/>
                      </a:lnTo>
                      <a:lnTo>
                        <a:pt x="16028" y="4478"/>
                      </a:lnTo>
                      <a:lnTo>
                        <a:pt x="16111" y="4394"/>
                      </a:lnTo>
                      <a:lnTo>
                        <a:pt x="16237" y="4374"/>
                      </a:lnTo>
                      <a:lnTo>
                        <a:pt x="16341" y="4394"/>
                      </a:lnTo>
                      <a:lnTo>
                        <a:pt x="16509" y="4374"/>
                      </a:lnTo>
                      <a:lnTo>
                        <a:pt x="16676" y="4227"/>
                      </a:lnTo>
                      <a:lnTo>
                        <a:pt x="16760" y="4185"/>
                      </a:lnTo>
                      <a:lnTo>
                        <a:pt x="16760" y="4143"/>
                      </a:lnTo>
                      <a:lnTo>
                        <a:pt x="16864" y="4060"/>
                      </a:lnTo>
                      <a:lnTo>
                        <a:pt x="16927" y="4143"/>
                      </a:lnTo>
                      <a:lnTo>
                        <a:pt x="16927" y="4269"/>
                      </a:lnTo>
                      <a:lnTo>
                        <a:pt x="16844" y="4353"/>
                      </a:lnTo>
                      <a:lnTo>
                        <a:pt x="16927" y="4457"/>
                      </a:lnTo>
                      <a:lnTo>
                        <a:pt x="17032" y="4457"/>
                      </a:lnTo>
                      <a:lnTo>
                        <a:pt x="17178" y="4374"/>
                      </a:lnTo>
                      <a:lnTo>
                        <a:pt x="17346" y="4374"/>
                      </a:lnTo>
                      <a:lnTo>
                        <a:pt x="17450" y="4248"/>
                      </a:lnTo>
                      <a:lnTo>
                        <a:pt x="17597" y="4081"/>
                      </a:lnTo>
                      <a:lnTo>
                        <a:pt x="17576" y="4018"/>
                      </a:lnTo>
                      <a:lnTo>
                        <a:pt x="17701" y="3850"/>
                      </a:lnTo>
                      <a:lnTo>
                        <a:pt x="17722" y="3767"/>
                      </a:lnTo>
                      <a:lnTo>
                        <a:pt x="17890" y="3620"/>
                      </a:lnTo>
                      <a:lnTo>
                        <a:pt x="18015" y="3557"/>
                      </a:lnTo>
                      <a:lnTo>
                        <a:pt x="18036" y="3453"/>
                      </a:lnTo>
                      <a:lnTo>
                        <a:pt x="18099" y="3306"/>
                      </a:lnTo>
                      <a:lnTo>
                        <a:pt x="18204" y="3453"/>
                      </a:lnTo>
                      <a:lnTo>
                        <a:pt x="18350" y="3453"/>
                      </a:lnTo>
                      <a:lnTo>
                        <a:pt x="18497" y="3348"/>
                      </a:lnTo>
                      <a:lnTo>
                        <a:pt x="18643" y="3327"/>
                      </a:lnTo>
                      <a:lnTo>
                        <a:pt x="18706" y="3181"/>
                      </a:lnTo>
                      <a:lnTo>
                        <a:pt x="18769" y="3181"/>
                      </a:lnTo>
                      <a:lnTo>
                        <a:pt x="18873" y="3076"/>
                      </a:lnTo>
                      <a:lnTo>
                        <a:pt x="18936" y="2909"/>
                      </a:lnTo>
                      <a:lnTo>
                        <a:pt x="19124" y="2867"/>
                      </a:lnTo>
                      <a:lnTo>
                        <a:pt x="19187" y="2846"/>
                      </a:lnTo>
                      <a:lnTo>
                        <a:pt x="19250" y="2888"/>
                      </a:lnTo>
                      <a:lnTo>
                        <a:pt x="19333" y="2846"/>
                      </a:lnTo>
                      <a:lnTo>
                        <a:pt x="19543" y="2846"/>
                      </a:lnTo>
                      <a:lnTo>
                        <a:pt x="19668" y="2762"/>
                      </a:lnTo>
                      <a:lnTo>
                        <a:pt x="19773" y="2762"/>
                      </a:lnTo>
                      <a:lnTo>
                        <a:pt x="20024" y="2658"/>
                      </a:lnTo>
                      <a:lnTo>
                        <a:pt x="20233" y="2616"/>
                      </a:lnTo>
                      <a:lnTo>
                        <a:pt x="20296" y="2595"/>
                      </a:lnTo>
                      <a:cubicBezTo>
                        <a:pt x="20338" y="2679"/>
                        <a:pt x="20442" y="2741"/>
                        <a:pt x="20526" y="2762"/>
                      </a:cubicBezTo>
                      <a:lnTo>
                        <a:pt x="20401" y="2783"/>
                      </a:lnTo>
                      <a:lnTo>
                        <a:pt x="19877" y="2993"/>
                      </a:lnTo>
                      <a:lnTo>
                        <a:pt x="19752" y="3097"/>
                      </a:lnTo>
                      <a:lnTo>
                        <a:pt x="19438" y="3181"/>
                      </a:lnTo>
                      <a:lnTo>
                        <a:pt x="19020" y="3369"/>
                      </a:lnTo>
                      <a:lnTo>
                        <a:pt x="18852" y="3495"/>
                      </a:lnTo>
                      <a:lnTo>
                        <a:pt x="18852" y="3578"/>
                      </a:lnTo>
                      <a:lnTo>
                        <a:pt x="18957" y="3578"/>
                      </a:lnTo>
                      <a:lnTo>
                        <a:pt x="19020" y="3620"/>
                      </a:lnTo>
                      <a:lnTo>
                        <a:pt x="18915" y="3704"/>
                      </a:lnTo>
                      <a:lnTo>
                        <a:pt x="18831" y="3704"/>
                      </a:lnTo>
                      <a:lnTo>
                        <a:pt x="18643" y="3850"/>
                      </a:lnTo>
                      <a:lnTo>
                        <a:pt x="18497" y="3850"/>
                      </a:lnTo>
                      <a:lnTo>
                        <a:pt x="18413" y="3934"/>
                      </a:lnTo>
                      <a:lnTo>
                        <a:pt x="18392" y="4039"/>
                      </a:lnTo>
                      <a:lnTo>
                        <a:pt x="18225" y="4143"/>
                      </a:lnTo>
                      <a:lnTo>
                        <a:pt x="18162" y="4227"/>
                      </a:lnTo>
                      <a:lnTo>
                        <a:pt x="18162" y="4353"/>
                      </a:lnTo>
                      <a:lnTo>
                        <a:pt x="18225" y="4311"/>
                      </a:lnTo>
                      <a:lnTo>
                        <a:pt x="18308" y="4374"/>
                      </a:lnTo>
                      <a:lnTo>
                        <a:pt x="18266" y="4457"/>
                      </a:lnTo>
                      <a:lnTo>
                        <a:pt x="18287" y="4478"/>
                      </a:lnTo>
                      <a:lnTo>
                        <a:pt x="18371" y="4457"/>
                      </a:lnTo>
                      <a:lnTo>
                        <a:pt x="18476" y="4415"/>
                      </a:lnTo>
                      <a:lnTo>
                        <a:pt x="18580" y="4415"/>
                      </a:lnTo>
                      <a:lnTo>
                        <a:pt x="18643" y="4457"/>
                      </a:lnTo>
                      <a:lnTo>
                        <a:pt x="18622" y="4541"/>
                      </a:lnTo>
                      <a:lnTo>
                        <a:pt x="18497" y="4583"/>
                      </a:lnTo>
                      <a:lnTo>
                        <a:pt x="18371" y="4520"/>
                      </a:lnTo>
                      <a:lnTo>
                        <a:pt x="18287" y="4562"/>
                      </a:lnTo>
                      <a:lnTo>
                        <a:pt x="18308" y="4666"/>
                      </a:lnTo>
                      <a:lnTo>
                        <a:pt x="18517" y="4771"/>
                      </a:lnTo>
                      <a:lnTo>
                        <a:pt x="18601" y="4729"/>
                      </a:lnTo>
                      <a:lnTo>
                        <a:pt x="18622" y="4646"/>
                      </a:lnTo>
                      <a:lnTo>
                        <a:pt x="18685" y="4646"/>
                      </a:lnTo>
                      <a:lnTo>
                        <a:pt x="18727" y="4687"/>
                      </a:lnTo>
                      <a:lnTo>
                        <a:pt x="18685" y="4771"/>
                      </a:lnTo>
                      <a:lnTo>
                        <a:pt x="18789" y="4771"/>
                      </a:lnTo>
                      <a:lnTo>
                        <a:pt x="18957" y="4792"/>
                      </a:lnTo>
                      <a:lnTo>
                        <a:pt x="19145" y="4750"/>
                      </a:lnTo>
                      <a:lnTo>
                        <a:pt x="19250" y="4750"/>
                      </a:lnTo>
                      <a:lnTo>
                        <a:pt x="19417" y="4834"/>
                      </a:lnTo>
                      <a:lnTo>
                        <a:pt x="19543" y="4792"/>
                      </a:lnTo>
                      <a:lnTo>
                        <a:pt x="19647" y="4855"/>
                      </a:lnTo>
                      <a:lnTo>
                        <a:pt x="19689" y="4959"/>
                      </a:lnTo>
                      <a:lnTo>
                        <a:pt x="19773" y="4959"/>
                      </a:lnTo>
                      <a:lnTo>
                        <a:pt x="19752" y="5001"/>
                      </a:lnTo>
                      <a:lnTo>
                        <a:pt x="19668" y="5001"/>
                      </a:lnTo>
                      <a:lnTo>
                        <a:pt x="19522" y="4897"/>
                      </a:lnTo>
                      <a:lnTo>
                        <a:pt x="19313" y="4897"/>
                      </a:lnTo>
                      <a:lnTo>
                        <a:pt x="19250" y="4959"/>
                      </a:lnTo>
                      <a:lnTo>
                        <a:pt x="19375" y="5001"/>
                      </a:lnTo>
                      <a:lnTo>
                        <a:pt x="19417" y="5064"/>
                      </a:lnTo>
                      <a:lnTo>
                        <a:pt x="19229" y="5064"/>
                      </a:lnTo>
                      <a:lnTo>
                        <a:pt x="19145" y="4980"/>
                      </a:lnTo>
                      <a:lnTo>
                        <a:pt x="18894" y="5001"/>
                      </a:lnTo>
                      <a:lnTo>
                        <a:pt x="18810" y="5064"/>
                      </a:lnTo>
                      <a:lnTo>
                        <a:pt x="18727" y="5001"/>
                      </a:lnTo>
                      <a:lnTo>
                        <a:pt x="18643" y="5001"/>
                      </a:lnTo>
                      <a:lnTo>
                        <a:pt x="18580" y="5043"/>
                      </a:lnTo>
                      <a:lnTo>
                        <a:pt x="18497" y="5043"/>
                      </a:lnTo>
                      <a:lnTo>
                        <a:pt x="18225" y="5064"/>
                      </a:lnTo>
                      <a:lnTo>
                        <a:pt x="18183" y="5085"/>
                      </a:lnTo>
                      <a:lnTo>
                        <a:pt x="17973" y="5127"/>
                      </a:lnTo>
                      <a:lnTo>
                        <a:pt x="17953" y="5273"/>
                      </a:lnTo>
                      <a:lnTo>
                        <a:pt x="17973" y="5587"/>
                      </a:lnTo>
                      <a:lnTo>
                        <a:pt x="17994" y="5629"/>
                      </a:lnTo>
                      <a:lnTo>
                        <a:pt x="17994" y="5754"/>
                      </a:lnTo>
                      <a:lnTo>
                        <a:pt x="17953" y="5796"/>
                      </a:lnTo>
                      <a:lnTo>
                        <a:pt x="17953" y="5859"/>
                      </a:lnTo>
                      <a:lnTo>
                        <a:pt x="17994" y="5922"/>
                      </a:lnTo>
                      <a:lnTo>
                        <a:pt x="18099" y="5901"/>
                      </a:lnTo>
                      <a:lnTo>
                        <a:pt x="18141" y="5901"/>
                      </a:lnTo>
                      <a:lnTo>
                        <a:pt x="18225" y="5943"/>
                      </a:lnTo>
                      <a:lnTo>
                        <a:pt x="18329" y="5943"/>
                      </a:lnTo>
                      <a:lnTo>
                        <a:pt x="18371" y="5901"/>
                      </a:lnTo>
                      <a:lnTo>
                        <a:pt x="18392" y="5901"/>
                      </a:lnTo>
                      <a:lnTo>
                        <a:pt x="18476" y="5922"/>
                      </a:lnTo>
                      <a:lnTo>
                        <a:pt x="18517" y="5964"/>
                      </a:lnTo>
                      <a:lnTo>
                        <a:pt x="18559" y="5943"/>
                      </a:lnTo>
                      <a:lnTo>
                        <a:pt x="18622" y="6006"/>
                      </a:lnTo>
                      <a:lnTo>
                        <a:pt x="18622" y="6047"/>
                      </a:lnTo>
                      <a:lnTo>
                        <a:pt x="18706" y="6068"/>
                      </a:lnTo>
                      <a:lnTo>
                        <a:pt x="18789" y="6047"/>
                      </a:lnTo>
                      <a:lnTo>
                        <a:pt x="18852" y="6047"/>
                      </a:lnTo>
                      <a:lnTo>
                        <a:pt x="18915" y="6110"/>
                      </a:lnTo>
                      <a:lnTo>
                        <a:pt x="19041" y="6110"/>
                      </a:lnTo>
                      <a:lnTo>
                        <a:pt x="19124" y="6068"/>
                      </a:lnTo>
                      <a:lnTo>
                        <a:pt x="19229" y="6131"/>
                      </a:lnTo>
                      <a:lnTo>
                        <a:pt x="19333" y="6068"/>
                      </a:lnTo>
                      <a:lnTo>
                        <a:pt x="19417" y="6110"/>
                      </a:lnTo>
                      <a:lnTo>
                        <a:pt x="19543" y="6110"/>
                      </a:lnTo>
                      <a:lnTo>
                        <a:pt x="19647" y="6068"/>
                      </a:lnTo>
                      <a:lnTo>
                        <a:pt x="19752" y="6131"/>
                      </a:lnTo>
                      <a:lnTo>
                        <a:pt x="19773" y="6215"/>
                      </a:lnTo>
                      <a:lnTo>
                        <a:pt x="19857" y="6152"/>
                      </a:lnTo>
                      <a:lnTo>
                        <a:pt x="19877" y="6257"/>
                      </a:lnTo>
                      <a:lnTo>
                        <a:pt x="19982" y="6340"/>
                      </a:lnTo>
                      <a:lnTo>
                        <a:pt x="19982" y="6382"/>
                      </a:lnTo>
                      <a:lnTo>
                        <a:pt x="20003" y="6445"/>
                      </a:lnTo>
                      <a:lnTo>
                        <a:pt x="20108" y="6445"/>
                      </a:lnTo>
                      <a:lnTo>
                        <a:pt x="20191" y="6466"/>
                      </a:lnTo>
                      <a:lnTo>
                        <a:pt x="20212" y="6550"/>
                      </a:lnTo>
                      <a:lnTo>
                        <a:pt x="20275" y="6570"/>
                      </a:lnTo>
                      <a:lnTo>
                        <a:pt x="20359" y="6654"/>
                      </a:lnTo>
                      <a:lnTo>
                        <a:pt x="20317" y="6696"/>
                      </a:lnTo>
                      <a:lnTo>
                        <a:pt x="20317" y="6780"/>
                      </a:lnTo>
                      <a:lnTo>
                        <a:pt x="20422" y="6884"/>
                      </a:lnTo>
                      <a:lnTo>
                        <a:pt x="20589" y="6989"/>
                      </a:lnTo>
                      <a:lnTo>
                        <a:pt x="20589" y="7052"/>
                      </a:lnTo>
                      <a:lnTo>
                        <a:pt x="20568" y="7073"/>
                      </a:lnTo>
                      <a:lnTo>
                        <a:pt x="20589" y="7114"/>
                      </a:lnTo>
                      <a:lnTo>
                        <a:pt x="20526" y="7094"/>
                      </a:lnTo>
                      <a:lnTo>
                        <a:pt x="20317" y="7052"/>
                      </a:lnTo>
                      <a:lnTo>
                        <a:pt x="20170" y="6989"/>
                      </a:lnTo>
                      <a:lnTo>
                        <a:pt x="20087" y="7010"/>
                      </a:lnTo>
                      <a:lnTo>
                        <a:pt x="20003" y="6989"/>
                      </a:lnTo>
                      <a:lnTo>
                        <a:pt x="19982" y="7010"/>
                      </a:lnTo>
                      <a:lnTo>
                        <a:pt x="19898" y="7010"/>
                      </a:lnTo>
                      <a:lnTo>
                        <a:pt x="19836" y="6905"/>
                      </a:lnTo>
                      <a:lnTo>
                        <a:pt x="19752" y="6905"/>
                      </a:lnTo>
                      <a:lnTo>
                        <a:pt x="19689" y="6801"/>
                      </a:lnTo>
                      <a:lnTo>
                        <a:pt x="19647" y="6780"/>
                      </a:lnTo>
                      <a:lnTo>
                        <a:pt x="19522" y="6801"/>
                      </a:lnTo>
                      <a:lnTo>
                        <a:pt x="19438" y="6780"/>
                      </a:lnTo>
                      <a:lnTo>
                        <a:pt x="19375" y="6738"/>
                      </a:lnTo>
                      <a:lnTo>
                        <a:pt x="19250" y="6675"/>
                      </a:lnTo>
                      <a:lnTo>
                        <a:pt x="19229" y="6591"/>
                      </a:lnTo>
                      <a:lnTo>
                        <a:pt x="19166" y="6591"/>
                      </a:lnTo>
                      <a:lnTo>
                        <a:pt x="19124" y="6570"/>
                      </a:lnTo>
                      <a:lnTo>
                        <a:pt x="18999" y="6570"/>
                      </a:lnTo>
                      <a:lnTo>
                        <a:pt x="18936" y="6550"/>
                      </a:lnTo>
                      <a:lnTo>
                        <a:pt x="18685" y="6550"/>
                      </a:lnTo>
                      <a:lnTo>
                        <a:pt x="18517" y="6529"/>
                      </a:lnTo>
                      <a:lnTo>
                        <a:pt x="18413" y="6487"/>
                      </a:lnTo>
                      <a:lnTo>
                        <a:pt x="17973" y="6487"/>
                      </a:lnTo>
                      <a:lnTo>
                        <a:pt x="17890" y="6529"/>
                      </a:lnTo>
                      <a:lnTo>
                        <a:pt x="17764" y="6550"/>
                      </a:lnTo>
                      <a:lnTo>
                        <a:pt x="17701" y="6633"/>
                      </a:lnTo>
                      <a:lnTo>
                        <a:pt x="17701" y="6801"/>
                      </a:lnTo>
                      <a:lnTo>
                        <a:pt x="17597" y="6968"/>
                      </a:lnTo>
                      <a:lnTo>
                        <a:pt x="17639" y="7156"/>
                      </a:lnTo>
                      <a:lnTo>
                        <a:pt x="17597" y="7219"/>
                      </a:lnTo>
                      <a:lnTo>
                        <a:pt x="17639" y="7282"/>
                      </a:lnTo>
                      <a:lnTo>
                        <a:pt x="17701" y="7303"/>
                      </a:lnTo>
                      <a:lnTo>
                        <a:pt x="17681" y="7366"/>
                      </a:lnTo>
                      <a:lnTo>
                        <a:pt x="17639" y="7387"/>
                      </a:lnTo>
                      <a:lnTo>
                        <a:pt x="17701" y="7617"/>
                      </a:lnTo>
                      <a:lnTo>
                        <a:pt x="17785" y="7700"/>
                      </a:lnTo>
                      <a:lnTo>
                        <a:pt x="17806" y="7742"/>
                      </a:lnTo>
                      <a:lnTo>
                        <a:pt x="17973" y="7847"/>
                      </a:lnTo>
                      <a:lnTo>
                        <a:pt x="18015" y="7910"/>
                      </a:lnTo>
                      <a:lnTo>
                        <a:pt x="18120" y="7889"/>
                      </a:lnTo>
                      <a:lnTo>
                        <a:pt x="18183" y="7951"/>
                      </a:lnTo>
                      <a:lnTo>
                        <a:pt x="18266" y="7993"/>
                      </a:lnTo>
                      <a:lnTo>
                        <a:pt x="18392" y="7931"/>
                      </a:lnTo>
                      <a:lnTo>
                        <a:pt x="18476" y="7931"/>
                      </a:lnTo>
                      <a:lnTo>
                        <a:pt x="18538" y="8014"/>
                      </a:lnTo>
                      <a:lnTo>
                        <a:pt x="18685" y="8014"/>
                      </a:lnTo>
                      <a:lnTo>
                        <a:pt x="18748" y="8140"/>
                      </a:lnTo>
                      <a:lnTo>
                        <a:pt x="18831" y="8161"/>
                      </a:lnTo>
                      <a:lnTo>
                        <a:pt x="18852" y="8223"/>
                      </a:lnTo>
                      <a:lnTo>
                        <a:pt x="18727" y="8265"/>
                      </a:lnTo>
                      <a:lnTo>
                        <a:pt x="18727" y="8349"/>
                      </a:lnTo>
                      <a:lnTo>
                        <a:pt x="18685" y="8412"/>
                      </a:lnTo>
                      <a:lnTo>
                        <a:pt x="18685" y="8454"/>
                      </a:lnTo>
                      <a:lnTo>
                        <a:pt x="18622" y="8537"/>
                      </a:lnTo>
                      <a:lnTo>
                        <a:pt x="18497" y="8621"/>
                      </a:lnTo>
                      <a:lnTo>
                        <a:pt x="18497" y="8663"/>
                      </a:lnTo>
                      <a:lnTo>
                        <a:pt x="18434" y="8747"/>
                      </a:lnTo>
                      <a:lnTo>
                        <a:pt x="18517" y="8788"/>
                      </a:lnTo>
                      <a:lnTo>
                        <a:pt x="18517" y="8935"/>
                      </a:lnTo>
                      <a:lnTo>
                        <a:pt x="18580" y="9060"/>
                      </a:lnTo>
                      <a:lnTo>
                        <a:pt x="18580" y="9144"/>
                      </a:lnTo>
                      <a:lnTo>
                        <a:pt x="18434" y="9165"/>
                      </a:lnTo>
                      <a:lnTo>
                        <a:pt x="18497" y="9207"/>
                      </a:lnTo>
                      <a:lnTo>
                        <a:pt x="18685" y="9249"/>
                      </a:lnTo>
                      <a:lnTo>
                        <a:pt x="18748" y="9207"/>
                      </a:lnTo>
                      <a:lnTo>
                        <a:pt x="18810" y="9207"/>
                      </a:lnTo>
                      <a:lnTo>
                        <a:pt x="18831" y="9270"/>
                      </a:lnTo>
                      <a:lnTo>
                        <a:pt x="18894" y="9207"/>
                      </a:lnTo>
                      <a:lnTo>
                        <a:pt x="18936" y="9207"/>
                      </a:lnTo>
                      <a:lnTo>
                        <a:pt x="18999" y="9249"/>
                      </a:lnTo>
                      <a:lnTo>
                        <a:pt x="19145" y="9249"/>
                      </a:lnTo>
                      <a:lnTo>
                        <a:pt x="19333" y="9311"/>
                      </a:lnTo>
                      <a:lnTo>
                        <a:pt x="19417" y="9249"/>
                      </a:lnTo>
                      <a:lnTo>
                        <a:pt x="19564" y="9249"/>
                      </a:lnTo>
                      <a:lnTo>
                        <a:pt x="19585" y="9291"/>
                      </a:lnTo>
                      <a:lnTo>
                        <a:pt x="19626" y="9291"/>
                      </a:lnTo>
                      <a:lnTo>
                        <a:pt x="19668" y="9270"/>
                      </a:lnTo>
                      <a:lnTo>
                        <a:pt x="19752" y="9249"/>
                      </a:lnTo>
                      <a:lnTo>
                        <a:pt x="19794" y="9270"/>
                      </a:lnTo>
                      <a:lnTo>
                        <a:pt x="19836" y="9353"/>
                      </a:lnTo>
                      <a:lnTo>
                        <a:pt x="19877" y="9353"/>
                      </a:lnTo>
                      <a:lnTo>
                        <a:pt x="19940" y="9311"/>
                      </a:lnTo>
                      <a:lnTo>
                        <a:pt x="19982" y="9353"/>
                      </a:lnTo>
                      <a:lnTo>
                        <a:pt x="20003" y="9416"/>
                      </a:lnTo>
                      <a:lnTo>
                        <a:pt x="20066" y="9416"/>
                      </a:lnTo>
                      <a:lnTo>
                        <a:pt x="20108" y="9374"/>
                      </a:lnTo>
                      <a:lnTo>
                        <a:pt x="20254" y="9353"/>
                      </a:lnTo>
                      <a:lnTo>
                        <a:pt x="20296" y="9270"/>
                      </a:lnTo>
                      <a:lnTo>
                        <a:pt x="20401" y="9249"/>
                      </a:lnTo>
                      <a:lnTo>
                        <a:pt x="20484" y="9249"/>
                      </a:lnTo>
                      <a:lnTo>
                        <a:pt x="20589" y="9144"/>
                      </a:lnTo>
                      <a:lnTo>
                        <a:pt x="20714" y="9081"/>
                      </a:lnTo>
                      <a:lnTo>
                        <a:pt x="20819" y="9060"/>
                      </a:lnTo>
                      <a:lnTo>
                        <a:pt x="20840" y="8998"/>
                      </a:lnTo>
                      <a:lnTo>
                        <a:pt x="20924" y="8998"/>
                      </a:lnTo>
                      <a:lnTo>
                        <a:pt x="21028" y="9039"/>
                      </a:lnTo>
                      <a:lnTo>
                        <a:pt x="21112" y="9039"/>
                      </a:lnTo>
                      <a:lnTo>
                        <a:pt x="21196" y="9081"/>
                      </a:lnTo>
                      <a:lnTo>
                        <a:pt x="21405" y="9081"/>
                      </a:lnTo>
                      <a:lnTo>
                        <a:pt x="21635" y="8935"/>
                      </a:lnTo>
                      <a:lnTo>
                        <a:pt x="21656" y="8851"/>
                      </a:lnTo>
                      <a:lnTo>
                        <a:pt x="21719" y="8851"/>
                      </a:lnTo>
                      <a:lnTo>
                        <a:pt x="21740" y="8893"/>
                      </a:lnTo>
                      <a:lnTo>
                        <a:pt x="21761" y="8851"/>
                      </a:lnTo>
                      <a:lnTo>
                        <a:pt x="21844" y="8788"/>
                      </a:lnTo>
                      <a:lnTo>
                        <a:pt x="21844" y="8726"/>
                      </a:lnTo>
                      <a:lnTo>
                        <a:pt x="21865" y="8663"/>
                      </a:lnTo>
                      <a:lnTo>
                        <a:pt x="21928" y="8684"/>
                      </a:lnTo>
                      <a:lnTo>
                        <a:pt x="21991" y="8684"/>
                      </a:lnTo>
                      <a:lnTo>
                        <a:pt x="22054" y="8642"/>
                      </a:lnTo>
                      <a:lnTo>
                        <a:pt x="22054" y="8579"/>
                      </a:lnTo>
                      <a:lnTo>
                        <a:pt x="22095" y="8621"/>
                      </a:lnTo>
                      <a:lnTo>
                        <a:pt x="22158" y="8621"/>
                      </a:lnTo>
                      <a:lnTo>
                        <a:pt x="22179" y="8663"/>
                      </a:lnTo>
                      <a:lnTo>
                        <a:pt x="22179" y="8726"/>
                      </a:lnTo>
                      <a:lnTo>
                        <a:pt x="22242" y="8767"/>
                      </a:lnTo>
                      <a:lnTo>
                        <a:pt x="22158" y="8830"/>
                      </a:lnTo>
                      <a:lnTo>
                        <a:pt x="22158" y="8893"/>
                      </a:lnTo>
                      <a:lnTo>
                        <a:pt x="22095" y="8977"/>
                      </a:lnTo>
                      <a:lnTo>
                        <a:pt x="22054" y="8998"/>
                      </a:lnTo>
                      <a:lnTo>
                        <a:pt x="22054" y="9060"/>
                      </a:lnTo>
                      <a:lnTo>
                        <a:pt x="22137" y="9081"/>
                      </a:lnTo>
                      <a:lnTo>
                        <a:pt x="22200" y="9165"/>
                      </a:lnTo>
                      <a:lnTo>
                        <a:pt x="22242" y="9144"/>
                      </a:lnTo>
                      <a:lnTo>
                        <a:pt x="22305" y="9144"/>
                      </a:lnTo>
                      <a:lnTo>
                        <a:pt x="22409" y="9186"/>
                      </a:lnTo>
                      <a:lnTo>
                        <a:pt x="22409" y="9207"/>
                      </a:lnTo>
                      <a:cubicBezTo>
                        <a:pt x="22367" y="9207"/>
                        <a:pt x="22305" y="9249"/>
                        <a:pt x="22263" y="9270"/>
                      </a:cubicBezTo>
                      <a:lnTo>
                        <a:pt x="22242" y="9270"/>
                      </a:lnTo>
                      <a:cubicBezTo>
                        <a:pt x="22137" y="9291"/>
                        <a:pt x="22054" y="9353"/>
                        <a:pt x="21949" y="9374"/>
                      </a:cubicBezTo>
                      <a:cubicBezTo>
                        <a:pt x="21886" y="9374"/>
                        <a:pt x="21865" y="9395"/>
                        <a:pt x="21844" y="9458"/>
                      </a:cubicBezTo>
                      <a:lnTo>
                        <a:pt x="21551" y="9521"/>
                      </a:lnTo>
                      <a:lnTo>
                        <a:pt x="21133" y="9563"/>
                      </a:lnTo>
                      <a:lnTo>
                        <a:pt x="21007" y="9521"/>
                      </a:lnTo>
                      <a:lnTo>
                        <a:pt x="20903" y="9521"/>
                      </a:lnTo>
                      <a:lnTo>
                        <a:pt x="20735" y="9730"/>
                      </a:lnTo>
                      <a:lnTo>
                        <a:pt x="20631" y="9793"/>
                      </a:lnTo>
                      <a:lnTo>
                        <a:pt x="20589" y="9876"/>
                      </a:lnTo>
                      <a:lnTo>
                        <a:pt x="20673" y="9918"/>
                      </a:lnTo>
                      <a:lnTo>
                        <a:pt x="20735" y="9876"/>
                      </a:lnTo>
                      <a:lnTo>
                        <a:pt x="20798" y="9876"/>
                      </a:lnTo>
                      <a:lnTo>
                        <a:pt x="20777" y="9981"/>
                      </a:lnTo>
                      <a:lnTo>
                        <a:pt x="20694" y="10023"/>
                      </a:lnTo>
                      <a:lnTo>
                        <a:pt x="20714" y="10086"/>
                      </a:lnTo>
                      <a:lnTo>
                        <a:pt x="20882" y="10107"/>
                      </a:lnTo>
                      <a:lnTo>
                        <a:pt x="20903" y="10148"/>
                      </a:lnTo>
                      <a:lnTo>
                        <a:pt x="21028" y="10127"/>
                      </a:lnTo>
                      <a:lnTo>
                        <a:pt x="21028" y="10044"/>
                      </a:lnTo>
                      <a:lnTo>
                        <a:pt x="20945" y="9981"/>
                      </a:lnTo>
                      <a:lnTo>
                        <a:pt x="20945" y="9897"/>
                      </a:lnTo>
                      <a:lnTo>
                        <a:pt x="21028" y="9876"/>
                      </a:lnTo>
                      <a:lnTo>
                        <a:pt x="21049" y="9918"/>
                      </a:lnTo>
                      <a:lnTo>
                        <a:pt x="21133" y="9918"/>
                      </a:lnTo>
                      <a:lnTo>
                        <a:pt x="21238" y="10002"/>
                      </a:lnTo>
                      <a:lnTo>
                        <a:pt x="21321" y="9981"/>
                      </a:lnTo>
                      <a:lnTo>
                        <a:pt x="21342" y="9876"/>
                      </a:lnTo>
                      <a:lnTo>
                        <a:pt x="21426" y="9814"/>
                      </a:lnTo>
                      <a:lnTo>
                        <a:pt x="21426" y="9918"/>
                      </a:lnTo>
                      <a:lnTo>
                        <a:pt x="21530" y="10023"/>
                      </a:lnTo>
                      <a:lnTo>
                        <a:pt x="21551" y="9981"/>
                      </a:lnTo>
                      <a:lnTo>
                        <a:pt x="21551" y="9897"/>
                      </a:lnTo>
                      <a:lnTo>
                        <a:pt x="21656" y="9897"/>
                      </a:lnTo>
                      <a:lnTo>
                        <a:pt x="21677" y="9814"/>
                      </a:lnTo>
                      <a:lnTo>
                        <a:pt x="21761" y="9814"/>
                      </a:lnTo>
                      <a:lnTo>
                        <a:pt x="21886" y="9772"/>
                      </a:lnTo>
                      <a:cubicBezTo>
                        <a:pt x="21932" y="9802"/>
                        <a:pt x="21989" y="9822"/>
                        <a:pt x="22041" y="9822"/>
                      </a:cubicBezTo>
                      <a:cubicBezTo>
                        <a:pt x="22060" y="9822"/>
                        <a:pt x="22079" y="9819"/>
                        <a:pt x="22095" y="9814"/>
                      </a:cubicBezTo>
                      <a:cubicBezTo>
                        <a:pt x="22116" y="9814"/>
                        <a:pt x="22132" y="9808"/>
                        <a:pt x="22142" y="9803"/>
                      </a:cubicBezTo>
                      <a:lnTo>
                        <a:pt x="22142" y="9803"/>
                      </a:lnTo>
                      <a:lnTo>
                        <a:pt x="22095" y="9835"/>
                      </a:lnTo>
                      <a:lnTo>
                        <a:pt x="22158" y="9918"/>
                      </a:lnTo>
                      <a:lnTo>
                        <a:pt x="22033" y="10044"/>
                      </a:lnTo>
                      <a:lnTo>
                        <a:pt x="21949" y="10002"/>
                      </a:lnTo>
                      <a:lnTo>
                        <a:pt x="21886" y="10044"/>
                      </a:lnTo>
                      <a:lnTo>
                        <a:pt x="21782" y="10044"/>
                      </a:lnTo>
                      <a:lnTo>
                        <a:pt x="21740" y="10002"/>
                      </a:lnTo>
                      <a:lnTo>
                        <a:pt x="21656" y="10002"/>
                      </a:lnTo>
                      <a:lnTo>
                        <a:pt x="21551" y="10190"/>
                      </a:lnTo>
                      <a:lnTo>
                        <a:pt x="21572" y="10316"/>
                      </a:lnTo>
                      <a:lnTo>
                        <a:pt x="21572" y="10462"/>
                      </a:lnTo>
                      <a:lnTo>
                        <a:pt x="21551" y="10316"/>
                      </a:lnTo>
                      <a:lnTo>
                        <a:pt x="21510" y="10316"/>
                      </a:lnTo>
                      <a:lnTo>
                        <a:pt x="21468" y="10232"/>
                      </a:lnTo>
                      <a:lnTo>
                        <a:pt x="21405" y="10232"/>
                      </a:lnTo>
                      <a:lnTo>
                        <a:pt x="21342" y="10337"/>
                      </a:lnTo>
                      <a:lnTo>
                        <a:pt x="21196" y="10379"/>
                      </a:lnTo>
                      <a:lnTo>
                        <a:pt x="21133" y="10400"/>
                      </a:lnTo>
                      <a:lnTo>
                        <a:pt x="21133" y="10316"/>
                      </a:lnTo>
                      <a:lnTo>
                        <a:pt x="21091" y="10316"/>
                      </a:lnTo>
                      <a:lnTo>
                        <a:pt x="21007" y="10420"/>
                      </a:lnTo>
                      <a:lnTo>
                        <a:pt x="20924" y="10441"/>
                      </a:lnTo>
                      <a:lnTo>
                        <a:pt x="20882" y="10400"/>
                      </a:lnTo>
                      <a:lnTo>
                        <a:pt x="20798" y="10400"/>
                      </a:lnTo>
                      <a:lnTo>
                        <a:pt x="20735" y="10483"/>
                      </a:lnTo>
                      <a:lnTo>
                        <a:pt x="20735" y="10504"/>
                      </a:lnTo>
                      <a:lnTo>
                        <a:pt x="20589" y="10525"/>
                      </a:lnTo>
                      <a:lnTo>
                        <a:pt x="20505" y="10588"/>
                      </a:lnTo>
                      <a:lnTo>
                        <a:pt x="20505" y="10692"/>
                      </a:lnTo>
                      <a:lnTo>
                        <a:pt x="20526" y="10797"/>
                      </a:lnTo>
                      <a:lnTo>
                        <a:pt x="20422" y="11069"/>
                      </a:lnTo>
                      <a:lnTo>
                        <a:pt x="20380" y="11278"/>
                      </a:lnTo>
                      <a:lnTo>
                        <a:pt x="20380" y="11362"/>
                      </a:lnTo>
                      <a:lnTo>
                        <a:pt x="20484" y="11446"/>
                      </a:lnTo>
                      <a:lnTo>
                        <a:pt x="20463" y="11488"/>
                      </a:lnTo>
                      <a:lnTo>
                        <a:pt x="20359" y="11529"/>
                      </a:lnTo>
                      <a:lnTo>
                        <a:pt x="20359" y="11592"/>
                      </a:lnTo>
                      <a:lnTo>
                        <a:pt x="20422" y="11697"/>
                      </a:lnTo>
                      <a:lnTo>
                        <a:pt x="20422" y="11801"/>
                      </a:lnTo>
                      <a:lnTo>
                        <a:pt x="20380" y="11864"/>
                      </a:lnTo>
                      <a:lnTo>
                        <a:pt x="20359" y="11801"/>
                      </a:lnTo>
                      <a:lnTo>
                        <a:pt x="20275" y="11864"/>
                      </a:lnTo>
                      <a:lnTo>
                        <a:pt x="20212" y="11843"/>
                      </a:lnTo>
                      <a:lnTo>
                        <a:pt x="20254" y="11760"/>
                      </a:lnTo>
                      <a:lnTo>
                        <a:pt x="20296" y="11739"/>
                      </a:lnTo>
                      <a:lnTo>
                        <a:pt x="20296" y="11634"/>
                      </a:lnTo>
                      <a:lnTo>
                        <a:pt x="20212" y="11634"/>
                      </a:lnTo>
                      <a:lnTo>
                        <a:pt x="20087" y="11864"/>
                      </a:lnTo>
                      <a:lnTo>
                        <a:pt x="20066" y="12115"/>
                      </a:lnTo>
                      <a:lnTo>
                        <a:pt x="20108" y="12408"/>
                      </a:lnTo>
                      <a:lnTo>
                        <a:pt x="20108" y="12785"/>
                      </a:lnTo>
                      <a:lnTo>
                        <a:pt x="20087" y="12408"/>
                      </a:lnTo>
                      <a:lnTo>
                        <a:pt x="20045" y="12220"/>
                      </a:lnTo>
                      <a:lnTo>
                        <a:pt x="19982" y="12178"/>
                      </a:lnTo>
                      <a:lnTo>
                        <a:pt x="20045" y="12073"/>
                      </a:lnTo>
                      <a:lnTo>
                        <a:pt x="20045" y="11990"/>
                      </a:lnTo>
                      <a:lnTo>
                        <a:pt x="19898" y="11906"/>
                      </a:lnTo>
                      <a:lnTo>
                        <a:pt x="19961" y="11780"/>
                      </a:lnTo>
                      <a:lnTo>
                        <a:pt x="19961" y="11571"/>
                      </a:lnTo>
                      <a:lnTo>
                        <a:pt x="19877" y="11446"/>
                      </a:lnTo>
                      <a:lnTo>
                        <a:pt x="19877" y="11236"/>
                      </a:lnTo>
                      <a:lnTo>
                        <a:pt x="19961" y="11111"/>
                      </a:lnTo>
                      <a:lnTo>
                        <a:pt x="20045" y="10923"/>
                      </a:lnTo>
                      <a:lnTo>
                        <a:pt x="20045" y="10755"/>
                      </a:lnTo>
                      <a:lnTo>
                        <a:pt x="20003" y="10755"/>
                      </a:lnTo>
                      <a:lnTo>
                        <a:pt x="19961" y="10839"/>
                      </a:lnTo>
                      <a:lnTo>
                        <a:pt x="19940" y="10964"/>
                      </a:lnTo>
                      <a:lnTo>
                        <a:pt x="19857" y="11048"/>
                      </a:lnTo>
                      <a:lnTo>
                        <a:pt x="19836" y="11027"/>
                      </a:lnTo>
                      <a:lnTo>
                        <a:pt x="19794" y="10902"/>
                      </a:lnTo>
                      <a:lnTo>
                        <a:pt x="19877" y="10713"/>
                      </a:lnTo>
                      <a:lnTo>
                        <a:pt x="19898" y="10609"/>
                      </a:lnTo>
                      <a:lnTo>
                        <a:pt x="19836" y="10546"/>
                      </a:lnTo>
                      <a:lnTo>
                        <a:pt x="19752" y="10630"/>
                      </a:lnTo>
                      <a:lnTo>
                        <a:pt x="19731" y="10609"/>
                      </a:lnTo>
                      <a:lnTo>
                        <a:pt x="19689" y="10546"/>
                      </a:lnTo>
                      <a:lnTo>
                        <a:pt x="19731" y="10483"/>
                      </a:lnTo>
                      <a:lnTo>
                        <a:pt x="19731" y="10337"/>
                      </a:lnTo>
                      <a:lnTo>
                        <a:pt x="19668" y="10337"/>
                      </a:lnTo>
                      <a:lnTo>
                        <a:pt x="19668" y="10295"/>
                      </a:lnTo>
                      <a:lnTo>
                        <a:pt x="19689" y="10232"/>
                      </a:lnTo>
                      <a:lnTo>
                        <a:pt x="19689" y="10127"/>
                      </a:lnTo>
                      <a:lnTo>
                        <a:pt x="19585" y="10169"/>
                      </a:lnTo>
                      <a:lnTo>
                        <a:pt x="19271" y="10274"/>
                      </a:lnTo>
                      <a:lnTo>
                        <a:pt x="19103" y="10379"/>
                      </a:lnTo>
                      <a:lnTo>
                        <a:pt x="19041" y="10337"/>
                      </a:lnTo>
                      <a:lnTo>
                        <a:pt x="19041" y="10295"/>
                      </a:lnTo>
                      <a:lnTo>
                        <a:pt x="18999" y="10295"/>
                      </a:lnTo>
                      <a:lnTo>
                        <a:pt x="18915" y="10379"/>
                      </a:lnTo>
                      <a:lnTo>
                        <a:pt x="18831" y="10379"/>
                      </a:lnTo>
                      <a:lnTo>
                        <a:pt x="18789" y="10295"/>
                      </a:lnTo>
                      <a:lnTo>
                        <a:pt x="18622" y="10420"/>
                      </a:lnTo>
                      <a:lnTo>
                        <a:pt x="18622" y="10337"/>
                      </a:lnTo>
                      <a:lnTo>
                        <a:pt x="18517" y="10295"/>
                      </a:lnTo>
                      <a:lnTo>
                        <a:pt x="18476" y="10295"/>
                      </a:lnTo>
                      <a:lnTo>
                        <a:pt x="18476" y="10337"/>
                      </a:lnTo>
                      <a:lnTo>
                        <a:pt x="18308" y="10337"/>
                      </a:lnTo>
                      <a:lnTo>
                        <a:pt x="18078" y="10232"/>
                      </a:lnTo>
                      <a:lnTo>
                        <a:pt x="17890" y="10232"/>
                      </a:lnTo>
                      <a:lnTo>
                        <a:pt x="17701" y="10127"/>
                      </a:lnTo>
                      <a:lnTo>
                        <a:pt x="17555" y="10127"/>
                      </a:lnTo>
                      <a:lnTo>
                        <a:pt x="17555" y="10023"/>
                      </a:lnTo>
                      <a:lnTo>
                        <a:pt x="17429" y="9918"/>
                      </a:lnTo>
                      <a:lnTo>
                        <a:pt x="17346" y="9981"/>
                      </a:lnTo>
                      <a:lnTo>
                        <a:pt x="17241" y="9897"/>
                      </a:lnTo>
                      <a:lnTo>
                        <a:pt x="17220" y="9772"/>
                      </a:lnTo>
                      <a:lnTo>
                        <a:pt x="17116" y="9709"/>
                      </a:lnTo>
                      <a:lnTo>
                        <a:pt x="17053" y="9667"/>
                      </a:lnTo>
                      <a:lnTo>
                        <a:pt x="17157" y="9646"/>
                      </a:lnTo>
                      <a:lnTo>
                        <a:pt x="17283" y="9646"/>
                      </a:lnTo>
                      <a:lnTo>
                        <a:pt x="17283" y="9500"/>
                      </a:lnTo>
                      <a:lnTo>
                        <a:pt x="17388" y="9437"/>
                      </a:lnTo>
                      <a:lnTo>
                        <a:pt x="17367" y="9353"/>
                      </a:lnTo>
                      <a:lnTo>
                        <a:pt x="17471" y="9353"/>
                      </a:lnTo>
                      <a:lnTo>
                        <a:pt x="17639" y="9395"/>
                      </a:lnTo>
                      <a:lnTo>
                        <a:pt x="17681" y="9374"/>
                      </a:lnTo>
                      <a:lnTo>
                        <a:pt x="17681" y="9332"/>
                      </a:lnTo>
                      <a:lnTo>
                        <a:pt x="17806" y="9332"/>
                      </a:lnTo>
                      <a:lnTo>
                        <a:pt x="18078" y="9395"/>
                      </a:lnTo>
                      <a:lnTo>
                        <a:pt x="18183" y="9291"/>
                      </a:lnTo>
                      <a:lnTo>
                        <a:pt x="18183" y="9165"/>
                      </a:lnTo>
                      <a:lnTo>
                        <a:pt x="18225" y="9060"/>
                      </a:lnTo>
                      <a:lnTo>
                        <a:pt x="18183" y="8935"/>
                      </a:lnTo>
                      <a:lnTo>
                        <a:pt x="18183" y="8809"/>
                      </a:lnTo>
                      <a:lnTo>
                        <a:pt x="18120" y="8705"/>
                      </a:lnTo>
                      <a:lnTo>
                        <a:pt x="18078" y="8537"/>
                      </a:lnTo>
                      <a:lnTo>
                        <a:pt x="17994" y="8516"/>
                      </a:lnTo>
                      <a:lnTo>
                        <a:pt x="17973" y="8433"/>
                      </a:lnTo>
                      <a:lnTo>
                        <a:pt x="17806" y="8286"/>
                      </a:lnTo>
                      <a:lnTo>
                        <a:pt x="17764" y="8286"/>
                      </a:lnTo>
                      <a:lnTo>
                        <a:pt x="17743" y="8349"/>
                      </a:lnTo>
                      <a:lnTo>
                        <a:pt x="17681" y="8349"/>
                      </a:lnTo>
                      <a:lnTo>
                        <a:pt x="17660" y="8286"/>
                      </a:lnTo>
                      <a:lnTo>
                        <a:pt x="17492" y="8203"/>
                      </a:lnTo>
                      <a:lnTo>
                        <a:pt x="17492" y="8244"/>
                      </a:lnTo>
                      <a:lnTo>
                        <a:pt x="17597" y="8328"/>
                      </a:lnTo>
                      <a:lnTo>
                        <a:pt x="17576" y="8391"/>
                      </a:lnTo>
                      <a:lnTo>
                        <a:pt x="17639" y="8454"/>
                      </a:lnTo>
                      <a:lnTo>
                        <a:pt x="17576" y="8558"/>
                      </a:lnTo>
                      <a:lnTo>
                        <a:pt x="17492" y="8454"/>
                      </a:lnTo>
                      <a:lnTo>
                        <a:pt x="17492" y="8349"/>
                      </a:lnTo>
                      <a:lnTo>
                        <a:pt x="17388" y="8349"/>
                      </a:lnTo>
                      <a:lnTo>
                        <a:pt x="17220" y="8244"/>
                      </a:lnTo>
                      <a:lnTo>
                        <a:pt x="17178" y="8182"/>
                      </a:lnTo>
                      <a:lnTo>
                        <a:pt x="17137" y="8223"/>
                      </a:lnTo>
                      <a:lnTo>
                        <a:pt x="17053" y="8182"/>
                      </a:lnTo>
                      <a:lnTo>
                        <a:pt x="17011" y="8077"/>
                      </a:lnTo>
                      <a:lnTo>
                        <a:pt x="16906" y="7993"/>
                      </a:lnTo>
                      <a:lnTo>
                        <a:pt x="16739" y="7993"/>
                      </a:lnTo>
                      <a:lnTo>
                        <a:pt x="16551" y="7805"/>
                      </a:lnTo>
                      <a:lnTo>
                        <a:pt x="16404" y="7721"/>
                      </a:lnTo>
                      <a:lnTo>
                        <a:pt x="16383" y="7617"/>
                      </a:lnTo>
                      <a:lnTo>
                        <a:pt x="15902" y="7345"/>
                      </a:lnTo>
                      <a:lnTo>
                        <a:pt x="15776" y="7135"/>
                      </a:lnTo>
                      <a:lnTo>
                        <a:pt x="15776" y="6968"/>
                      </a:lnTo>
                      <a:lnTo>
                        <a:pt x="15672" y="6717"/>
                      </a:lnTo>
                      <a:lnTo>
                        <a:pt x="15672" y="6612"/>
                      </a:lnTo>
                      <a:lnTo>
                        <a:pt x="15567" y="6612"/>
                      </a:lnTo>
                      <a:lnTo>
                        <a:pt x="15442" y="6508"/>
                      </a:lnTo>
                      <a:lnTo>
                        <a:pt x="15337" y="6508"/>
                      </a:lnTo>
                      <a:lnTo>
                        <a:pt x="15253" y="6424"/>
                      </a:lnTo>
                      <a:lnTo>
                        <a:pt x="15149" y="6403"/>
                      </a:lnTo>
                      <a:lnTo>
                        <a:pt x="15065" y="6319"/>
                      </a:lnTo>
                      <a:lnTo>
                        <a:pt x="14940" y="6361"/>
                      </a:lnTo>
                      <a:lnTo>
                        <a:pt x="14793" y="6487"/>
                      </a:lnTo>
                      <a:lnTo>
                        <a:pt x="14688" y="6696"/>
                      </a:lnTo>
                      <a:lnTo>
                        <a:pt x="14584" y="6738"/>
                      </a:lnTo>
                      <a:lnTo>
                        <a:pt x="14479" y="6801"/>
                      </a:lnTo>
                      <a:lnTo>
                        <a:pt x="14375" y="6801"/>
                      </a:lnTo>
                      <a:lnTo>
                        <a:pt x="14312" y="6738"/>
                      </a:lnTo>
                      <a:lnTo>
                        <a:pt x="14144" y="6696"/>
                      </a:lnTo>
                      <a:lnTo>
                        <a:pt x="14061" y="6633"/>
                      </a:lnTo>
                      <a:lnTo>
                        <a:pt x="14144" y="6529"/>
                      </a:lnTo>
                      <a:lnTo>
                        <a:pt x="14207" y="6466"/>
                      </a:lnTo>
                      <a:lnTo>
                        <a:pt x="14270" y="6466"/>
                      </a:lnTo>
                      <a:lnTo>
                        <a:pt x="14375" y="6361"/>
                      </a:lnTo>
                      <a:lnTo>
                        <a:pt x="14458" y="6319"/>
                      </a:lnTo>
                      <a:lnTo>
                        <a:pt x="14479" y="6257"/>
                      </a:lnTo>
                      <a:lnTo>
                        <a:pt x="14458" y="6215"/>
                      </a:lnTo>
                      <a:lnTo>
                        <a:pt x="14375" y="6236"/>
                      </a:lnTo>
                      <a:lnTo>
                        <a:pt x="14333" y="6194"/>
                      </a:lnTo>
                      <a:lnTo>
                        <a:pt x="14354" y="6110"/>
                      </a:lnTo>
                      <a:lnTo>
                        <a:pt x="14458" y="6006"/>
                      </a:lnTo>
                      <a:lnTo>
                        <a:pt x="14437" y="5943"/>
                      </a:lnTo>
                      <a:lnTo>
                        <a:pt x="14542" y="5838"/>
                      </a:lnTo>
                      <a:lnTo>
                        <a:pt x="14542" y="5754"/>
                      </a:lnTo>
                      <a:lnTo>
                        <a:pt x="14521" y="5629"/>
                      </a:lnTo>
                      <a:lnTo>
                        <a:pt x="14375" y="5650"/>
                      </a:lnTo>
                      <a:lnTo>
                        <a:pt x="14375" y="5734"/>
                      </a:lnTo>
                      <a:lnTo>
                        <a:pt x="14165" y="5880"/>
                      </a:lnTo>
                      <a:lnTo>
                        <a:pt x="14061" y="5838"/>
                      </a:lnTo>
                      <a:lnTo>
                        <a:pt x="14165" y="6047"/>
                      </a:lnTo>
                      <a:lnTo>
                        <a:pt x="14103" y="6131"/>
                      </a:lnTo>
                      <a:lnTo>
                        <a:pt x="14061" y="6026"/>
                      </a:lnTo>
                      <a:lnTo>
                        <a:pt x="13914" y="6026"/>
                      </a:lnTo>
                      <a:lnTo>
                        <a:pt x="13810" y="6131"/>
                      </a:lnTo>
                      <a:lnTo>
                        <a:pt x="13893" y="6152"/>
                      </a:lnTo>
                      <a:lnTo>
                        <a:pt x="13851" y="6298"/>
                      </a:lnTo>
                      <a:lnTo>
                        <a:pt x="13747" y="6236"/>
                      </a:lnTo>
                      <a:lnTo>
                        <a:pt x="13642" y="6319"/>
                      </a:lnTo>
                      <a:lnTo>
                        <a:pt x="13684" y="6403"/>
                      </a:lnTo>
                      <a:lnTo>
                        <a:pt x="13789" y="6403"/>
                      </a:lnTo>
                      <a:lnTo>
                        <a:pt x="13831" y="6466"/>
                      </a:lnTo>
                      <a:lnTo>
                        <a:pt x="13642" y="6570"/>
                      </a:lnTo>
                      <a:lnTo>
                        <a:pt x="13579" y="6424"/>
                      </a:lnTo>
                      <a:lnTo>
                        <a:pt x="13433" y="6361"/>
                      </a:lnTo>
                      <a:lnTo>
                        <a:pt x="13391" y="6236"/>
                      </a:lnTo>
                      <a:lnTo>
                        <a:pt x="13391" y="5713"/>
                      </a:lnTo>
                      <a:lnTo>
                        <a:pt x="13496" y="5503"/>
                      </a:lnTo>
                      <a:lnTo>
                        <a:pt x="13475" y="5148"/>
                      </a:lnTo>
                      <a:lnTo>
                        <a:pt x="13538" y="5001"/>
                      </a:lnTo>
                      <a:lnTo>
                        <a:pt x="13517" y="4562"/>
                      </a:lnTo>
                      <a:lnTo>
                        <a:pt x="13517" y="4625"/>
                      </a:lnTo>
                      <a:lnTo>
                        <a:pt x="13370" y="4687"/>
                      </a:lnTo>
                      <a:lnTo>
                        <a:pt x="13266" y="4855"/>
                      </a:lnTo>
                      <a:lnTo>
                        <a:pt x="13349" y="4938"/>
                      </a:lnTo>
                      <a:lnTo>
                        <a:pt x="13287" y="5001"/>
                      </a:lnTo>
                      <a:lnTo>
                        <a:pt x="13349" y="5148"/>
                      </a:lnTo>
                      <a:lnTo>
                        <a:pt x="13307" y="5315"/>
                      </a:lnTo>
                      <a:lnTo>
                        <a:pt x="13245" y="5294"/>
                      </a:lnTo>
                      <a:lnTo>
                        <a:pt x="13161" y="5210"/>
                      </a:lnTo>
                      <a:lnTo>
                        <a:pt x="13119" y="5294"/>
                      </a:lnTo>
                      <a:lnTo>
                        <a:pt x="13119" y="5378"/>
                      </a:lnTo>
                      <a:lnTo>
                        <a:pt x="13056" y="5315"/>
                      </a:lnTo>
                      <a:lnTo>
                        <a:pt x="12952" y="5399"/>
                      </a:lnTo>
                      <a:lnTo>
                        <a:pt x="12952" y="5482"/>
                      </a:lnTo>
                      <a:lnTo>
                        <a:pt x="12889" y="5482"/>
                      </a:lnTo>
                      <a:lnTo>
                        <a:pt x="12638" y="5608"/>
                      </a:lnTo>
                      <a:lnTo>
                        <a:pt x="12491" y="5775"/>
                      </a:lnTo>
                      <a:lnTo>
                        <a:pt x="12429" y="5692"/>
                      </a:lnTo>
                      <a:lnTo>
                        <a:pt x="12429" y="5587"/>
                      </a:lnTo>
                      <a:lnTo>
                        <a:pt x="12575" y="5524"/>
                      </a:lnTo>
                      <a:lnTo>
                        <a:pt x="12596" y="5420"/>
                      </a:lnTo>
                      <a:lnTo>
                        <a:pt x="12491" y="5420"/>
                      </a:lnTo>
                      <a:lnTo>
                        <a:pt x="12387" y="5482"/>
                      </a:lnTo>
                      <a:lnTo>
                        <a:pt x="12178" y="5482"/>
                      </a:lnTo>
                      <a:lnTo>
                        <a:pt x="12052" y="5566"/>
                      </a:lnTo>
                      <a:lnTo>
                        <a:pt x="11780" y="5566"/>
                      </a:lnTo>
                      <a:lnTo>
                        <a:pt x="11424" y="5817"/>
                      </a:lnTo>
                      <a:lnTo>
                        <a:pt x="11257" y="5880"/>
                      </a:lnTo>
                      <a:lnTo>
                        <a:pt x="11111" y="6089"/>
                      </a:lnTo>
                      <a:lnTo>
                        <a:pt x="11090" y="5985"/>
                      </a:lnTo>
                      <a:lnTo>
                        <a:pt x="11215" y="5796"/>
                      </a:lnTo>
                      <a:lnTo>
                        <a:pt x="11173" y="5713"/>
                      </a:lnTo>
                      <a:lnTo>
                        <a:pt x="10985" y="5817"/>
                      </a:lnTo>
                      <a:lnTo>
                        <a:pt x="10964" y="5775"/>
                      </a:lnTo>
                      <a:lnTo>
                        <a:pt x="10880" y="5796"/>
                      </a:lnTo>
                      <a:lnTo>
                        <a:pt x="10797" y="5838"/>
                      </a:lnTo>
                      <a:lnTo>
                        <a:pt x="10734" y="5775"/>
                      </a:lnTo>
                      <a:lnTo>
                        <a:pt x="10629" y="5796"/>
                      </a:lnTo>
                      <a:lnTo>
                        <a:pt x="10587" y="5880"/>
                      </a:lnTo>
                      <a:lnTo>
                        <a:pt x="10315" y="6047"/>
                      </a:lnTo>
                      <a:lnTo>
                        <a:pt x="10211" y="6047"/>
                      </a:lnTo>
                      <a:lnTo>
                        <a:pt x="10022" y="6110"/>
                      </a:lnTo>
                      <a:lnTo>
                        <a:pt x="9897" y="6257"/>
                      </a:lnTo>
                      <a:lnTo>
                        <a:pt x="9939" y="6361"/>
                      </a:lnTo>
                      <a:lnTo>
                        <a:pt x="9834" y="6340"/>
                      </a:lnTo>
                      <a:lnTo>
                        <a:pt x="9792" y="6403"/>
                      </a:lnTo>
                      <a:lnTo>
                        <a:pt x="9688" y="6361"/>
                      </a:lnTo>
                      <a:lnTo>
                        <a:pt x="9657" y="6408"/>
                      </a:lnTo>
                      <a:lnTo>
                        <a:pt x="9657" y="6408"/>
                      </a:lnTo>
                      <a:lnTo>
                        <a:pt x="9583" y="6319"/>
                      </a:lnTo>
                      <a:lnTo>
                        <a:pt x="9625" y="6215"/>
                      </a:lnTo>
                      <a:lnTo>
                        <a:pt x="9709" y="6215"/>
                      </a:lnTo>
                      <a:lnTo>
                        <a:pt x="9792" y="6110"/>
                      </a:lnTo>
                      <a:lnTo>
                        <a:pt x="9897" y="6026"/>
                      </a:lnTo>
                      <a:lnTo>
                        <a:pt x="9939" y="6068"/>
                      </a:lnTo>
                      <a:lnTo>
                        <a:pt x="10022" y="6026"/>
                      </a:lnTo>
                      <a:lnTo>
                        <a:pt x="10043" y="5943"/>
                      </a:lnTo>
                      <a:lnTo>
                        <a:pt x="10169" y="5838"/>
                      </a:lnTo>
                      <a:lnTo>
                        <a:pt x="10211" y="5901"/>
                      </a:lnTo>
                      <a:lnTo>
                        <a:pt x="10462" y="5796"/>
                      </a:lnTo>
                      <a:lnTo>
                        <a:pt x="10546" y="5650"/>
                      </a:lnTo>
                      <a:lnTo>
                        <a:pt x="10671" y="5608"/>
                      </a:lnTo>
                      <a:lnTo>
                        <a:pt x="10880" y="5629"/>
                      </a:lnTo>
                      <a:lnTo>
                        <a:pt x="10901" y="5587"/>
                      </a:lnTo>
                      <a:lnTo>
                        <a:pt x="11090" y="5587"/>
                      </a:lnTo>
                      <a:lnTo>
                        <a:pt x="11278" y="5503"/>
                      </a:lnTo>
                      <a:lnTo>
                        <a:pt x="11320" y="5587"/>
                      </a:lnTo>
                      <a:lnTo>
                        <a:pt x="11383" y="5587"/>
                      </a:lnTo>
                      <a:lnTo>
                        <a:pt x="11445" y="5524"/>
                      </a:lnTo>
                      <a:lnTo>
                        <a:pt x="11529" y="5524"/>
                      </a:lnTo>
                      <a:lnTo>
                        <a:pt x="11675" y="5503"/>
                      </a:lnTo>
                      <a:lnTo>
                        <a:pt x="11738" y="5399"/>
                      </a:lnTo>
                      <a:lnTo>
                        <a:pt x="11989" y="5315"/>
                      </a:lnTo>
                      <a:lnTo>
                        <a:pt x="12240" y="5231"/>
                      </a:lnTo>
                      <a:lnTo>
                        <a:pt x="12261" y="5127"/>
                      </a:lnTo>
                      <a:lnTo>
                        <a:pt x="12324" y="5127"/>
                      </a:lnTo>
                      <a:lnTo>
                        <a:pt x="12366" y="5085"/>
                      </a:lnTo>
                      <a:lnTo>
                        <a:pt x="12324" y="5022"/>
                      </a:lnTo>
                      <a:lnTo>
                        <a:pt x="12324" y="4918"/>
                      </a:lnTo>
                      <a:lnTo>
                        <a:pt x="12240" y="4876"/>
                      </a:lnTo>
                      <a:lnTo>
                        <a:pt x="12219" y="4918"/>
                      </a:lnTo>
                      <a:lnTo>
                        <a:pt x="12219" y="5001"/>
                      </a:lnTo>
                      <a:lnTo>
                        <a:pt x="12115" y="5022"/>
                      </a:lnTo>
                      <a:lnTo>
                        <a:pt x="12073" y="4980"/>
                      </a:lnTo>
                      <a:lnTo>
                        <a:pt x="12031" y="4980"/>
                      </a:lnTo>
                      <a:lnTo>
                        <a:pt x="12010" y="4938"/>
                      </a:lnTo>
                      <a:lnTo>
                        <a:pt x="11885" y="4938"/>
                      </a:lnTo>
                      <a:lnTo>
                        <a:pt x="11696" y="5001"/>
                      </a:lnTo>
                      <a:lnTo>
                        <a:pt x="11634" y="5106"/>
                      </a:lnTo>
                      <a:lnTo>
                        <a:pt x="11571" y="5169"/>
                      </a:lnTo>
                      <a:lnTo>
                        <a:pt x="11508" y="5085"/>
                      </a:lnTo>
                      <a:lnTo>
                        <a:pt x="11466" y="5085"/>
                      </a:lnTo>
                      <a:lnTo>
                        <a:pt x="11362" y="5169"/>
                      </a:lnTo>
                      <a:lnTo>
                        <a:pt x="11090" y="5252"/>
                      </a:lnTo>
                      <a:lnTo>
                        <a:pt x="10755" y="5273"/>
                      </a:lnTo>
                      <a:lnTo>
                        <a:pt x="10692" y="5210"/>
                      </a:lnTo>
                      <a:lnTo>
                        <a:pt x="10629" y="5210"/>
                      </a:lnTo>
                      <a:lnTo>
                        <a:pt x="10650" y="5273"/>
                      </a:lnTo>
                      <a:lnTo>
                        <a:pt x="10587" y="5315"/>
                      </a:lnTo>
                      <a:lnTo>
                        <a:pt x="10483" y="5294"/>
                      </a:lnTo>
                      <a:lnTo>
                        <a:pt x="10420" y="5294"/>
                      </a:lnTo>
                      <a:lnTo>
                        <a:pt x="10357" y="5420"/>
                      </a:lnTo>
                      <a:lnTo>
                        <a:pt x="10211" y="5587"/>
                      </a:lnTo>
                      <a:lnTo>
                        <a:pt x="10148" y="5524"/>
                      </a:lnTo>
                      <a:lnTo>
                        <a:pt x="10043" y="5524"/>
                      </a:lnTo>
                      <a:lnTo>
                        <a:pt x="10022" y="5503"/>
                      </a:lnTo>
                      <a:lnTo>
                        <a:pt x="9897" y="5503"/>
                      </a:lnTo>
                      <a:lnTo>
                        <a:pt x="9813" y="5566"/>
                      </a:lnTo>
                      <a:lnTo>
                        <a:pt x="9730" y="5566"/>
                      </a:lnTo>
                      <a:lnTo>
                        <a:pt x="9688" y="5629"/>
                      </a:lnTo>
                      <a:lnTo>
                        <a:pt x="9583" y="5671"/>
                      </a:lnTo>
                      <a:lnTo>
                        <a:pt x="9478" y="5734"/>
                      </a:lnTo>
                      <a:lnTo>
                        <a:pt x="9311" y="5817"/>
                      </a:lnTo>
                      <a:lnTo>
                        <a:pt x="9123" y="5880"/>
                      </a:lnTo>
                      <a:lnTo>
                        <a:pt x="9081" y="5985"/>
                      </a:lnTo>
                      <a:lnTo>
                        <a:pt x="9081" y="6152"/>
                      </a:lnTo>
                      <a:lnTo>
                        <a:pt x="9102" y="6466"/>
                      </a:lnTo>
                      <a:lnTo>
                        <a:pt x="9081" y="6633"/>
                      </a:lnTo>
                      <a:lnTo>
                        <a:pt x="9018" y="6612"/>
                      </a:lnTo>
                      <a:lnTo>
                        <a:pt x="8955" y="6654"/>
                      </a:lnTo>
                      <a:lnTo>
                        <a:pt x="8704" y="6863"/>
                      </a:lnTo>
                      <a:lnTo>
                        <a:pt x="8788" y="6759"/>
                      </a:lnTo>
                      <a:lnTo>
                        <a:pt x="8893" y="6633"/>
                      </a:lnTo>
                      <a:lnTo>
                        <a:pt x="8914" y="6550"/>
                      </a:lnTo>
                      <a:lnTo>
                        <a:pt x="8872" y="6529"/>
                      </a:lnTo>
                      <a:lnTo>
                        <a:pt x="8872" y="6445"/>
                      </a:lnTo>
                      <a:lnTo>
                        <a:pt x="8746" y="6257"/>
                      </a:lnTo>
                      <a:lnTo>
                        <a:pt x="8662" y="6257"/>
                      </a:lnTo>
                      <a:lnTo>
                        <a:pt x="8600" y="6173"/>
                      </a:lnTo>
                      <a:lnTo>
                        <a:pt x="8537" y="6152"/>
                      </a:lnTo>
                      <a:lnTo>
                        <a:pt x="8537" y="6006"/>
                      </a:lnTo>
                      <a:lnTo>
                        <a:pt x="8390" y="5817"/>
                      </a:lnTo>
                      <a:lnTo>
                        <a:pt x="8370" y="5817"/>
                      </a:lnTo>
                      <a:lnTo>
                        <a:pt x="8286" y="5796"/>
                      </a:lnTo>
                      <a:lnTo>
                        <a:pt x="8265" y="5692"/>
                      </a:lnTo>
                      <a:lnTo>
                        <a:pt x="8181" y="5629"/>
                      </a:lnTo>
                      <a:lnTo>
                        <a:pt x="8139" y="5671"/>
                      </a:lnTo>
                      <a:lnTo>
                        <a:pt x="8035" y="5587"/>
                      </a:lnTo>
                      <a:lnTo>
                        <a:pt x="7846" y="5378"/>
                      </a:lnTo>
                      <a:lnTo>
                        <a:pt x="7805" y="5190"/>
                      </a:lnTo>
                      <a:lnTo>
                        <a:pt x="7805" y="5001"/>
                      </a:lnTo>
                      <a:lnTo>
                        <a:pt x="7763" y="4980"/>
                      </a:lnTo>
                      <a:lnTo>
                        <a:pt x="7721" y="5043"/>
                      </a:lnTo>
                      <a:lnTo>
                        <a:pt x="7658" y="5001"/>
                      </a:lnTo>
                      <a:lnTo>
                        <a:pt x="7616" y="4876"/>
                      </a:lnTo>
                      <a:lnTo>
                        <a:pt x="7658" y="4750"/>
                      </a:lnTo>
                      <a:lnTo>
                        <a:pt x="7637" y="4729"/>
                      </a:lnTo>
                      <a:lnTo>
                        <a:pt x="7658" y="4646"/>
                      </a:lnTo>
                      <a:lnTo>
                        <a:pt x="7533" y="4520"/>
                      </a:lnTo>
                      <a:lnTo>
                        <a:pt x="7533" y="4415"/>
                      </a:lnTo>
                      <a:lnTo>
                        <a:pt x="7428" y="4332"/>
                      </a:lnTo>
                      <a:lnTo>
                        <a:pt x="7386" y="4332"/>
                      </a:lnTo>
                      <a:lnTo>
                        <a:pt x="7323" y="4248"/>
                      </a:lnTo>
                      <a:lnTo>
                        <a:pt x="7219" y="4164"/>
                      </a:lnTo>
                      <a:lnTo>
                        <a:pt x="7114" y="4164"/>
                      </a:lnTo>
                      <a:lnTo>
                        <a:pt x="6800" y="3934"/>
                      </a:lnTo>
                      <a:lnTo>
                        <a:pt x="6717" y="3934"/>
                      </a:lnTo>
                      <a:lnTo>
                        <a:pt x="6696" y="3850"/>
                      </a:lnTo>
                      <a:lnTo>
                        <a:pt x="0" y="16091"/>
                      </a:lnTo>
                      <a:lnTo>
                        <a:pt x="377" y="16091"/>
                      </a:lnTo>
                      <a:lnTo>
                        <a:pt x="502" y="16153"/>
                      </a:lnTo>
                      <a:lnTo>
                        <a:pt x="711" y="16007"/>
                      </a:lnTo>
                      <a:lnTo>
                        <a:pt x="1004" y="16049"/>
                      </a:lnTo>
                      <a:lnTo>
                        <a:pt x="858" y="16300"/>
                      </a:lnTo>
                      <a:lnTo>
                        <a:pt x="921" y="16446"/>
                      </a:lnTo>
                      <a:lnTo>
                        <a:pt x="1025" y="16718"/>
                      </a:lnTo>
                      <a:lnTo>
                        <a:pt x="1172" y="17388"/>
                      </a:lnTo>
                      <a:lnTo>
                        <a:pt x="1235" y="17534"/>
                      </a:lnTo>
                      <a:lnTo>
                        <a:pt x="1130" y="17702"/>
                      </a:lnTo>
                      <a:lnTo>
                        <a:pt x="1130" y="17765"/>
                      </a:lnTo>
                      <a:lnTo>
                        <a:pt x="1172" y="17765"/>
                      </a:lnTo>
                      <a:lnTo>
                        <a:pt x="1381" y="17744"/>
                      </a:lnTo>
                      <a:lnTo>
                        <a:pt x="1569" y="17723"/>
                      </a:lnTo>
                      <a:lnTo>
                        <a:pt x="1695" y="17639"/>
                      </a:lnTo>
                      <a:lnTo>
                        <a:pt x="1862" y="17409"/>
                      </a:lnTo>
                      <a:lnTo>
                        <a:pt x="1988" y="17283"/>
                      </a:lnTo>
                      <a:lnTo>
                        <a:pt x="2197" y="17200"/>
                      </a:lnTo>
                      <a:lnTo>
                        <a:pt x="2260" y="17179"/>
                      </a:lnTo>
                      <a:lnTo>
                        <a:pt x="2469" y="17116"/>
                      </a:lnTo>
                      <a:lnTo>
                        <a:pt x="2636" y="17116"/>
                      </a:lnTo>
                      <a:lnTo>
                        <a:pt x="2783" y="17221"/>
                      </a:lnTo>
                      <a:lnTo>
                        <a:pt x="2783" y="17325"/>
                      </a:lnTo>
                      <a:lnTo>
                        <a:pt x="2804" y="17409"/>
                      </a:lnTo>
                      <a:lnTo>
                        <a:pt x="2720" y="17555"/>
                      </a:lnTo>
                      <a:lnTo>
                        <a:pt x="2699" y="17639"/>
                      </a:lnTo>
                      <a:lnTo>
                        <a:pt x="2825" y="17974"/>
                      </a:lnTo>
                      <a:lnTo>
                        <a:pt x="2804" y="18078"/>
                      </a:lnTo>
                      <a:lnTo>
                        <a:pt x="2846" y="18288"/>
                      </a:lnTo>
                      <a:lnTo>
                        <a:pt x="2992" y="18455"/>
                      </a:lnTo>
                      <a:lnTo>
                        <a:pt x="3013" y="18664"/>
                      </a:lnTo>
                      <a:lnTo>
                        <a:pt x="3055" y="18748"/>
                      </a:lnTo>
                      <a:lnTo>
                        <a:pt x="3097" y="18853"/>
                      </a:lnTo>
                      <a:lnTo>
                        <a:pt x="3034" y="18957"/>
                      </a:lnTo>
                      <a:lnTo>
                        <a:pt x="3034" y="19062"/>
                      </a:lnTo>
                      <a:lnTo>
                        <a:pt x="3055" y="19146"/>
                      </a:lnTo>
                      <a:lnTo>
                        <a:pt x="3013" y="19501"/>
                      </a:lnTo>
                      <a:lnTo>
                        <a:pt x="3013" y="19920"/>
                      </a:lnTo>
                      <a:lnTo>
                        <a:pt x="3034" y="20338"/>
                      </a:lnTo>
                      <a:lnTo>
                        <a:pt x="2929" y="20380"/>
                      </a:lnTo>
                      <a:lnTo>
                        <a:pt x="2929" y="20464"/>
                      </a:lnTo>
                      <a:lnTo>
                        <a:pt x="2971" y="20464"/>
                      </a:lnTo>
                      <a:lnTo>
                        <a:pt x="3055" y="20527"/>
                      </a:lnTo>
                      <a:lnTo>
                        <a:pt x="3076" y="20568"/>
                      </a:lnTo>
                      <a:lnTo>
                        <a:pt x="3034" y="20589"/>
                      </a:lnTo>
                      <a:lnTo>
                        <a:pt x="2971" y="20652"/>
                      </a:lnTo>
                      <a:lnTo>
                        <a:pt x="3013" y="20736"/>
                      </a:lnTo>
                      <a:lnTo>
                        <a:pt x="3055" y="20778"/>
                      </a:lnTo>
                      <a:lnTo>
                        <a:pt x="3076" y="20861"/>
                      </a:lnTo>
                      <a:lnTo>
                        <a:pt x="3055" y="20903"/>
                      </a:lnTo>
                      <a:lnTo>
                        <a:pt x="3055" y="20966"/>
                      </a:lnTo>
                      <a:lnTo>
                        <a:pt x="3160" y="20966"/>
                      </a:lnTo>
                      <a:lnTo>
                        <a:pt x="3243" y="20987"/>
                      </a:lnTo>
                      <a:lnTo>
                        <a:pt x="3348" y="21154"/>
                      </a:lnTo>
                      <a:lnTo>
                        <a:pt x="3369" y="21217"/>
                      </a:lnTo>
                      <a:lnTo>
                        <a:pt x="3452" y="21280"/>
                      </a:lnTo>
                      <a:lnTo>
                        <a:pt x="3578" y="21363"/>
                      </a:lnTo>
                      <a:lnTo>
                        <a:pt x="3641" y="21468"/>
                      </a:lnTo>
                      <a:lnTo>
                        <a:pt x="3641" y="21573"/>
                      </a:lnTo>
                      <a:lnTo>
                        <a:pt x="3683" y="21594"/>
                      </a:lnTo>
                      <a:lnTo>
                        <a:pt x="3704" y="21635"/>
                      </a:lnTo>
                      <a:lnTo>
                        <a:pt x="3683" y="21698"/>
                      </a:lnTo>
                      <a:lnTo>
                        <a:pt x="3683" y="21740"/>
                      </a:lnTo>
                      <a:lnTo>
                        <a:pt x="3641" y="21782"/>
                      </a:lnTo>
                      <a:lnTo>
                        <a:pt x="3641" y="21845"/>
                      </a:lnTo>
                      <a:lnTo>
                        <a:pt x="3641" y="21887"/>
                      </a:lnTo>
                      <a:lnTo>
                        <a:pt x="3662" y="21907"/>
                      </a:lnTo>
                      <a:lnTo>
                        <a:pt x="3599" y="22033"/>
                      </a:lnTo>
                      <a:lnTo>
                        <a:pt x="3452" y="22326"/>
                      </a:lnTo>
                      <a:lnTo>
                        <a:pt x="3432" y="22514"/>
                      </a:lnTo>
                      <a:lnTo>
                        <a:pt x="3285" y="22661"/>
                      </a:lnTo>
                      <a:lnTo>
                        <a:pt x="3285" y="22744"/>
                      </a:lnTo>
                      <a:lnTo>
                        <a:pt x="3327" y="22744"/>
                      </a:lnTo>
                      <a:lnTo>
                        <a:pt x="3494" y="22535"/>
                      </a:lnTo>
                      <a:lnTo>
                        <a:pt x="3536" y="22410"/>
                      </a:lnTo>
                      <a:lnTo>
                        <a:pt x="3662" y="22305"/>
                      </a:lnTo>
                      <a:lnTo>
                        <a:pt x="3683" y="22347"/>
                      </a:lnTo>
                      <a:lnTo>
                        <a:pt x="3766" y="22368"/>
                      </a:lnTo>
                      <a:lnTo>
                        <a:pt x="3766" y="22431"/>
                      </a:lnTo>
                      <a:lnTo>
                        <a:pt x="3599" y="22514"/>
                      </a:lnTo>
                      <a:lnTo>
                        <a:pt x="3557" y="22619"/>
                      </a:lnTo>
                      <a:lnTo>
                        <a:pt x="3390" y="22786"/>
                      </a:lnTo>
                      <a:lnTo>
                        <a:pt x="3390" y="22828"/>
                      </a:lnTo>
                      <a:lnTo>
                        <a:pt x="3473" y="22828"/>
                      </a:lnTo>
                      <a:lnTo>
                        <a:pt x="3432" y="22870"/>
                      </a:lnTo>
                      <a:lnTo>
                        <a:pt x="3285" y="22849"/>
                      </a:lnTo>
                      <a:lnTo>
                        <a:pt x="3222" y="22870"/>
                      </a:lnTo>
                      <a:lnTo>
                        <a:pt x="3160" y="23037"/>
                      </a:lnTo>
                      <a:lnTo>
                        <a:pt x="3055" y="23142"/>
                      </a:lnTo>
                      <a:lnTo>
                        <a:pt x="3076" y="23268"/>
                      </a:lnTo>
                      <a:lnTo>
                        <a:pt x="3034" y="23247"/>
                      </a:lnTo>
                      <a:lnTo>
                        <a:pt x="2971" y="23184"/>
                      </a:lnTo>
                      <a:lnTo>
                        <a:pt x="2908" y="23247"/>
                      </a:lnTo>
                      <a:lnTo>
                        <a:pt x="2908" y="23393"/>
                      </a:lnTo>
                      <a:lnTo>
                        <a:pt x="3013" y="23393"/>
                      </a:lnTo>
                      <a:lnTo>
                        <a:pt x="3034" y="23477"/>
                      </a:lnTo>
                      <a:lnTo>
                        <a:pt x="2971" y="23665"/>
                      </a:lnTo>
                      <a:lnTo>
                        <a:pt x="2950" y="23937"/>
                      </a:lnTo>
                      <a:lnTo>
                        <a:pt x="3013" y="24125"/>
                      </a:lnTo>
                      <a:lnTo>
                        <a:pt x="3076" y="24293"/>
                      </a:lnTo>
                      <a:lnTo>
                        <a:pt x="3160" y="24314"/>
                      </a:lnTo>
                      <a:lnTo>
                        <a:pt x="3180" y="24230"/>
                      </a:lnTo>
                      <a:lnTo>
                        <a:pt x="3264" y="24146"/>
                      </a:lnTo>
                      <a:lnTo>
                        <a:pt x="3452" y="24104"/>
                      </a:lnTo>
                      <a:lnTo>
                        <a:pt x="3557" y="24021"/>
                      </a:lnTo>
                      <a:lnTo>
                        <a:pt x="3662" y="23895"/>
                      </a:lnTo>
                      <a:lnTo>
                        <a:pt x="3704" y="23895"/>
                      </a:lnTo>
                      <a:lnTo>
                        <a:pt x="3704" y="24021"/>
                      </a:lnTo>
                      <a:lnTo>
                        <a:pt x="3662" y="24125"/>
                      </a:lnTo>
                      <a:lnTo>
                        <a:pt x="3599" y="24146"/>
                      </a:lnTo>
                      <a:lnTo>
                        <a:pt x="3536" y="24251"/>
                      </a:lnTo>
                      <a:lnTo>
                        <a:pt x="3536" y="24314"/>
                      </a:lnTo>
                      <a:lnTo>
                        <a:pt x="3641" y="24397"/>
                      </a:lnTo>
                      <a:lnTo>
                        <a:pt x="3704" y="24460"/>
                      </a:lnTo>
                      <a:lnTo>
                        <a:pt x="3808" y="24460"/>
                      </a:lnTo>
                      <a:lnTo>
                        <a:pt x="3892" y="24502"/>
                      </a:lnTo>
                      <a:lnTo>
                        <a:pt x="3955" y="24544"/>
                      </a:lnTo>
                      <a:lnTo>
                        <a:pt x="3808" y="24502"/>
                      </a:lnTo>
                      <a:lnTo>
                        <a:pt x="3683" y="24502"/>
                      </a:lnTo>
                      <a:lnTo>
                        <a:pt x="3578" y="24439"/>
                      </a:lnTo>
                      <a:lnTo>
                        <a:pt x="3432" y="24439"/>
                      </a:lnTo>
                      <a:lnTo>
                        <a:pt x="3369" y="24523"/>
                      </a:lnTo>
                      <a:lnTo>
                        <a:pt x="3369" y="24607"/>
                      </a:lnTo>
                      <a:lnTo>
                        <a:pt x="3432" y="24669"/>
                      </a:lnTo>
                      <a:lnTo>
                        <a:pt x="3452" y="24920"/>
                      </a:lnTo>
                      <a:lnTo>
                        <a:pt x="3494" y="24983"/>
                      </a:lnTo>
                      <a:lnTo>
                        <a:pt x="3557" y="24983"/>
                      </a:lnTo>
                      <a:lnTo>
                        <a:pt x="3641" y="24941"/>
                      </a:lnTo>
                      <a:lnTo>
                        <a:pt x="3683" y="24983"/>
                      </a:lnTo>
                      <a:lnTo>
                        <a:pt x="3641" y="25046"/>
                      </a:lnTo>
                      <a:lnTo>
                        <a:pt x="3599" y="25088"/>
                      </a:lnTo>
                      <a:lnTo>
                        <a:pt x="3683" y="25151"/>
                      </a:lnTo>
                      <a:lnTo>
                        <a:pt x="3683" y="25192"/>
                      </a:lnTo>
                      <a:lnTo>
                        <a:pt x="3662" y="25255"/>
                      </a:lnTo>
                      <a:lnTo>
                        <a:pt x="3557" y="25234"/>
                      </a:lnTo>
                      <a:lnTo>
                        <a:pt x="3411" y="25276"/>
                      </a:lnTo>
                      <a:lnTo>
                        <a:pt x="3264" y="25381"/>
                      </a:lnTo>
                      <a:lnTo>
                        <a:pt x="3243" y="25423"/>
                      </a:lnTo>
                      <a:lnTo>
                        <a:pt x="3306" y="25485"/>
                      </a:lnTo>
                      <a:lnTo>
                        <a:pt x="3452" y="25423"/>
                      </a:lnTo>
                      <a:lnTo>
                        <a:pt x="3536" y="25465"/>
                      </a:lnTo>
                      <a:lnTo>
                        <a:pt x="3452" y="25485"/>
                      </a:lnTo>
                      <a:lnTo>
                        <a:pt x="3432" y="25548"/>
                      </a:lnTo>
                      <a:lnTo>
                        <a:pt x="3515" y="25632"/>
                      </a:lnTo>
                      <a:lnTo>
                        <a:pt x="3662" y="25590"/>
                      </a:lnTo>
                      <a:lnTo>
                        <a:pt x="3829" y="25465"/>
                      </a:lnTo>
                      <a:lnTo>
                        <a:pt x="3934" y="25297"/>
                      </a:lnTo>
                      <a:lnTo>
                        <a:pt x="4038" y="25297"/>
                      </a:lnTo>
                      <a:lnTo>
                        <a:pt x="4143" y="25213"/>
                      </a:lnTo>
                      <a:lnTo>
                        <a:pt x="4164" y="25109"/>
                      </a:lnTo>
                      <a:lnTo>
                        <a:pt x="4185" y="25088"/>
                      </a:lnTo>
                      <a:lnTo>
                        <a:pt x="4206" y="25172"/>
                      </a:lnTo>
                      <a:lnTo>
                        <a:pt x="4143" y="25339"/>
                      </a:lnTo>
                      <a:lnTo>
                        <a:pt x="4038" y="25402"/>
                      </a:lnTo>
                      <a:lnTo>
                        <a:pt x="3913" y="25465"/>
                      </a:lnTo>
                      <a:lnTo>
                        <a:pt x="3892" y="25548"/>
                      </a:lnTo>
                      <a:lnTo>
                        <a:pt x="3955" y="25611"/>
                      </a:lnTo>
                      <a:lnTo>
                        <a:pt x="4038" y="25590"/>
                      </a:lnTo>
                      <a:lnTo>
                        <a:pt x="4164" y="25590"/>
                      </a:lnTo>
                      <a:lnTo>
                        <a:pt x="4268" y="25611"/>
                      </a:lnTo>
                      <a:lnTo>
                        <a:pt x="4122" y="25611"/>
                      </a:lnTo>
                      <a:lnTo>
                        <a:pt x="4017" y="25674"/>
                      </a:lnTo>
                      <a:lnTo>
                        <a:pt x="4017" y="25820"/>
                      </a:lnTo>
                      <a:lnTo>
                        <a:pt x="4059" y="25967"/>
                      </a:lnTo>
                      <a:lnTo>
                        <a:pt x="4017" y="25988"/>
                      </a:lnTo>
                      <a:lnTo>
                        <a:pt x="3976" y="25904"/>
                      </a:lnTo>
                      <a:lnTo>
                        <a:pt x="3976" y="25757"/>
                      </a:lnTo>
                      <a:lnTo>
                        <a:pt x="3913" y="25674"/>
                      </a:lnTo>
                      <a:lnTo>
                        <a:pt x="3850" y="25716"/>
                      </a:lnTo>
                      <a:lnTo>
                        <a:pt x="3578" y="25904"/>
                      </a:lnTo>
                      <a:lnTo>
                        <a:pt x="3536" y="25988"/>
                      </a:lnTo>
                      <a:lnTo>
                        <a:pt x="3369" y="26071"/>
                      </a:lnTo>
                      <a:lnTo>
                        <a:pt x="3327" y="26134"/>
                      </a:lnTo>
                      <a:lnTo>
                        <a:pt x="3348" y="26218"/>
                      </a:lnTo>
                      <a:lnTo>
                        <a:pt x="3348" y="26301"/>
                      </a:lnTo>
                      <a:lnTo>
                        <a:pt x="3369" y="26322"/>
                      </a:lnTo>
                      <a:lnTo>
                        <a:pt x="3452" y="26281"/>
                      </a:lnTo>
                      <a:lnTo>
                        <a:pt x="3557" y="26218"/>
                      </a:lnTo>
                      <a:lnTo>
                        <a:pt x="3599" y="26113"/>
                      </a:lnTo>
                      <a:lnTo>
                        <a:pt x="3662" y="26134"/>
                      </a:lnTo>
                      <a:lnTo>
                        <a:pt x="3704" y="26197"/>
                      </a:lnTo>
                      <a:lnTo>
                        <a:pt x="3892" y="26218"/>
                      </a:lnTo>
                      <a:lnTo>
                        <a:pt x="3871" y="26239"/>
                      </a:lnTo>
                      <a:lnTo>
                        <a:pt x="3766" y="26218"/>
                      </a:lnTo>
                      <a:lnTo>
                        <a:pt x="3599" y="26218"/>
                      </a:lnTo>
                      <a:lnTo>
                        <a:pt x="3536" y="26281"/>
                      </a:lnTo>
                      <a:lnTo>
                        <a:pt x="3536" y="26322"/>
                      </a:lnTo>
                      <a:lnTo>
                        <a:pt x="3557" y="26385"/>
                      </a:lnTo>
                      <a:lnTo>
                        <a:pt x="3473" y="26406"/>
                      </a:lnTo>
                      <a:lnTo>
                        <a:pt x="3432" y="26385"/>
                      </a:lnTo>
                      <a:lnTo>
                        <a:pt x="3264" y="26427"/>
                      </a:lnTo>
                      <a:lnTo>
                        <a:pt x="3264" y="26490"/>
                      </a:lnTo>
                      <a:lnTo>
                        <a:pt x="3390" y="26490"/>
                      </a:lnTo>
                      <a:lnTo>
                        <a:pt x="3473" y="26532"/>
                      </a:lnTo>
                      <a:lnTo>
                        <a:pt x="3578" y="26532"/>
                      </a:lnTo>
                      <a:lnTo>
                        <a:pt x="3515" y="26594"/>
                      </a:lnTo>
                      <a:lnTo>
                        <a:pt x="3390" y="26594"/>
                      </a:lnTo>
                      <a:lnTo>
                        <a:pt x="3327" y="26532"/>
                      </a:lnTo>
                      <a:lnTo>
                        <a:pt x="3222" y="26553"/>
                      </a:lnTo>
                      <a:lnTo>
                        <a:pt x="3180" y="26657"/>
                      </a:lnTo>
                      <a:lnTo>
                        <a:pt x="3243" y="26720"/>
                      </a:lnTo>
                      <a:lnTo>
                        <a:pt x="3327" y="26720"/>
                      </a:lnTo>
                      <a:lnTo>
                        <a:pt x="3452" y="26699"/>
                      </a:lnTo>
                      <a:lnTo>
                        <a:pt x="3536" y="26741"/>
                      </a:lnTo>
                      <a:lnTo>
                        <a:pt x="3683" y="26741"/>
                      </a:lnTo>
                      <a:lnTo>
                        <a:pt x="3662" y="26804"/>
                      </a:lnTo>
                      <a:lnTo>
                        <a:pt x="3557" y="26825"/>
                      </a:lnTo>
                      <a:lnTo>
                        <a:pt x="3452" y="26804"/>
                      </a:lnTo>
                      <a:lnTo>
                        <a:pt x="3432" y="26825"/>
                      </a:lnTo>
                      <a:lnTo>
                        <a:pt x="3452" y="26845"/>
                      </a:lnTo>
                      <a:lnTo>
                        <a:pt x="3662" y="26845"/>
                      </a:lnTo>
                      <a:lnTo>
                        <a:pt x="3662" y="26908"/>
                      </a:lnTo>
                      <a:lnTo>
                        <a:pt x="3536" y="26929"/>
                      </a:lnTo>
                      <a:lnTo>
                        <a:pt x="3390" y="26908"/>
                      </a:lnTo>
                      <a:lnTo>
                        <a:pt x="3327" y="26845"/>
                      </a:lnTo>
                      <a:lnTo>
                        <a:pt x="3264" y="26908"/>
                      </a:lnTo>
                      <a:lnTo>
                        <a:pt x="3327" y="27013"/>
                      </a:lnTo>
                      <a:lnTo>
                        <a:pt x="3452" y="27076"/>
                      </a:lnTo>
                      <a:lnTo>
                        <a:pt x="3473" y="27013"/>
                      </a:lnTo>
                      <a:lnTo>
                        <a:pt x="3557" y="27013"/>
                      </a:lnTo>
                      <a:lnTo>
                        <a:pt x="3641" y="27055"/>
                      </a:lnTo>
                      <a:lnTo>
                        <a:pt x="3787" y="27034"/>
                      </a:lnTo>
                      <a:lnTo>
                        <a:pt x="3850" y="27076"/>
                      </a:lnTo>
                      <a:lnTo>
                        <a:pt x="3766" y="27117"/>
                      </a:lnTo>
                      <a:lnTo>
                        <a:pt x="3766" y="27159"/>
                      </a:lnTo>
                      <a:lnTo>
                        <a:pt x="3871" y="27159"/>
                      </a:lnTo>
                      <a:lnTo>
                        <a:pt x="3892" y="27243"/>
                      </a:lnTo>
                      <a:lnTo>
                        <a:pt x="4026" y="27276"/>
                      </a:lnTo>
                      <a:lnTo>
                        <a:pt x="3976" y="27285"/>
                      </a:lnTo>
                      <a:lnTo>
                        <a:pt x="3871" y="27285"/>
                      </a:lnTo>
                      <a:lnTo>
                        <a:pt x="3787" y="27369"/>
                      </a:lnTo>
                      <a:lnTo>
                        <a:pt x="3787" y="27431"/>
                      </a:lnTo>
                      <a:lnTo>
                        <a:pt x="3871" y="27473"/>
                      </a:lnTo>
                      <a:lnTo>
                        <a:pt x="3913" y="27431"/>
                      </a:lnTo>
                      <a:lnTo>
                        <a:pt x="3976" y="27389"/>
                      </a:lnTo>
                      <a:lnTo>
                        <a:pt x="3996" y="27452"/>
                      </a:lnTo>
                      <a:lnTo>
                        <a:pt x="4017" y="27452"/>
                      </a:lnTo>
                      <a:lnTo>
                        <a:pt x="4080" y="27369"/>
                      </a:lnTo>
                      <a:lnTo>
                        <a:pt x="4185" y="27306"/>
                      </a:lnTo>
                      <a:lnTo>
                        <a:pt x="4185" y="27369"/>
                      </a:lnTo>
                      <a:lnTo>
                        <a:pt x="4164" y="27410"/>
                      </a:lnTo>
                      <a:lnTo>
                        <a:pt x="4164" y="27473"/>
                      </a:lnTo>
                      <a:lnTo>
                        <a:pt x="4206" y="27494"/>
                      </a:lnTo>
                      <a:lnTo>
                        <a:pt x="4289" y="27557"/>
                      </a:lnTo>
                      <a:lnTo>
                        <a:pt x="4373" y="27557"/>
                      </a:lnTo>
                      <a:lnTo>
                        <a:pt x="4499" y="27369"/>
                      </a:lnTo>
                      <a:lnTo>
                        <a:pt x="4520" y="27159"/>
                      </a:lnTo>
                      <a:lnTo>
                        <a:pt x="4582" y="27055"/>
                      </a:lnTo>
                      <a:lnTo>
                        <a:pt x="4645" y="27034"/>
                      </a:lnTo>
                      <a:lnTo>
                        <a:pt x="4645" y="27097"/>
                      </a:lnTo>
                      <a:lnTo>
                        <a:pt x="4603" y="27159"/>
                      </a:lnTo>
                      <a:lnTo>
                        <a:pt x="4603" y="27306"/>
                      </a:lnTo>
                      <a:lnTo>
                        <a:pt x="4499" y="27473"/>
                      </a:lnTo>
                      <a:lnTo>
                        <a:pt x="4415" y="27557"/>
                      </a:lnTo>
                      <a:lnTo>
                        <a:pt x="4436" y="27599"/>
                      </a:lnTo>
                      <a:lnTo>
                        <a:pt x="4582" y="27599"/>
                      </a:lnTo>
                      <a:lnTo>
                        <a:pt x="4687" y="27578"/>
                      </a:lnTo>
                      <a:lnTo>
                        <a:pt x="4708" y="27599"/>
                      </a:lnTo>
                      <a:lnTo>
                        <a:pt x="4624" y="27682"/>
                      </a:lnTo>
                      <a:lnTo>
                        <a:pt x="4582" y="27808"/>
                      </a:lnTo>
                      <a:lnTo>
                        <a:pt x="4415" y="27913"/>
                      </a:lnTo>
                      <a:lnTo>
                        <a:pt x="4415" y="27975"/>
                      </a:lnTo>
                      <a:lnTo>
                        <a:pt x="4499" y="28122"/>
                      </a:lnTo>
                      <a:lnTo>
                        <a:pt x="4624" y="28185"/>
                      </a:lnTo>
                      <a:lnTo>
                        <a:pt x="4708" y="28122"/>
                      </a:lnTo>
                      <a:lnTo>
                        <a:pt x="4792" y="28122"/>
                      </a:lnTo>
                      <a:lnTo>
                        <a:pt x="4812" y="28226"/>
                      </a:lnTo>
                      <a:lnTo>
                        <a:pt x="4875" y="28331"/>
                      </a:lnTo>
                      <a:lnTo>
                        <a:pt x="4875" y="28415"/>
                      </a:lnTo>
                      <a:lnTo>
                        <a:pt x="4812" y="28415"/>
                      </a:lnTo>
                      <a:lnTo>
                        <a:pt x="4771" y="28310"/>
                      </a:lnTo>
                      <a:lnTo>
                        <a:pt x="4708" y="28310"/>
                      </a:lnTo>
                      <a:lnTo>
                        <a:pt x="4708" y="28415"/>
                      </a:lnTo>
                      <a:lnTo>
                        <a:pt x="4812" y="28561"/>
                      </a:lnTo>
                      <a:lnTo>
                        <a:pt x="4938" y="28498"/>
                      </a:lnTo>
                      <a:lnTo>
                        <a:pt x="5085" y="28436"/>
                      </a:lnTo>
                      <a:lnTo>
                        <a:pt x="5147" y="28352"/>
                      </a:lnTo>
                      <a:lnTo>
                        <a:pt x="5147" y="28352"/>
                      </a:lnTo>
                      <a:lnTo>
                        <a:pt x="5126" y="28519"/>
                      </a:lnTo>
                      <a:lnTo>
                        <a:pt x="5022" y="28750"/>
                      </a:lnTo>
                      <a:lnTo>
                        <a:pt x="5043" y="28938"/>
                      </a:lnTo>
                      <a:lnTo>
                        <a:pt x="5126" y="28959"/>
                      </a:lnTo>
                      <a:lnTo>
                        <a:pt x="20087" y="30444"/>
                      </a:lnTo>
                      <a:lnTo>
                        <a:pt x="20212" y="30507"/>
                      </a:lnTo>
                      <a:lnTo>
                        <a:pt x="20359" y="30507"/>
                      </a:lnTo>
                      <a:lnTo>
                        <a:pt x="20484" y="30612"/>
                      </a:lnTo>
                      <a:lnTo>
                        <a:pt x="20484" y="30674"/>
                      </a:lnTo>
                      <a:lnTo>
                        <a:pt x="20568" y="30737"/>
                      </a:lnTo>
                      <a:lnTo>
                        <a:pt x="20589" y="30779"/>
                      </a:lnTo>
                      <a:lnTo>
                        <a:pt x="20694" y="30821"/>
                      </a:lnTo>
                      <a:lnTo>
                        <a:pt x="20714" y="30842"/>
                      </a:lnTo>
                      <a:lnTo>
                        <a:pt x="20840" y="30884"/>
                      </a:lnTo>
                      <a:lnTo>
                        <a:pt x="20903" y="30946"/>
                      </a:lnTo>
                      <a:lnTo>
                        <a:pt x="20945" y="30946"/>
                      </a:lnTo>
                      <a:lnTo>
                        <a:pt x="21049" y="30926"/>
                      </a:lnTo>
                      <a:lnTo>
                        <a:pt x="21133" y="30946"/>
                      </a:lnTo>
                      <a:lnTo>
                        <a:pt x="21238" y="30946"/>
                      </a:lnTo>
                      <a:lnTo>
                        <a:pt x="21363" y="31051"/>
                      </a:lnTo>
                      <a:lnTo>
                        <a:pt x="21447" y="31051"/>
                      </a:lnTo>
                      <a:lnTo>
                        <a:pt x="21510" y="31198"/>
                      </a:lnTo>
                      <a:lnTo>
                        <a:pt x="21719" y="31239"/>
                      </a:lnTo>
                      <a:lnTo>
                        <a:pt x="21823" y="31260"/>
                      </a:lnTo>
                      <a:lnTo>
                        <a:pt x="21886" y="31344"/>
                      </a:lnTo>
                      <a:lnTo>
                        <a:pt x="21970" y="31407"/>
                      </a:lnTo>
                      <a:lnTo>
                        <a:pt x="22158" y="31407"/>
                      </a:lnTo>
                      <a:lnTo>
                        <a:pt x="22263" y="31344"/>
                      </a:lnTo>
                      <a:lnTo>
                        <a:pt x="22305" y="31407"/>
                      </a:lnTo>
                      <a:lnTo>
                        <a:pt x="22367" y="31511"/>
                      </a:lnTo>
                      <a:lnTo>
                        <a:pt x="22618" y="31532"/>
                      </a:lnTo>
                      <a:lnTo>
                        <a:pt x="22681" y="31574"/>
                      </a:lnTo>
                      <a:lnTo>
                        <a:pt x="22807" y="31616"/>
                      </a:lnTo>
                      <a:lnTo>
                        <a:pt x="22890" y="31658"/>
                      </a:lnTo>
                      <a:lnTo>
                        <a:pt x="25192" y="32725"/>
                      </a:lnTo>
                      <a:lnTo>
                        <a:pt x="25339" y="32913"/>
                      </a:lnTo>
                      <a:lnTo>
                        <a:pt x="25694" y="33206"/>
                      </a:lnTo>
                      <a:lnTo>
                        <a:pt x="26050" y="34985"/>
                      </a:lnTo>
                      <a:lnTo>
                        <a:pt x="26008" y="35738"/>
                      </a:lnTo>
                      <a:lnTo>
                        <a:pt x="25945" y="35864"/>
                      </a:lnTo>
                      <a:lnTo>
                        <a:pt x="25903" y="36010"/>
                      </a:lnTo>
                      <a:lnTo>
                        <a:pt x="25820" y="36136"/>
                      </a:lnTo>
                      <a:lnTo>
                        <a:pt x="25611" y="36240"/>
                      </a:lnTo>
                      <a:lnTo>
                        <a:pt x="25506" y="36366"/>
                      </a:lnTo>
                      <a:lnTo>
                        <a:pt x="25611" y="36554"/>
                      </a:lnTo>
                      <a:lnTo>
                        <a:pt x="27598" y="36031"/>
                      </a:lnTo>
                      <a:lnTo>
                        <a:pt x="27849" y="35947"/>
                      </a:lnTo>
                      <a:lnTo>
                        <a:pt x="27912" y="35654"/>
                      </a:lnTo>
                      <a:lnTo>
                        <a:pt x="28979" y="35340"/>
                      </a:lnTo>
                      <a:lnTo>
                        <a:pt x="29461" y="34985"/>
                      </a:lnTo>
                      <a:lnTo>
                        <a:pt x="29565" y="34901"/>
                      </a:lnTo>
                      <a:lnTo>
                        <a:pt x="29712" y="34880"/>
                      </a:lnTo>
                      <a:lnTo>
                        <a:pt x="29984" y="34650"/>
                      </a:lnTo>
                      <a:lnTo>
                        <a:pt x="30088" y="34545"/>
                      </a:lnTo>
                      <a:lnTo>
                        <a:pt x="30214" y="34483"/>
                      </a:lnTo>
                      <a:lnTo>
                        <a:pt x="30318" y="34378"/>
                      </a:lnTo>
                      <a:lnTo>
                        <a:pt x="30528" y="34357"/>
                      </a:lnTo>
                      <a:lnTo>
                        <a:pt x="32202" y="34378"/>
                      </a:lnTo>
                      <a:lnTo>
                        <a:pt x="32327" y="34252"/>
                      </a:lnTo>
                      <a:lnTo>
                        <a:pt x="32390" y="34252"/>
                      </a:lnTo>
                      <a:lnTo>
                        <a:pt x="32432" y="34190"/>
                      </a:lnTo>
                      <a:lnTo>
                        <a:pt x="32515" y="34190"/>
                      </a:lnTo>
                      <a:lnTo>
                        <a:pt x="32620" y="34231"/>
                      </a:lnTo>
                      <a:lnTo>
                        <a:pt x="32704" y="34169"/>
                      </a:lnTo>
                      <a:lnTo>
                        <a:pt x="32725" y="34085"/>
                      </a:lnTo>
                      <a:lnTo>
                        <a:pt x="32913" y="33876"/>
                      </a:lnTo>
                      <a:lnTo>
                        <a:pt x="32976" y="33855"/>
                      </a:lnTo>
                      <a:lnTo>
                        <a:pt x="33143" y="33667"/>
                      </a:lnTo>
                      <a:lnTo>
                        <a:pt x="33185" y="33541"/>
                      </a:lnTo>
                      <a:lnTo>
                        <a:pt x="33227" y="33415"/>
                      </a:lnTo>
                      <a:lnTo>
                        <a:pt x="33373" y="33332"/>
                      </a:lnTo>
                      <a:lnTo>
                        <a:pt x="33373" y="33227"/>
                      </a:lnTo>
                      <a:lnTo>
                        <a:pt x="33478" y="33102"/>
                      </a:lnTo>
                      <a:lnTo>
                        <a:pt x="33687" y="32871"/>
                      </a:lnTo>
                      <a:lnTo>
                        <a:pt x="33750" y="32767"/>
                      </a:lnTo>
                      <a:lnTo>
                        <a:pt x="33854" y="32662"/>
                      </a:lnTo>
                      <a:lnTo>
                        <a:pt x="33875" y="32662"/>
                      </a:lnTo>
                      <a:lnTo>
                        <a:pt x="33959" y="32704"/>
                      </a:lnTo>
                      <a:lnTo>
                        <a:pt x="34022" y="32788"/>
                      </a:lnTo>
                      <a:lnTo>
                        <a:pt x="34168" y="32767"/>
                      </a:lnTo>
                      <a:lnTo>
                        <a:pt x="34315" y="32809"/>
                      </a:lnTo>
                      <a:lnTo>
                        <a:pt x="34378" y="32767"/>
                      </a:lnTo>
                      <a:lnTo>
                        <a:pt x="34608" y="32976"/>
                      </a:lnTo>
                      <a:lnTo>
                        <a:pt x="34608" y="33143"/>
                      </a:lnTo>
                      <a:lnTo>
                        <a:pt x="34482" y="33876"/>
                      </a:lnTo>
                      <a:lnTo>
                        <a:pt x="34440" y="33959"/>
                      </a:lnTo>
                      <a:lnTo>
                        <a:pt x="34503" y="33959"/>
                      </a:lnTo>
                      <a:lnTo>
                        <a:pt x="34524" y="34043"/>
                      </a:lnTo>
                      <a:lnTo>
                        <a:pt x="34587" y="34085"/>
                      </a:lnTo>
                      <a:lnTo>
                        <a:pt x="34587" y="34190"/>
                      </a:lnTo>
                      <a:lnTo>
                        <a:pt x="34587" y="34252"/>
                      </a:lnTo>
                      <a:lnTo>
                        <a:pt x="34587" y="34294"/>
                      </a:lnTo>
                      <a:lnTo>
                        <a:pt x="34545" y="34357"/>
                      </a:lnTo>
                      <a:lnTo>
                        <a:pt x="34587" y="34378"/>
                      </a:lnTo>
                      <a:lnTo>
                        <a:pt x="34733" y="34399"/>
                      </a:lnTo>
                      <a:lnTo>
                        <a:pt x="34859" y="34378"/>
                      </a:lnTo>
                      <a:lnTo>
                        <a:pt x="34901" y="34462"/>
                      </a:lnTo>
                      <a:lnTo>
                        <a:pt x="34963" y="34483"/>
                      </a:lnTo>
                      <a:lnTo>
                        <a:pt x="35026" y="34399"/>
                      </a:lnTo>
                      <a:lnTo>
                        <a:pt x="35110" y="34462"/>
                      </a:lnTo>
                      <a:lnTo>
                        <a:pt x="35235" y="34441"/>
                      </a:lnTo>
                      <a:lnTo>
                        <a:pt x="35277" y="34336"/>
                      </a:lnTo>
                      <a:lnTo>
                        <a:pt x="35382" y="34231"/>
                      </a:lnTo>
                      <a:lnTo>
                        <a:pt x="35382" y="34231"/>
                      </a:lnTo>
                      <a:lnTo>
                        <a:pt x="35319" y="34336"/>
                      </a:lnTo>
                      <a:lnTo>
                        <a:pt x="35340" y="34336"/>
                      </a:lnTo>
                      <a:lnTo>
                        <a:pt x="35319" y="34378"/>
                      </a:lnTo>
                      <a:lnTo>
                        <a:pt x="35361" y="34399"/>
                      </a:lnTo>
                      <a:lnTo>
                        <a:pt x="35633" y="34336"/>
                      </a:lnTo>
                      <a:lnTo>
                        <a:pt x="35675" y="34252"/>
                      </a:lnTo>
                      <a:lnTo>
                        <a:pt x="35842" y="34252"/>
                      </a:lnTo>
                      <a:lnTo>
                        <a:pt x="35968" y="34127"/>
                      </a:lnTo>
                      <a:lnTo>
                        <a:pt x="36072" y="34085"/>
                      </a:lnTo>
                      <a:lnTo>
                        <a:pt x="36198" y="33918"/>
                      </a:lnTo>
                      <a:lnTo>
                        <a:pt x="36198" y="33980"/>
                      </a:lnTo>
                      <a:lnTo>
                        <a:pt x="36282" y="33939"/>
                      </a:lnTo>
                      <a:lnTo>
                        <a:pt x="36282" y="33980"/>
                      </a:lnTo>
                      <a:lnTo>
                        <a:pt x="36156" y="34127"/>
                      </a:lnTo>
                      <a:lnTo>
                        <a:pt x="36051" y="34148"/>
                      </a:lnTo>
                      <a:lnTo>
                        <a:pt x="35947" y="34294"/>
                      </a:lnTo>
                      <a:lnTo>
                        <a:pt x="36072" y="34336"/>
                      </a:lnTo>
                      <a:lnTo>
                        <a:pt x="36156" y="34231"/>
                      </a:lnTo>
                      <a:lnTo>
                        <a:pt x="36261" y="34231"/>
                      </a:lnTo>
                      <a:lnTo>
                        <a:pt x="36323" y="34273"/>
                      </a:lnTo>
                      <a:lnTo>
                        <a:pt x="36575" y="34294"/>
                      </a:lnTo>
                      <a:lnTo>
                        <a:pt x="36742" y="34294"/>
                      </a:lnTo>
                      <a:lnTo>
                        <a:pt x="36616" y="34357"/>
                      </a:lnTo>
                      <a:lnTo>
                        <a:pt x="36470" y="34378"/>
                      </a:lnTo>
                      <a:lnTo>
                        <a:pt x="36365" y="34399"/>
                      </a:lnTo>
                      <a:lnTo>
                        <a:pt x="36323" y="34483"/>
                      </a:lnTo>
                      <a:lnTo>
                        <a:pt x="36323" y="34545"/>
                      </a:lnTo>
                      <a:lnTo>
                        <a:pt x="36261" y="34483"/>
                      </a:lnTo>
                      <a:lnTo>
                        <a:pt x="36219" y="34378"/>
                      </a:lnTo>
                      <a:lnTo>
                        <a:pt x="36156" y="34357"/>
                      </a:lnTo>
                      <a:lnTo>
                        <a:pt x="35968" y="34399"/>
                      </a:lnTo>
                      <a:lnTo>
                        <a:pt x="35779" y="34545"/>
                      </a:lnTo>
                      <a:lnTo>
                        <a:pt x="35549" y="34587"/>
                      </a:lnTo>
                      <a:lnTo>
                        <a:pt x="35340" y="34713"/>
                      </a:lnTo>
                      <a:lnTo>
                        <a:pt x="35319" y="34817"/>
                      </a:lnTo>
                      <a:lnTo>
                        <a:pt x="35173" y="34922"/>
                      </a:lnTo>
                      <a:lnTo>
                        <a:pt x="35110" y="35110"/>
                      </a:lnTo>
                      <a:lnTo>
                        <a:pt x="35110" y="35236"/>
                      </a:lnTo>
                      <a:lnTo>
                        <a:pt x="35131" y="35340"/>
                      </a:lnTo>
                      <a:lnTo>
                        <a:pt x="35152" y="35445"/>
                      </a:lnTo>
                      <a:lnTo>
                        <a:pt x="35215" y="35424"/>
                      </a:lnTo>
                      <a:lnTo>
                        <a:pt x="35256" y="35445"/>
                      </a:lnTo>
                      <a:lnTo>
                        <a:pt x="35256" y="35592"/>
                      </a:lnTo>
                      <a:lnTo>
                        <a:pt x="35361" y="35654"/>
                      </a:lnTo>
                      <a:lnTo>
                        <a:pt x="35403" y="35612"/>
                      </a:lnTo>
                      <a:lnTo>
                        <a:pt x="35466" y="35654"/>
                      </a:lnTo>
                      <a:lnTo>
                        <a:pt x="35507" y="35612"/>
                      </a:lnTo>
                      <a:lnTo>
                        <a:pt x="35507" y="35508"/>
                      </a:lnTo>
                      <a:lnTo>
                        <a:pt x="35570" y="35487"/>
                      </a:lnTo>
                      <a:lnTo>
                        <a:pt x="35654" y="35487"/>
                      </a:lnTo>
                      <a:lnTo>
                        <a:pt x="35779" y="35382"/>
                      </a:lnTo>
                      <a:lnTo>
                        <a:pt x="35884" y="35340"/>
                      </a:lnTo>
                      <a:lnTo>
                        <a:pt x="36031" y="35131"/>
                      </a:lnTo>
                      <a:lnTo>
                        <a:pt x="36219" y="35006"/>
                      </a:lnTo>
                      <a:lnTo>
                        <a:pt x="36177" y="34964"/>
                      </a:lnTo>
                      <a:lnTo>
                        <a:pt x="36240" y="34817"/>
                      </a:lnTo>
                      <a:lnTo>
                        <a:pt x="36323" y="34817"/>
                      </a:lnTo>
                      <a:lnTo>
                        <a:pt x="36386" y="34755"/>
                      </a:lnTo>
                      <a:lnTo>
                        <a:pt x="36428" y="34755"/>
                      </a:lnTo>
                      <a:lnTo>
                        <a:pt x="36491" y="34880"/>
                      </a:lnTo>
                      <a:lnTo>
                        <a:pt x="36637" y="34901"/>
                      </a:lnTo>
                      <a:lnTo>
                        <a:pt x="36637" y="34859"/>
                      </a:lnTo>
                      <a:lnTo>
                        <a:pt x="36721" y="34859"/>
                      </a:lnTo>
                      <a:lnTo>
                        <a:pt x="36909" y="34755"/>
                      </a:lnTo>
                      <a:lnTo>
                        <a:pt x="37077" y="34692"/>
                      </a:lnTo>
                      <a:lnTo>
                        <a:pt x="37286" y="34650"/>
                      </a:lnTo>
                      <a:lnTo>
                        <a:pt x="37391" y="34650"/>
                      </a:lnTo>
                      <a:lnTo>
                        <a:pt x="37663" y="34483"/>
                      </a:lnTo>
                      <a:lnTo>
                        <a:pt x="37809" y="34441"/>
                      </a:lnTo>
                      <a:lnTo>
                        <a:pt x="37914" y="34441"/>
                      </a:lnTo>
                      <a:lnTo>
                        <a:pt x="37997" y="34462"/>
                      </a:lnTo>
                      <a:lnTo>
                        <a:pt x="38081" y="34399"/>
                      </a:lnTo>
                      <a:lnTo>
                        <a:pt x="38018" y="34357"/>
                      </a:lnTo>
                      <a:lnTo>
                        <a:pt x="37935" y="34357"/>
                      </a:lnTo>
                      <a:lnTo>
                        <a:pt x="37830" y="34294"/>
                      </a:lnTo>
                      <a:lnTo>
                        <a:pt x="37872" y="34294"/>
                      </a:lnTo>
                      <a:lnTo>
                        <a:pt x="37956" y="34273"/>
                      </a:lnTo>
                      <a:lnTo>
                        <a:pt x="37956" y="34231"/>
                      </a:lnTo>
                      <a:lnTo>
                        <a:pt x="37663" y="34169"/>
                      </a:lnTo>
                      <a:lnTo>
                        <a:pt x="37537" y="34148"/>
                      </a:lnTo>
                      <a:lnTo>
                        <a:pt x="37558" y="34085"/>
                      </a:lnTo>
                      <a:lnTo>
                        <a:pt x="37537" y="33980"/>
                      </a:lnTo>
                      <a:lnTo>
                        <a:pt x="37370" y="34085"/>
                      </a:lnTo>
                      <a:lnTo>
                        <a:pt x="37349" y="34148"/>
                      </a:lnTo>
                      <a:lnTo>
                        <a:pt x="37160" y="34106"/>
                      </a:lnTo>
                      <a:lnTo>
                        <a:pt x="37139" y="34064"/>
                      </a:lnTo>
                      <a:lnTo>
                        <a:pt x="36993" y="34022"/>
                      </a:lnTo>
                      <a:lnTo>
                        <a:pt x="36930" y="34043"/>
                      </a:lnTo>
                      <a:lnTo>
                        <a:pt x="36826" y="33980"/>
                      </a:lnTo>
                      <a:lnTo>
                        <a:pt x="36637" y="33980"/>
                      </a:lnTo>
                      <a:lnTo>
                        <a:pt x="36491" y="33876"/>
                      </a:lnTo>
                      <a:lnTo>
                        <a:pt x="36616" y="33834"/>
                      </a:lnTo>
                      <a:lnTo>
                        <a:pt x="36637" y="33750"/>
                      </a:lnTo>
                      <a:lnTo>
                        <a:pt x="36491" y="33750"/>
                      </a:lnTo>
                      <a:lnTo>
                        <a:pt x="36428" y="33708"/>
                      </a:lnTo>
                      <a:lnTo>
                        <a:pt x="36323" y="33708"/>
                      </a:lnTo>
                      <a:lnTo>
                        <a:pt x="36282" y="33541"/>
                      </a:lnTo>
                      <a:lnTo>
                        <a:pt x="36219" y="33499"/>
                      </a:lnTo>
                      <a:lnTo>
                        <a:pt x="36219" y="33332"/>
                      </a:lnTo>
                      <a:lnTo>
                        <a:pt x="36261" y="33227"/>
                      </a:lnTo>
                      <a:lnTo>
                        <a:pt x="36177" y="33143"/>
                      </a:lnTo>
                      <a:lnTo>
                        <a:pt x="36261" y="33039"/>
                      </a:lnTo>
                      <a:lnTo>
                        <a:pt x="36261" y="32997"/>
                      </a:lnTo>
                      <a:lnTo>
                        <a:pt x="36051" y="32997"/>
                      </a:lnTo>
                      <a:lnTo>
                        <a:pt x="36114" y="32913"/>
                      </a:lnTo>
                      <a:lnTo>
                        <a:pt x="36198" y="32913"/>
                      </a:lnTo>
                      <a:lnTo>
                        <a:pt x="36365" y="32620"/>
                      </a:lnTo>
                      <a:lnTo>
                        <a:pt x="36470" y="32558"/>
                      </a:lnTo>
                      <a:lnTo>
                        <a:pt x="36428" y="32474"/>
                      </a:lnTo>
                      <a:lnTo>
                        <a:pt x="36365" y="32474"/>
                      </a:lnTo>
                      <a:lnTo>
                        <a:pt x="36323" y="32411"/>
                      </a:lnTo>
                      <a:lnTo>
                        <a:pt x="36219" y="32411"/>
                      </a:lnTo>
                      <a:lnTo>
                        <a:pt x="36114" y="32495"/>
                      </a:lnTo>
                      <a:lnTo>
                        <a:pt x="35989" y="32558"/>
                      </a:lnTo>
                      <a:lnTo>
                        <a:pt x="35947" y="32474"/>
                      </a:lnTo>
                      <a:lnTo>
                        <a:pt x="35905" y="32369"/>
                      </a:lnTo>
                      <a:lnTo>
                        <a:pt x="35675" y="32307"/>
                      </a:lnTo>
                      <a:lnTo>
                        <a:pt x="35528" y="32286"/>
                      </a:lnTo>
                      <a:lnTo>
                        <a:pt x="35361" y="32307"/>
                      </a:lnTo>
                      <a:lnTo>
                        <a:pt x="35528" y="32244"/>
                      </a:lnTo>
                      <a:lnTo>
                        <a:pt x="35654" y="32265"/>
                      </a:lnTo>
                      <a:lnTo>
                        <a:pt x="35779" y="32244"/>
                      </a:lnTo>
                      <a:lnTo>
                        <a:pt x="35863" y="32181"/>
                      </a:lnTo>
                      <a:lnTo>
                        <a:pt x="35989" y="32244"/>
                      </a:lnTo>
                      <a:lnTo>
                        <a:pt x="36093" y="32307"/>
                      </a:lnTo>
                      <a:lnTo>
                        <a:pt x="36219" y="32307"/>
                      </a:lnTo>
                      <a:lnTo>
                        <a:pt x="36386" y="32202"/>
                      </a:lnTo>
                      <a:lnTo>
                        <a:pt x="36470" y="32202"/>
                      </a:lnTo>
                      <a:lnTo>
                        <a:pt x="36575" y="32097"/>
                      </a:lnTo>
                      <a:lnTo>
                        <a:pt x="36700" y="32076"/>
                      </a:lnTo>
                      <a:lnTo>
                        <a:pt x="36784" y="31867"/>
                      </a:lnTo>
                      <a:lnTo>
                        <a:pt x="36721" y="31825"/>
                      </a:lnTo>
                      <a:lnTo>
                        <a:pt x="36805" y="31783"/>
                      </a:lnTo>
                      <a:lnTo>
                        <a:pt x="36742" y="31721"/>
                      </a:lnTo>
                      <a:lnTo>
                        <a:pt x="36616" y="31658"/>
                      </a:lnTo>
                      <a:lnTo>
                        <a:pt x="36533" y="31658"/>
                      </a:lnTo>
                      <a:lnTo>
                        <a:pt x="36575" y="31637"/>
                      </a:lnTo>
                      <a:lnTo>
                        <a:pt x="36575" y="31616"/>
                      </a:lnTo>
                      <a:lnTo>
                        <a:pt x="36742" y="31637"/>
                      </a:lnTo>
                      <a:lnTo>
                        <a:pt x="36742" y="31574"/>
                      </a:lnTo>
                      <a:lnTo>
                        <a:pt x="36512" y="31449"/>
                      </a:lnTo>
                      <a:lnTo>
                        <a:pt x="36303" y="31365"/>
                      </a:lnTo>
                      <a:lnTo>
                        <a:pt x="35905" y="31365"/>
                      </a:lnTo>
                      <a:lnTo>
                        <a:pt x="35800" y="31428"/>
                      </a:lnTo>
                      <a:lnTo>
                        <a:pt x="35675" y="31428"/>
                      </a:lnTo>
                      <a:lnTo>
                        <a:pt x="35319" y="31553"/>
                      </a:lnTo>
                      <a:lnTo>
                        <a:pt x="35026" y="31616"/>
                      </a:lnTo>
                      <a:lnTo>
                        <a:pt x="34859" y="31679"/>
                      </a:lnTo>
                      <a:lnTo>
                        <a:pt x="34712" y="31721"/>
                      </a:lnTo>
                      <a:lnTo>
                        <a:pt x="34440" y="31867"/>
                      </a:lnTo>
                      <a:lnTo>
                        <a:pt x="34064" y="32139"/>
                      </a:lnTo>
                      <a:lnTo>
                        <a:pt x="33771" y="32390"/>
                      </a:lnTo>
                      <a:lnTo>
                        <a:pt x="33666" y="32453"/>
                      </a:lnTo>
                      <a:lnTo>
                        <a:pt x="33541" y="32579"/>
                      </a:lnTo>
                      <a:lnTo>
                        <a:pt x="33373" y="32767"/>
                      </a:lnTo>
                      <a:lnTo>
                        <a:pt x="33185" y="32892"/>
                      </a:lnTo>
                      <a:lnTo>
                        <a:pt x="32934" y="33018"/>
                      </a:lnTo>
                      <a:lnTo>
                        <a:pt x="32641" y="33143"/>
                      </a:lnTo>
                      <a:lnTo>
                        <a:pt x="32515" y="33143"/>
                      </a:lnTo>
                      <a:lnTo>
                        <a:pt x="32704" y="33102"/>
                      </a:lnTo>
                      <a:lnTo>
                        <a:pt x="33018" y="32976"/>
                      </a:lnTo>
                      <a:lnTo>
                        <a:pt x="33038" y="32892"/>
                      </a:lnTo>
                      <a:lnTo>
                        <a:pt x="33290" y="32725"/>
                      </a:lnTo>
                      <a:lnTo>
                        <a:pt x="33373" y="32599"/>
                      </a:lnTo>
                      <a:lnTo>
                        <a:pt x="33436" y="32453"/>
                      </a:lnTo>
                      <a:lnTo>
                        <a:pt x="33541" y="32411"/>
                      </a:lnTo>
                      <a:lnTo>
                        <a:pt x="33666" y="32286"/>
                      </a:lnTo>
                      <a:lnTo>
                        <a:pt x="33813" y="32202"/>
                      </a:lnTo>
                      <a:lnTo>
                        <a:pt x="33875" y="31993"/>
                      </a:lnTo>
                      <a:lnTo>
                        <a:pt x="34106" y="31888"/>
                      </a:lnTo>
                      <a:lnTo>
                        <a:pt x="34231" y="31679"/>
                      </a:lnTo>
                      <a:lnTo>
                        <a:pt x="34294" y="31658"/>
                      </a:lnTo>
                      <a:lnTo>
                        <a:pt x="34315" y="31595"/>
                      </a:lnTo>
                      <a:lnTo>
                        <a:pt x="34440" y="31532"/>
                      </a:lnTo>
                      <a:lnTo>
                        <a:pt x="34545" y="31491"/>
                      </a:lnTo>
                      <a:lnTo>
                        <a:pt x="34608" y="31386"/>
                      </a:lnTo>
                      <a:lnTo>
                        <a:pt x="34712" y="31344"/>
                      </a:lnTo>
                      <a:lnTo>
                        <a:pt x="34754" y="31386"/>
                      </a:lnTo>
                      <a:lnTo>
                        <a:pt x="34838" y="31365"/>
                      </a:lnTo>
                      <a:lnTo>
                        <a:pt x="34922" y="31239"/>
                      </a:lnTo>
                      <a:lnTo>
                        <a:pt x="35131" y="31239"/>
                      </a:lnTo>
                      <a:lnTo>
                        <a:pt x="35235" y="31177"/>
                      </a:lnTo>
                      <a:lnTo>
                        <a:pt x="35424" y="31177"/>
                      </a:lnTo>
                      <a:lnTo>
                        <a:pt x="35487" y="31072"/>
                      </a:lnTo>
                      <a:lnTo>
                        <a:pt x="35528" y="30946"/>
                      </a:lnTo>
                      <a:lnTo>
                        <a:pt x="35570" y="30905"/>
                      </a:lnTo>
                      <a:lnTo>
                        <a:pt x="35570" y="30821"/>
                      </a:lnTo>
                      <a:lnTo>
                        <a:pt x="35696" y="30758"/>
                      </a:lnTo>
                      <a:lnTo>
                        <a:pt x="35905" y="30591"/>
                      </a:lnTo>
                      <a:lnTo>
                        <a:pt x="36010" y="30549"/>
                      </a:lnTo>
                      <a:lnTo>
                        <a:pt x="36072" y="30507"/>
                      </a:lnTo>
                      <a:lnTo>
                        <a:pt x="36010" y="30444"/>
                      </a:lnTo>
                      <a:lnTo>
                        <a:pt x="36072" y="30382"/>
                      </a:lnTo>
                      <a:lnTo>
                        <a:pt x="36156" y="30319"/>
                      </a:lnTo>
                      <a:lnTo>
                        <a:pt x="36261" y="30423"/>
                      </a:lnTo>
                      <a:lnTo>
                        <a:pt x="36386" y="30486"/>
                      </a:lnTo>
                      <a:lnTo>
                        <a:pt x="36616" y="30444"/>
                      </a:lnTo>
                      <a:lnTo>
                        <a:pt x="36805" y="30528"/>
                      </a:lnTo>
                      <a:lnTo>
                        <a:pt x="36888" y="30528"/>
                      </a:lnTo>
                      <a:lnTo>
                        <a:pt x="36951" y="30549"/>
                      </a:lnTo>
                      <a:lnTo>
                        <a:pt x="37098" y="30486"/>
                      </a:lnTo>
                      <a:lnTo>
                        <a:pt x="37160" y="30549"/>
                      </a:lnTo>
                      <a:lnTo>
                        <a:pt x="37265" y="30549"/>
                      </a:lnTo>
                      <a:lnTo>
                        <a:pt x="37349" y="30507"/>
                      </a:lnTo>
                      <a:lnTo>
                        <a:pt x="37474" y="30591"/>
                      </a:lnTo>
                      <a:lnTo>
                        <a:pt x="37663" y="30612"/>
                      </a:lnTo>
                      <a:lnTo>
                        <a:pt x="37746" y="30570"/>
                      </a:lnTo>
                      <a:lnTo>
                        <a:pt x="37788" y="30570"/>
                      </a:lnTo>
                      <a:lnTo>
                        <a:pt x="37893" y="30633"/>
                      </a:lnTo>
                      <a:lnTo>
                        <a:pt x="38039" y="30674"/>
                      </a:lnTo>
                      <a:lnTo>
                        <a:pt x="38081" y="30633"/>
                      </a:lnTo>
                      <a:lnTo>
                        <a:pt x="38248" y="30716"/>
                      </a:lnTo>
                      <a:lnTo>
                        <a:pt x="38311" y="30716"/>
                      </a:lnTo>
                      <a:lnTo>
                        <a:pt x="38416" y="30674"/>
                      </a:lnTo>
                      <a:lnTo>
                        <a:pt x="38500" y="30695"/>
                      </a:lnTo>
                      <a:lnTo>
                        <a:pt x="38479" y="30737"/>
                      </a:lnTo>
                      <a:lnTo>
                        <a:pt x="38583" y="30779"/>
                      </a:lnTo>
                      <a:lnTo>
                        <a:pt x="38834" y="30695"/>
                      </a:lnTo>
                      <a:lnTo>
                        <a:pt x="38897" y="30695"/>
                      </a:lnTo>
                      <a:lnTo>
                        <a:pt x="39023" y="30633"/>
                      </a:lnTo>
                      <a:lnTo>
                        <a:pt x="39085" y="30674"/>
                      </a:lnTo>
                      <a:lnTo>
                        <a:pt x="39253" y="30674"/>
                      </a:lnTo>
                      <a:lnTo>
                        <a:pt x="39336" y="30716"/>
                      </a:lnTo>
                      <a:lnTo>
                        <a:pt x="39441" y="30674"/>
                      </a:lnTo>
                      <a:lnTo>
                        <a:pt x="39462" y="30591"/>
                      </a:lnTo>
                      <a:lnTo>
                        <a:pt x="39608" y="30591"/>
                      </a:lnTo>
                      <a:lnTo>
                        <a:pt x="39671" y="30528"/>
                      </a:lnTo>
                      <a:lnTo>
                        <a:pt x="39734" y="30570"/>
                      </a:lnTo>
                      <a:lnTo>
                        <a:pt x="39818" y="30465"/>
                      </a:lnTo>
                      <a:lnTo>
                        <a:pt x="39922" y="30402"/>
                      </a:lnTo>
                      <a:lnTo>
                        <a:pt x="39943" y="30361"/>
                      </a:lnTo>
                      <a:lnTo>
                        <a:pt x="40048" y="30382"/>
                      </a:lnTo>
                      <a:lnTo>
                        <a:pt x="40132" y="30214"/>
                      </a:lnTo>
                      <a:lnTo>
                        <a:pt x="40132" y="30110"/>
                      </a:lnTo>
                      <a:lnTo>
                        <a:pt x="40194" y="30110"/>
                      </a:lnTo>
                      <a:lnTo>
                        <a:pt x="40278" y="30047"/>
                      </a:lnTo>
                      <a:lnTo>
                        <a:pt x="40299" y="29963"/>
                      </a:lnTo>
                      <a:lnTo>
                        <a:pt x="40257" y="29942"/>
                      </a:lnTo>
                      <a:lnTo>
                        <a:pt x="40278" y="29879"/>
                      </a:lnTo>
                      <a:lnTo>
                        <a:pt x="40383" y="29879"/>
                      </a:lnTo>
                      <a:lnTo>
                        <a:pt x="40487" y="29858"/>
                      </a:lnTo>
                      <a:lnTo>
                        <a:pt x="40487" y="29775"/>
                      </a:lnTo>
                      <a:lnTo>
                        <a:pt x="40508" y="29754"/>
                      </a:lnTo>
                      <a:lnTo>
                        <a:pt x="40571" y="29838"/>
                      </a:lnTo>
                      <a:lnTo>
                        <a:pt x="40696" y="29858"/>
                      </a:lnTo>
                      <a:lnTo>
                        <a:pt x="40801" y="29775"/>
                      </a:lnTo>
                      <a:lnTo>
                        <a:pt x="40822" y="29838"/>
                      </a:lnTo>
                      <a:lnTo>
                        <a:pt x="40906" y="29838"/>
                      </a:lnTo>
                      <a:lnTo>
                        <a:pt x="40989" y="29775"/>
                      </a:lnTo>
                      <a:lnTo>
                        <a:pt x="41031" y="29838"/>
                      </a:lnTo>
                      <a:lnTo>
                        <a:pt x="41136" y="29796"/>
                      </a:lnTo>
                      <a:lnTo>
                        <a:pt x="41178" y="29754"/>
                      </a:lnTo>
                      <a:lnTo>
                        <a:pt x="41241" y="29754"/>
                      </a:lnTo>
                      <a:lnTo>
                        <a:pt x="41324" y="29649"/>
                      </a:lnTo>
                      <a:lnTo>
                        <a:pt x="41387" y="29649"/>
                      </a:lnTo>
                      <a:lnTo>
                        <a:pt x="41492" y="29545"/>
                      </a:lnTo>
                      <a:lnTo>
                        <a:pt x="41617" y="29545"/>
                      </a:lnTo>
                      <a:lnTo>
                        <a:pt x="41764" y="29440"/>
                      </a:lnTo>
                      <a:lnTo>
                        <a:pt x="41826" y="29356"/>
                      </a:lnTo>
                      <a:lnTo>
                        <a:pt x="41910" y="29356"/>
                      </a:lnTo>
                      <a:lnTo>
                        <a:pt x="41931" y="29252"/>
                      </a:lnTo>
                      <a:lnTo>
                        <a:pt x="41973" y="29147"/>
                      </a:lnTo>
                      <a:lnTo>
                        <a:pt x="41910" y="29126"/>
                      </a:lnTo>
                      <a:lnTo>
                        <a:pt x="41805" y="29147"/>
                      </a:lnTo>
                      <a:lnTo>
                        <a:pt x="41722" y="29105"/>
                      </a:lnTo>
                      <a:lnTo>
                        <a:pt x="41764" y="29105"/>
                      </a:lnTo>
                      <a:lnTo>
                        <a:pt x="41868" y="29126"/>
                      </a:lnTo>
                      <a:lnTo>
                        <a:pt x="41952" y="29105"/>
                      </a:lnTo>
                      <a:lnTo>
                        <a:pt x="41868" y="29001"/>
                      </a:lnTo>
                      <a:lnTo>
                        <a:pt x="41764" y="29001"/>
                      </a:lnTo>
                      <a:lnTo>
                        <a:pt x="41617" y="28917"/>
                      </a:lnTo>
                      <a:lnTo>
                        <a:pt x="41554" y="28812"/>
                      </a:lnTo>
                      <a:lnTo>
                        <a:pt x="41554" y="28812"/>
                      </a:lnTo>
                      <a:lnTo>
                        <a:pt x="41701" y="28896"/>
                      </a:lnTo>
                      <a:lnTo>
                        <a:pt x="41805" y="28833"/>
                      </a:lnTo>
                      <a:lnTo>
                        <a:pt x="41826" y="28729"/>
                      </a:lnTo>
                      <a:lnTo>
                        <a:pt x="41910" y="28708"/>
                      </a:lnTo>
                      <a:lnTo>
                        <a:pt x="41952" y="28603"/>
                      </a:lnTo>
                      <a:lnTo>
                        <a:pt x="41764" y="28540"/>
                      </a:lnTo>
                      <a:lnTo>
                        <a:pt x="41847" y="28478"/>
                      </a:lnTo>
                      <a:lnTo>
                        <a:pt x="41931" y="28498"/>
                      </a:lnTo>
                      <a:lnTo>
                        <a:pt x="42015" y="28415"/>
                      </a:lnTo>
                      <a:lnTo>
                        <a:pt x="41973" y="28331"/>
                      </a:lnTo>
                      <a:lnTo>
                        <a:pt x="41826" y="28268"/>
                      </a:lnTo>
                      <a:lnTo>
                        <a:pt x="41805" y="28164"/>
                      </a:lnTo>
                      <a:lnTo>
                        <a:pt x="41847" y="28122"/>
                      </a:lnTo>
                      <a:lnTo>
                        <a:pt x="41952" y="28185"/>
                      </a:lnTo>
                      <a:lnTo>
                        <a:pt x="41931" y="28101"/>
                      </a:lnTo>
                      <a:lnTo>
                        <a:pt x="41764" y="28017"/>
                      </a:lnTo>
                      <a:lnTo>
                        <a:pt x="41617" y="28017"/>
                      </a:lnTo>
                      <a:lnTo>
                        <a:pt x="41638" y="27954"/>
                      </a:lnTo>
                      <a:lnTo>
                        <a:pt x="41701" y="27913"/>
                      </a:lnTo>
                      <a:lnTo>
                        <a:pt x="41659" y="27871"/>
                      </a:lnTo>
                      <a:lnTo>
                        <a:pt x="41533" y="27871"/>
                      </a:lnTo>
                      <a:lnTo>
                        <a:pt x="41387" y="27954"/>
                      </a:lnTo>
                      <a:lnTo>
                        <a:pt x="41345" y="28059"/>
                      </a:lnTo>
                      <a:lnTo>
                        <a:pt x="41303" y="28101"/>
                      </a:lnTo>
                      <a:lnTo>
                        <a:pt x="41241" y="27996"/>
                      </a:lnTo>
                      <a:lnTo>
                        <a:pt x="41094" y="27996"/>
                      </a:lnTo>
                      <a:lnTo>
                        <a:pt x="41157" y="27913"/>
                      </a:lnTo>
                      <a:lnTo>
                        <a:pt x="41220" y="27913"/>
                      </a:lnTo>
                      <a:lnTo>
                        <a:pt x="41345" y="27808"/>
                      </a:lnTo>
                      <a:lnTo>
                        <a:pt x="41387" y="27703"/>
                      </a:lnTo>
                      <a:lnTo>
                        <a:pt x="41303" y="27536"/>
                      </a:lnTo>
                      <a:lnTo>
                        <a:pt x="41115" y="27473"/>
                      </a:lnTo>
                      <a:lnTo>
                        <a:pt x="40885" y="27494"/>
                      </a:lnTo>
                      <a:lnTo>
                        <a:pt x="40801" y="27536"/>
                      </a:lnTo>
                      <a:lnTo>
                        <a:pt x="40822" y="27557"/>
                      </a:lnTo>
                      <a:lnTo>
                        <a:pt x="40969" y="27557"/>
                      </a:lnTo>
                      <a:lnTo>
                        <a:pt x="41010" y="27578"/>
                      </a:lnTo>
                      <a:lnTo>
                        <a:pt x="40885" y="27578"/>
                      </a:lnTo>
                      <a:lnTo>
                        <a:pt x="40717" y="27557"/>
                      </a:lnTo>
                      <a:lnTo>
                        <a:pt x="40550" y="27641"/>
                      </a:lnTo>
                      <a:lnTo>
                        <a:pt x="40404" y="27661"/>
                      </a:lnTo>
                      <a:lnTo>
                        <a:pt x="40299" y="27787"/>
                      </a:lnTo>
                      <a:lnTo>
                        <a:pt x="40257" y="27892"/>
                      </a:lnTo>
                      <a:lnTo>
                        <a:pt x="40173" y="27892"/>
                      </a:lnTo>
                      <a:lnTo>
                        <a:pt x="40048" y="27996"/>
                      </a:lnTo>
                      <a:lnTo>
                        <a:pt x="39860" y="27996"/>
                      </a:lnTo>
                      <a:lnTo>
                        <a:pt x="39755" y="28205"/>
                      </a:lnTo>
                      <a:lnTo>
                        <a:pt x="39671" y="28205"/>
                      </a:lnTo>
                      <a:lnTo>
                        <a:pt x="39629" y="28268"/>
                      </a:lnTo>
                      <a:lnTo>
                        <a:pt x="39567" y="28268"/>
                      </a:lnTo>
                      <a:lnTo>
                        <a:pt x="39525" y="28185"/>
                      </a:lnTo>
                      <a:lnTo>
                        <a:pt x="39608" y="28101"/>
                      </a:lnTo>
                      <a:lnTo>
                        <a:pt x="39671" y="28122"/>
                      </a:lnTo>
                      <a:lnTo>
                        <a:pt x="39713" y="28059"/>
                      </a:lnTo>
                      <a:lnTo>
                        <a:pt x="39462" y="27871"/>
                      </a:lnTo>
                      <a:lnTo>
                        <a:pt x="39441" y="27808"/>
                      </a:lnTo>
                      <a:lnTo>
                        <a:pt x="39357" y="27787"/>
                      </a:lnTo>
                      <a:lnTo>
                        <a:pt x="39399" y="27745"/>
                      </a:lnTo>
                      <a:lnTo>
                        <a:pt x="39399" y="27641"/>
                      </a:lnTo>
                      <a:lnTo>
                        <a:pt x="39525" y="27850"/>
                      </a:lnTo>
                      <a:lnTo>
                        <a:pt x="39734" y="27975"/>
                      </a:lnTo>
                      <a:lnTo>
                        <a:pt x="39776" y="27913"/>
                      </a:lnTo>
                      <a:lnTo>
                        <a:pt x="39818" y="27808"/>
                      </a:lnTo>
                      <a:lnTo>
                        <a:pt x="39943" y="27808"/>
                      </a:lnTo>
                      <a:lnTo>
                        <a:pt x="40027" y="27745"/>
                      </a:lnTo>
                      <a:lnTo>
                        <a:pt x="40194" y="27641"/>
                      </a:lnTo>
                      <a:lnTo>
                        <a:pt x="40404" y="27578"/>
                      </a:lnTo>
                      <a:lnTo>
                        <a:pt x="40613" y="27557"/>
                      </a:lnTo>
                      <a:lnTo>
                        <a:pt x="40592" y="27494"/>
                      </a:lnTo>
                      <a:lnTo>
                        <a:pt x="40508" y="27473"/>
                      </a:lnTo>
                      <a:lnTo>
                        <a:pt x="40613" y="27473"/>
                      </a:lnTo>
                      <a:lnTo>
                        <a:pt x="40717" y="27369"/>
                      </a:lnTo>
                      <a:lnTo>
                        <a:pt x="40906" y="27285"/>
                      </a:lnTo>
                      <a:lnTo>
                        <a:pt x="40969" y="27348"/>
                      </a:lnTo>
                      <a:lnTo>
                        <a:pt x="41199" y="27285"/>
                      </a:lnTo>
                      <a:lnTo>
                        <a:pt x="41199" y="27243"/>
                      </a:lnTo>
                      <a:lnTo>
                        <a:pt x="41387" y="27222"/>
                      </a:lnTo>
                      <a:lnTo>
                        <a:pt x="41282" y="27117"/>
                      </a:lnTo>
                      <a:lnTo>
                        <a:pt x="41010" y="27034"/>
                      </a:lnTo>
                      <a:lnTo>
                        <a:pt x="41073" y="26971"/>
                      </a:lnTo>
                      <a:lnTo>
                        <a:pt x="41136" y="26971"/>
                      </a:lnTo>
                      <a:lnTo>
                        <a:pt x="41199" y="26866"/>
                      </a:lnTo>
                      <a:lnTo>
                        <a:pt x="41115" y="26845"/>
                      </a:lnTo>
                      <a:lnTo>
                        <a:pt x="40969" y="26908"/>
                      </a:lnTo>
                      <a:lnTo>
                        <a:pt x="40885" y="27013"/>
                      </a:lnTo>
                      <a:lnTo>
                        <a:pt x="40759" y="26929"/>
                      </a:lnTo>
                      <a:lnTo>
                        <a:pt x="40613" y="26950"/>
                      </a:lnTo>
                      <a:lnTo>
                        <a:pt x="40592" y="26866"/>
                      </a:lnTo>
                      <a:lnTo>
                        <a:pt x="40676" y="26845"/>
                      </a:lnTo>
                      <a:lnTo>
                        <a:pt x="40676" y="26657"/>
                      </a:lnTo>
                      <a:lnTo>
                        <a:pt x="40696" y="26615"/>
                      </a:lnTo>
                      <a:lnTo>
                        <a:pt x="40550" y="26720"/>
                      </a:lnTo>
                      <a:lnTo>
                        <a:pt x="40550" y="26657"/>
                      </a:lnTo>
                      <a:lnTo>
                        <a:pt x="40592" y="26615"/>
                      </a:lnTo>
                      <a:lnTo>
                        <a:pt x="40550" y="26594"/>
                      </a:lnTo>
                      <a:lnTo>
                        <a:pt x="40341" y="26762"/>
                      </a:lnTo>
                      <a:lnTo>
                        <a:pt x="40257" y="26845"/>
                      </a:lnTo>
                      <a:lnTo>
                        <a:pt x="40194" y="26845"/>
                      </a:lnTo>
                      <a:lnTo>
                        <a:pt x="40278" y="26762"/>
                      </a:lnTo>
                      <a:lnTo>
                        <a:pt x="40445" y="26636"/>
                      </a:lnTo>
                      <a:lnTo>
                        <a:pt x="40383" y="26594"/>
                      </a:lnTo>
                      <a:lnTo>
                        <a:pt x="40236" y="26657"/>
                      </a:lnTo>
                      <a:lnTo>
                        <a:pt x="40194" y="26636"/>
                      </a:lnTo>
                      <a:lnTo>
                        <a:pt x="40257" y="26594"/>
                      </a:lnTo>
                      <a:lnTo>
                        <a:pt x="40341" y="26532"/>
                      </a:lnTo>
                      <a:lnTo>
                        <a:pt x="40341" y="26490"/>
                      </a:lnTo>
                      <a:lnTo>
                        <a:pt x="40194" y="26511"/>
                      </a:lnTo>
                      <a:lnTo>
                        <a:pt x="40090" y="26615"/>
                      </a:lnTo>
                      <a:lnTo>
                        <a:pt x="39985" y="26741"/>
                      </a:lnTo>
                      <a:lnTo>
                        <a:pt x="39943" y="26720"/>
                      </a:lnTo>
                      <a:lnTo>
                        <a:pt x="39985" y="26615"/>
                      </a:lnTo>
                      <a:lnTo>
                        <a:pt x="40090" y="26532"/>
                      </a:lnTo>
                      <a:lnTo>
                        <a:pt x="40090" y="26490"/>
                      </a:lnTo>
                      <a:lnTo>
                        <a:pt x="40027" y="26490"/>
                      </a:lnTo>
                      <a:lnTo>
                        <a:pt x="39818" y="26699"/>
                      </a:lnTo>
                      <a:lnTo>
                        <a:pt x="39713" y="26720"/>
                      </a:lnTo>
                      <a:lnTo>
                        <a:pt x="39608" y="26636"/>
                      </a:lnTo>
                      <a:lnTo>
                        <a:pt x="39734" y="26657"/>
                      </a:lnTo>
                      <a:lnTo>
                        <a:pt x="39839" y="26594"/>
                      </a:lnTo>
                      <a:lnTo>
                        <a:pt x="40027" y="26343"/>
                      </a:lnTo>
                      <a:lnTo>
                        <a:pt x="40152" y="26281"/>
                      </a:lnTo>
                      <a:lnTo>
                        <a:pt x="40069" y="26197"/>
                      </a:lnTo>
                      <a:lnTo>
                        <a:pt x="40090" y="26092"/>
                      </a:lnTo>
                      <a:lnTo>
                        <a:pt x="40069" y="26071"/>
                      </a:lnTo>
                      <a:lnTo>
                        <a:pt x="39964" y="26218"/>
                      </a:lnTo>
                      <a:lnTo>
                        <a:pt x="39922" y="26218"/>
                      </a:lnTo>
                      <a:lnTo>
                        <a:pt x="39922" y="26176"/>
                      </a:lnTo>
                      <a:lnTo>
                        <a:pt x="39964" y="26092"/>
                      </a:lnTo>
                      <a:lnTo>
                        <a:pt x="39964" y="25925"/>
                      </a:lnTo>
                      <a:lnTo>
                        <a:pt x="39880" y="25904"/>
                      </a:lnTo>
                      <a:lnTo>
                        <a:pt x="39860" y="25883"/>
                      </a:lnTo>
                      <a:lnTo>
                        <a:pt x="39755" y="25967"/>
                      </a:lnTo>
                      <a:lnTo>
                        <a:pt x="39734" y="25904"/>
                      </a:lnTo>
                      <a:lnTo>
                        <a:pt x="39755" y="25820"/>
                      </a:lnTo>
                      <a:lnTo>
                        <a:pt x="39734" y="25799"/>
                      </a:lnTo>
                      <a:lnTo>
                        <a:pt x="39650" y="25799"/>
                      </a:lnTo>
                      <a:lnTo>
                        <a:pt x="39713" y="25757"/>
                      </a:lnTo>
                      <a:lnTo>
                        <a:pt x="39650" y="25695"/>
                      </a:lnTo>
                      <a:lnTo>
                        <a:pt x="39650" y="25611"/>
                      </a:lnTo>
                      <a:lnTo>
                        <a:pt x="39608" y="25611"/>
                      </a:lnTo>
                      <a:lnTo>
                        <a:pt x="39441" y="25653"/>
                      </a:lnTo>
                      <a:lnTo>
                        <a:pt x="39441" y="25695"/>
                      </a:lnTo>
                      <a:lnTo>
                        <a:pt x="39357" y="25716"/>
                      </a:lnTo>
                      <a:lnTo>
                        <a:pt x="39148" y="25674"/>
                      </a:lnTo>
                      <a:lnTo>
                        <a:pt x="39316" y="25674"/>
                      </a:lnTo>
                      <a:lnTo>
                        <a:pt x="39357" y="25590"/>
                      </a:lnTo>
                      <a:lnTo>
                        <a:pt x="39504" y="25569"/>
                      </a:lnTo>
                      <a:lnTo>
                        <a:pt x="39525" y="25506"/>
                      </a:lnTo>
                      <a:lnTo>
                        <a:pt x="39462" y="25444"/>
                      </a:lnTo>
                      <a:lnTo>
                        <a:pt x="39357" y="25339"/>
                      </a:lnTo>
                      <a:lnTo>
                        <a:pt x="39357" y="25234"/>
                      </a:lnTo>
                      <a:lnTo>
                        <a:pt x="39211" y="25151"/>
                      </a:lnTo>
                      <a:lnTo>
                        <a:pt x="39357" y="25151"/>
                      </a:lnTo>
                      <a:lnTo>
                        <a:pt x="39525" y="25234"/>
                      </a:lnTo>
                      <a:lnTo>
                        <a:pt x="39650" y="25234"/>
                      </a:lnTo>
                      <a:lnTo>
                        <a:pt x="39650" y="25151"/>
                      </a:lnTo>
                      <a:lnTo>
                        <a:pt x="39546" y="25088"/>
                      </a:lnTo>
                      <a:lnTo>
                        <a:pt x="39567" y="25046"/>
                      </a:lnTo>
                      <a:lnTo>
                        <a:pt x="39650" y="25067"/>
                      </a:lnTo>
                      <a:lnTo>
                        <a:pt x="39776" y="24962"/>
                      </a:lnTo>
                      <a:lnTo>
                        <a:pt x="39860" y="24920"/>
                      </a:lnTo>
                      <a:lnTo>
                        <a:pt x="39880" y="24816"/>
                      </a:lnTo>
                      <a:lnTo>
                        <a:pt x="39776" y="24711"/>
                      </a:lnTo>
                      <a:lnTo>
                        <a:pt x="39713" y="24732"/>
                      </a:lnTo>
                      <a:lnTo>
                        <a:pt x="39608" y="24711"/>
                      </a:lnTo>
                      <a:lnTo>
                        <a:pt x="39671" y="24648"/>
                      </a:lnTo>
                      <a:lnTo>
                        <a:pt x="39713" y="24565"/>
                      </a:lnTo>
                      <a:lnTo>
                        <a:pt x="39650" y="24523"/>
                      </a:lnTo>
                      <a:lnTo>
                        <a:pt x="39525" y="24523"/>
                      </a:lnTo>
                      <a:lnTo>
                        <a:pt x="39462" y="24502"/>
                      </a:lnTo>
                      <a:lnTo>
                        <a:pt x="39399" y="24523"/>
                      </a:lnTo>
                      <a:lnTo>
                        <a:pt x="39316" y="24439"/>
                      </a:lnTo>
                      <a:lnTo>
                        <a:pt x="39420" y="24439"/>
                      </a:lnTo>
                      <a:lnTo>
                        <a:pt x="39462" y="24397"/>
                      </a:lnTo>
                      <a:lnTo>
                        <a:pt x="39546" y="24418"/>
                      </a:lnTo>
                      <a:lnTo>
                        <a:pt x="39650" y="24314"/>
                      </a:lnTo>
                      <a:lnTo>
                        <a:pt x="39608" y="24125"/>
                      </a:lnTo>
                      <a:lnTo>
                        <a:pt x="39504" y="24021"/>
                      </a:lnTo>
                      <a:lnTo>
                        <a:pt x="39441" y="24104"/>
                      </a:lnTo>
                      <a:lnTo>
                        <a:pt x="39336" y="24084"/>
                      </a:lnTo>
                      <a:lnTo>
                        <a:pt x="39253" y="24146"/>
                      </a:lnTo>
                      <a:lnTo>
                        <a:pt x="39295" y="24042"/>
                      </a:lnTo>
                      <a:lnTo>
                        <a:pt x="39420" y="23979"/>
                      </a:lnTo>
                      <a:lnTo>
                        <a:pt x="39504" y="23979"/>
                      </a:lnTo>
                      <a:lnTo>
                        <a:pt x="39504" y="23874"/>
                      </a:lnTo>
                      <a:lnTo>
                        <a:pt x="39399" y="23832"/>
                      </a:lnTo>
                      <a:lnTo>
                        <a:pt x="39316" y="23874"/>
                      </a:lnTo>
                      <a:lnTo>
                        <a:pt x="39190" y="23874"/>
                      </a:lnTo>
                      <a:lnTo>
                        <a:pt x="39002" y="23937"/>
                      </a:lnTo>
                      <a:lnTo>
                        <a:pt x="39002" y="23937"/>
                      </a:lnTo>
                      <a:lnTo>
                        <a:pt x="39148" y="23728"/>
                      </a:lnTo>
                      <a:lnTo>
                        <a:pt x="39253" y="23728"/>
                      </a:lnTo>
                      <a:lnTo>
                        <a:pt x="39357" y="23686"/>
                      </a:lnTo>
                      <a:lnTo>
                        <a:pt x="39357" y="23623"/>
                      </a:lnTo>
                      <a:lnTo>
                        <a:pt x="39441" y="23560"/>
                      </a:lnTo>
                      <a:lnTo>
                        <a:pt x="39420" y="23519"/>
                      </a:lnTo>
                      <a:lnTo>
                        <a:pt x="39295" y="23581"/>
                      </a:lnTo>
                      <a:lnTo>
                        <a:pt x="39106" y="23581"/>
                      </a:lnTo>
                      <a:lnTo>
                        <a:pt x="38939" y="23665"/>
                      </a:lnTo>
                      <a:lnTo>
                        <a:pt x="38939" y="23665"/>
                      </a:lnTo>
                      <a:lnTo>
                        <a:pt x="39002" y="23581"/>
                      </a:lnTo>
                      <a:lnTo>
                        <a:pt x="38981" y="23498"/>
                      </a:lnTo>
                      <a:lnTo>
                        <a:pt x="39023" y="23414"/>
                      </a:lnTo>
                      <a:lnTo>
                        <a:pt x="39106" y="23477"/>
                      </a:lnTo>
                      <a:lnTo>
                        <a:pt x="39295" y="23477"/>
                      </a:lnTo>
                      <a:lnTo>
                        <a:pt x="39399" y="23351"/>
                      </a:lnTo>
                      <a:lnTo>
                        <a:pt x="39399" y="23205"/>
                      </a:lnTo>
                      <a:lnTo>
                        <a:pt x="39295" y="23268"/>
                      </a:lnTo>
                      <a:lnTo>
                        <a:pt x="39211" y="23247"/>
                      </a:lnTo>
                      <a:lnTo>
                        <a:pt x="39316" y="23142"/>
                      </a:lnTo>
                      <a:lnTo>
                        <a:pt x="39336" y="23037"/>
                      </a:lnTo>
                      <a:lnTo>
                        <a:pt x="39253" y="22996"/>
                      </a:lnTo>
                      <a:lnTo>
                        <a:pt x="39002" y="23079"/>
                      </a:lnTo>
                      <a:lnTo>
                        <a:pt x="38918" y="23037"/>
                      </a:lnTo>
                      <a:lnTo>
                        <a:pt x="38981" y="22954"/>
                      </a:lnTo>
                      <a:lnTo>
                        <a:pt x="39106" y="22975"/>
                      </a:lnTo>
                      <a:lnTo>
                        <a:pt x="39211" y="22954"/>
                      </a:lnTo>
                      <a:lnTo>
                        <a:pt x="39295" y="22828"/>
                      </a:lnTo>
                      <a:lnTo>
                        <a:pt x="39211" y="22765"/>
                      </a:lnTo>
                      <a:lnTo>
                        <a:pt x="39211" y="22682"/>
                      </a:lnTo>
                      <a:lnTo>
                        <a:pt x="39127" y="22765"/>
                      </a:lnTo>
                      <a:lnTo>
                        <a:pt x="39085" y="22765"/>
                      </a:lnTo>
                      <a:lnTo>
                        <a:pt x="39044" y="22682"/>
                      </a:lnTo>
                      <a:lnTo>
                        <a:pt x="38981" y="22619"/>
                      </a:lnTo>
                      <a:lnTo>
                        <a:pt x="39044" y="22577"/>
                      </a:lnTo>
                      <a:lnTo>
                        <a:pt x="39106" y="22640"/>
                      </a:lnTo>
                      <a:lnTo>
                        <a:pt x="39148" y="22577"/>
                      </a:lnTo>
                      <a:lnTo>
                        <a:pt x="39148" y="22452"/>
                      </a:lnTo>
                      <a:lnTo>
                        <a:pt x="39044" y="22347"/>
                      </a:lnTo>
                      <a:lnTo>
                        <a:pt x="39023" y="22242"/>
                      </a:lnTo>
                      <a:lnTo>
                        <a:pt x="39106" y="22200"/>
                      </a:lnTo>
                      <a:lnTo>
                        <a:pt x="39106" y="22096"/>
                      </a:lnTo>
                      <a:lnTo>
                        <a:pt x="39023" y="22096"/>
                      </a:lnTo>
                      <a:lnTo>
                        <a:pt x="39044" y="22033"/>
                      </a:lnTo>
                      <a:lnTo>
                        <a:pt x="39085" y="21928"/>
                      </a:lnTo>
                      <a:lnTo>
                        <a:pt x="39002" y="21928"/>
                      </a:lnTo>
                      <a:lnTo>
                        <a:pt x="38918" y="21907"/>
                      </a:lnTo>
                      <a:lnTo>
                        <a:pt x="38918" y="21887"/>
                      </a:lnTo>
                      <a:lnTo>
                        <a:pt x="38981" y="21887"/>
                      </a:lnTo>
                      <a:lnTo>
                        <a:pt x="39044" y="21803"/>
                      </a:lnTo>
                      <a:lnTo>
                        <a:pt x="38981" y="21740"/>
                      </a:lnTo>
                      <a:lnTo>
                        <a:pt x="38981" y="21677"/>
                      </a:lnTo>
                      <a:lnTo>
                        <a:pt x="39044" y="21615"/>
                      </a:lnTo>
                      <a:lnTo>
                        <a:pt x="39023" y="21573"/>
                      </a:lnTo>
                      <a:lnTo>
                        <a:pt x="38918" y="21615"/>
                      </a:lnTo>
                      <a:lnTo>
                        <a:pt x="38918" y="21615"/>
                      </a:lnTo>
                      <a:lnTo>
                        <a:pt x="39023" y="21531"/>
                      </a:lnTo>
                      <a:lnTo>
                        <a:pt x="38981" y="21489"/>
                      </a:lnTo>
                      <a:lnTo>
                        <a:pt x="38876" y="21510"/>
                      </a:lnTo>
                      <a:lnTo>
                        <a:pt x="38772" y="21635"/>
                      </a:lnTo>
                      <a:lnTo>
                        <a:pt x="38792" y="21719"/>
                      </a:lnTo>
                      <a:lnTo>
                        <a:pt x="38730" y="21824"/>
                      </a:lnTo>
                      <a:lnTo>
                        <a:pt x="38604" y="21949"/>
                      </a:lnTo>
                      <a:lnTo>
                        <a:pt x="38604" y="22033"/>
                      </a:lnTo>
                      <a:lnTo>
                        <a:pt x="38520" y="22096"/>
                      </a:lnTo>
                      <a:lnTo>
                        <a:pt x="38520" y="22200"/>
                      </a:lnTo>
                      <a:lnTo>
                        <a:pt x="38458" y="22117"/>
                      </a:lnTo>
                      <a:lnTo>
                        <a:pt x="38395" y="22138"/>
                      </a:lnTo>
                      <a:lnTo>
                        <a:pt x="38311" y="22326"/>
                      </a:lnTo>
                      <a:lnTo>
                        <a:pt x="38311" y="22410"/>
                      </a:lnTo>
                      <a:lnTo>
                        <a:pt x="38416" y="22410"/>
                      </a:lnTo>
                      <a:lnTo>
                        <a:pt x="38479" y="22472"/>
                      </a:lnTo>
                      <a:lnTo>
                        <a:pt x="38479" y="22556"/>
                      </a:lnTo>
                      <a:lnTo>
                        <a:pt x="38374" y="22452"/>
                      </a:lnTo>
                      <a:lnTo>
                        <a:pt x="38311" y="22452"/>
                      </a:lnTo>
                      <a:lnTo>
                        <a:pt x="38290" y="22535"/>
                      </a:lnTo>
                      <a:lnTo>
                        <a:pt x="38207" y="22640"/>
                      </a:lnTo>
                      <a:lnTo>
                        <a:pt x="38144" y="22682"/>
                      </a:lnTo>
                      <a:lnTo>
                        <a:pt x="38102" y="22849"/>
                      </a:lnTo>
                      <a:lnTo>
                        <a:pt x="37997" y="22870"/>
                      </a:lnTo>
                      <a:lnTo>
                        <a:pt x="37935" y="22975"/>
                      </a:lnTo>
                      <a:lnTo>
                        <a:pt x="37935" y="23037"/>
                      </a:lnTo>
                      <a:lnTo>
                        <a:pt x="37872" y="23037"/>
                      </a:lnTo>
                      <a:lnTo>
                        <a:pt x="37872" y="23205"/>
                      </a:lnTo>
                      <a:lnTo>
                        <a:pt x="37788" y="23393"/>
                      </a:lnTo>
                      <a:lnTo>
                        <a:pt x="37788" y="23393"/>
                      </a:lnTo>
                      <a:lnTo>
                        <a:pt x="37830" y="23268"/>
                      </a:lnTo>
                      <a:lnTo>
                        <a:pt x="37788" y="23100"/>
                      </a:lnTo>
                      <a:lnTo>
                        <a:pt x="37725" y="23037"/>
                      </a:lnTo>
                      <a:lnTo>
                        <a:pt x="37558" y="23142"/>
                      </a:lnTo>
                      <a:lnTo>
                        <a:pt x="37474" y="23247"/>
                      </a:lnTo>
                      <a:lnTo>
                        <a:pt x="37453" y="23351"/>
                      </a:lnTo>
                      <a:lnTo>
                        <a:pt x="37349" y="23372"/>
                      </a:lnTo>
                      <a:lnTo>
                        <a:pt x="37307" y="23414"/>
                      </a:lnTo>
                      <a:lnTo>
                        <a:pt x="37265" y="23372"/>
                      </a:lnTo>
                      <a:lnTo>
                        <a:pt x="37202" y="23372"/>
                      </a:lnTo>
                      <a:lnTo>
                        <a:pt x="37098" y="23456"/>
                      </a:lnTo>
                      <a:lnTo>
                        <a:pt x="36993" y="23456"/>
                      </a:lnTo>
                      <a:lnTo>
                        <a:pt x="36847" y="23560"/>
                      </a:lnTo>
                      <a:lnTo>
                        <a:pt x="36826" y="23686"/>
                      </a:lnTo>
                      <a:lnTo>
                        <a:pt x="36700" y="23832"/>
                      </a:lnTo>
                      <a:lnTo>
                        <a:pt x="36742" y="23728"/>
                      </a:lnTo>
                      <a:lnTo>
                        <a:pt x="36742" y="23623"/>
                      </a:lnTo>
                      <a:lnTo>
                        <a:pt x="36784" y="23581"/>
                      </a:lnTo>
                      <a:lnTo>
                        <a:pt x="36784" y="23351"/>
                      </a:lnTo>
                      <a:lnTo>
                        <a:pt x="36805" y="23247"/>
                      </a:lnTo>
                      <a:lnTo>
                        <a:pt x="36784" y="23247"/>
                      </a:lnTo>
                      <a:lnTo>
                        <a:pt x="36365" y="23456"/>
                      </a:lnTo>
                      <a:lnTo>
                        <a:pt x="36198" y="23770"/>
                      </a:lnTo>
                      <a:lnTo>
                        <a:pt x="36072" y="23812"/>
                      </a:lnTo>
                      <a:lnTo>
                        <a:pt x="36156" y="23707"/>
                      </a:lnTo>
                      <a:lnTo>
                        <a:pt x="36177" y="23581"/>
                      </a:lnTo>
                      <a:lnTo>
                        <a:pt x="36303" y="23393"/>
                      </a:lnTo>
                      <a:lnTo>
                        <a:pt x="36303" y="23268"/>
                      </a:lnTo>
                      <a:lnTo>
                        <a:pt x="36323" y="23142"/>
                      </a:lnTo>
                      <a:lnTo>
                        <a:pt x="36282" y="23037"/>
                      </a:lnTo>
                      <a:lnTo>
                        <a:pt x="36177" y="22933"/>
                      </a:lnTo>
                      <a:lnTo>
                        <a:pt x="36072" y="22933"/>
                      </a:lnTo>
                      <a:lnTo>
                        <a:pt x="36093" y="23058"/>
                      </a:lnTo>
                      <a:lnTo>
                        <a:pt x="36072" y="23058"/>
                      </a:lnTo>
                      <a:lnTo>
                        <a:pt x="35968" y="22975"/>
                      </a:lnTo>
                      <a:lnTo>
                        <a:pt x="35842" y="22765"/>
                      </a:lnTo>
                      <a:lnTo>
                        <a:pt x="36051" y="22870"/>
                      </a:lnTo>
                      <a:lnTo>
                        <a:pt x="36093" y="22849"/>
                      </a:lnTo>
                      <a:lnTo>
                        <a:pt x="35989" y="22807"/>
                      </a:lnTo>
                      <a:lnTo>
                        <a:pt x="35863" y="22598"/>
                      </a:lnTo>
                      <a:lnTo>
                        <a:pt x="35842" y="22577"/>
                      </a:lnTo>
                      <a:lnTo>
                        <a:pt x="35968" y="22431"/>
                      </a:lnTo>
                      <a:lnTo>
                        <a:pt x="35989" y="22347"/>
                      </a:lnTo>
                      <a:lnTo>
                        <a:pt x="36093" y="22179"/>
                      </a:lnTo>
                      <a:lnTo>
                        <a:pt x="36093" y="21970"/>
                      </a:lnTo>
                      <a:lnTo>
                        <a:pt x="35947" y="21845"/>
                      </a:lnTo>
                      <a:lnTo>
                        <a:pt x="35738" y="21803"/>
                      </a:lnTo>
                      <a:lnTo>
                        <a:pt x="35466" y="21656"/>
                      </a:lnTo>
                      <a:lnTo>
                        <a:pt x="35466" y="21656"/>
                      </a:lnTo>
                      <a:lnTo>
                        <a:pt x="35759" y="21761"/>
                      </a:lnTo>
                      <a:lnTo>
                        <a:pt x="36010" y="21803"/>
                      </a:lnTo>
                      <a:lnTo>
                        <a:pt x="36051" y="21615"/>
                      </a:lnTo>
                      <a:lnTo>
                        <a:pt x="36093" y="21531"/>
                      </a:lnTo>
                      <a:lnTo>
                        <a:pt x="36114" y="21698"/>
                      </a:lnTo>
                      <a:lnTo>
                        <a:pt x="36177" y="21594"/>
                      </a:lnTo>
                      <a:lnTo>
                        <a:pt x="36093" y="21363"/>
                      </a:lnTo>
                      <a:lnTo>
                        <a:pt x="36198" y="21196"/>
                      </a:lnTo>
                      <a:lnTo>
                        <a:pt x="36365" y="21175"/>
                      </a:lnTo>
                      <a:lnTo>
                        <a:pt x="36386" y="20987"/>
                      </a:lnTo>
                      <a:lnTo>
                        <a:pt x="36386" y="20778"/>
                      </a:lnTo>
                      <a:lnTo>
                        <a:pt x="36303" y="20778"/>
                      </a:lnTo>
                      <a:lnTo>
                        <a:pt x="36282" y="20966"/>
                      </a:lnTo>
                      <a:lnTo>
                        <a:pt x="36156" y="21071"/>
                      </a:lnTo>
                      <a:lnTo>
                        <a:pt x="36093" y="20987"/>
                      </a:lnTo>
                      <a:lnTo>
                        <a:pt x="36114" y="20778"/>
                      </a:lnTo>
                      <a:lnTo>
                        <a:pt x="35968" y="20715"/>
                      </a:lnTo>
                      <a:lnTo>
                        <a:pt x="35842" y="20778"/>
                      </a:lnTo>
                      <a:lnTo>
                        <a:pt x="35779" y="20715"/>
                      </a:lnTo>
                      <a:lnTo>
                        <a:pt x="35696" y="20757"/>
                      </a:lnTo>
                      <a:lnTo>
                        <a:pt x="35528" y="20589"/>
                      </a:lnTo>
                      <a:lnTo>
                        <a:pt x="35424" y="20652"/>
                      </a:lnTo>
                      <a:lnTo>
                        <a:pt x="35424" y="20547"/>
                      </a:lnTo>
                      <a:lnTo>
                        <a:pt x="35319" y="20652"/>
                      </a:lnTo>
                      <a:lnTo>
                        <a:pt x="35319" y="20547"/>
                      </a:lnTo>
                      <a:lnTo>
                        <a:pt x="35173" y="20401"/>
                      </a:lnTo>
                      <a:lnTo>
                        <a:pt x="35277" y="20401"/>
                      </a:lnTo>
                      <a:lnTo>
                        <a:pt x="35340" y="20296"/>
                      </a:lnTo>
                      <a:lnTo>
                        <a:pt x="35445" y="20380"/>
                      </a:lnTo>
                      <a:lnTo>
                        <a:pt x="35466" y="20296"/>
                      </a:lnTo>
                      <a:lnTo>
                        <a:pt x="35361" y="20171"/>
                      </a:lnTo>
                      <a:lnTo>
                        <a:pt x="35277" y="20255"/>
                      </a:lnTo>
                      <a:lnTo>
                        <a:pt x="35173" y="20171"/>
                      </a:lnTo>
                      <a:lnTo>
                        <a:pt x="35277" y="20150"/>
                      </a:lnTo>
                      <a:lnTo>
                        <a:pt x="35235" y="20024"/>
                      </a:lnTo>
                      <a:lnTo>
                        <a:pt x="35110" y="19920"/>
                      </a:lnTo>
                      <a:lnTo>
                        <a:pt x="35026" y="19962"/>
                      </a:lnTo>
                      <a:lnTo>
                        <a:pt x="35026" y="19878"/>
                      </a:lnTo>
                      <a:lnTo>
                        <a:pt x="35110" y="19773"/>
                      </a:lnTo>
                      <a:lnTo>
                        <a:pt x="35110" y="19606"/>
                      </a:lnTo>
                      <a:lnTo>
                        <a:pt x="35005" y="19606"/>
                      </a:lnTo>
                      <a:lnTo>
                        <a:pt x="34859" y="19501"/>
                      </a:lnTo>
                      <a:lnTo>
                        <a:pt x="34859" y="19397"/>
                      </a:lnTo>
                      <a:lnTo>
                        <a:pt x="34650" y="19229"/>
                      </a:lnTo>
                      <a:lnTo>
                        <a:pt x="34503" y="19313"/>
                      </a:lnTo>
                      <a:lnTo>
                        <a:pt x="34398" y="19313"/>
                      </a:lnTo>
                      <a:lnTo>
                        <a:pt x="34336" y="19397"/>
                      </a:lnTo>
                      <a:lnTo>
                        <a:pt x="34210" y="19334"/>
                      </a:lnTo>
                      <a:lnTo>
                        <a:pt x="34210" y="19480"/>
                      </a:lnTo>
                      <a:lnTo>
                        <a:pt x="34126" y="19376"/>
                      </a:lnTo>
                      <a:lnTo>
                        <a:pt x="34043" y="19376"/>
                      </a:lnTo>
                      <a:lnTo>
                        <a:pt x="34001" y="19292"/>
                      </a:lnTo>
                      <a:lnTo>
                        <a:pt x="33896" y="19292"/>
                      </a:lnTo>
                      <a:lnTo>
                        <a:pt x="33729" y="19397"/>
                      </a:lnTo>
                      <a:lnTo>
                        <a:pt x="33562" y="19397"/>
                      </a:lnTo>
                      <a:lnTo>
                        <a:pt x="33708" y="19334"/>
                      </a:lnTo>
                      <a:lnTo>
                        <a:pt x="33729" y="19229"/>
                      </a:lnTo>
                      <a:lnTo>
                        <a:pt x="33603" y="19229"/>
                      </a:lnTo>
                      <a:lnTo>
                        <a:pt x="33352" y="19104"/>
                      </a:lnTo>
                      <a:lnTo>
                        <a:pt x="33164" y="18999"/>
                      </a:lnTo>
                      <a:lnTo>
                        <a:pt x="32976" y="18999"/>
                      </a:lnTo>
                      <a:lnTo>
                        <a:pt x="32913" y="18957"/>
                      </a:lnTo>
                      <a:lnTo>
                        <a:pt x="32829" y="18978"/>
                      </a:lnTo>
                      <a:lnTo>
                        <a:pt x="32746" y="18978"/>
                      </a:lnTo>
                      <a:lnTo>
                        <a:pt x="32662" y="19062"/>
                      </a:lnTo>
                      <a:lnTo>
                        <a:pt x="32662" y="19125"/>
                      </a:lnTo>
                      <a:lnTo>
                        <a:pt x="32578" y="19125"/>
                      </a:lnTo>
                      <a:lnTo>
                        <a:pt x="32536" y="19104"/>
                      </a:lnTo>
                      <a:lnTo>
                        <a:pt x="32453" y="19166"/>
                      </a:lnTo>
                      <a:lnTo>
                        <a:pt x="32453" y="19313"/>
                      </a:lnTo>
                      <a:lnTo>
                        <a:pt x="32369" y="19480"/>
                      </a:lnTo>
                      <a:lnTo>
                        <a:pt x="32369" y="19690"/>
                      </a:lnTo>
                      <a:lnTo>
                        <a:pt x="32453" y="19794"/>
                      </a:lnTo>
                      <a:lnTo>
                        <a:pt x="32515" y="19794"/>
                      </a:lnTo>
                      <a:lnTo>
                        <a:pt x="32515" y="19836"/>
                      </a:lnTo>
                      <a:lnTo>
                        <a:pt x="32557" y="19857"/>
                      </a:lnTo>
                      <a:lnTo>
                        <a:pt x="32557" y="20003"/>
                      </a:lnTo>
                      <a:lnTo>
                        <a:pt x="32515" y="20045"/>
                      </a:lnTo>
                      <a:lnTo>
                        <a:pt x="32432" y="20045"/>
                      </a:lnTo>
                      <a:lnTo>
                        <a:pt x="32411" y="20171"/>
                      </a:lnTo>
                      <a:lnTo>
                        <a:pt x="32243" y="20380"/>
                      </a:lnTo>
                      <a:lnTo>
                        <a:pt x="32013" y="20568"/>
                      </a:lnTo>
                      <a:lnTo>
                        <a:pt x="32013" y="20652"/>
                      </a:lnTo>
                      <a:lnTo>
                        <a:pt x="32055" y="20673"/>
                      </a:lnTo>
                      <a:lnTo>
                        <a:pt x="32243" y="20652"/>
                      </a:lnTo>
                      <a:lnTo>
                        <a:pt x="32327" y="20652"/>
                      </a:lnTo>
                      <a:lnTo>
                        <a:pt x="32243" y="20694"/>
                      </a:lnTo>
                      <a:lnTo>
                        <a:pt x="32202" y="20861"/>
                      </a:lnTo>
                      <a:lnTo>
                        <a:pt x="32202" y="20903"/>
                      </a:lnTo>
                      <a:lnTo>
                        <a:pt x="32327" y="20945"/>
                      </a:lnTo>
                      <a:lnTo>
                        <a:pt x="32222" y="20966"/>
                      </a:lnTo>
                      <a:lnTo>
                        <a:pt x="32139" y="21050"/>
                      </a:lnTo>
                      <a:lnTo>
                        <a:pt x="32160" y="21112"/>
                      </a:lnTo>
                      <a:lnTo>
                        <a:pt x="32222" y="21175"/>
                      </a:lnTo>
                      <a:lnTo>
                        <a:pt x="32118" y="21301"/>
                      </a:lnTo>
                      <a:lnTo>
                        <a:pt x="32118" y="21363"/>
                      </a:lnTo>
                      <a:lnTo>
                        <a:pt x="32264" y="21363"/>
                      </a:lnTo>
                      <a:lnTo>
                        <a:pt x="32306" y="21426"/>
                      </a:lnTo>
                      <a:lnTo>
                        <a:pt x="32160" y="21635"/>
                      </a:lnTo>
                      <a:lnTo>
                        <a:pt x="32034" y="21698"/>
                      </a:lnTo>
                      <a:lnTo>
                        <a:pt x="32034" y="21824"/>
                      </a:lnTo>
                      <a:lnTo>
                        <a:pt x="32097" y="21887"/>
                      </a:lnTo>
                      <a:lnTo>
                        <a:pt x="32013" y="21845"/>
                      </a:lnTo>
                      <a:lnTo>
                        <a:pt x="31930" y="21719"/>
                      </a:lnTo>
                      <a:lnTo>
                        <a:pt x="31888" y="21719"/>
                      </a:lnTo>
                      <a:lnTo>
                        <a:pt x="31741" y="21887"/>
                      </a:lnTo>
                      <a:lnTo>
                        <a:pt x="31741" y="21928"/>
                      </a:lnTo>
                      <a:lnTo>
                        <a:pt x="31804" y="21949"/>
                      </a:lnTo>
                      <a:lnTo>
                        <a:pt x="31804" y="22033"/>
                      </a:lnTo>
                      <a:lnTo>
                        <a:pt x="31720" y="22117"/>
                      </a:lnTo>
                      <a:lnTo>
                        <a:pt x="31616" y="22117"/>
                      </a:lnTo>
                      <a:lnTo>
                        <a:pt x="31302" y="22431"/>
                      </a:lnTo>
                      <a:lnTo>
                        <a:pt x="31197" y="22472"/>
                      </a:lnTo>
                      <a:lnTo>
                        <a:pt x="31113" y="22724"/>
                      </a:lnTo>
                      <a:lnTo>
                        <a:pt x="31155" y="22786"/>
                      </a:lnTo>
                      <a:lnTo>
                        <a:pt x="31260" y="22828"/>
                      </a:lnTo>
                      <a:lnTo>
                        <a:pt x="31281" y="22954"/>
                      </a:lnTo>
                      <a:lnTo>
                        <a:pt x="31406" y="23037"/>
                      </a:lnTo>
                      <a:lnTo>
                        <a:pt x="31595" y="23288"/>
                      </a:lnTo>
                      <a:lnTo>
                        <a:pt x="31616" y="23602"/>
                      </a:lnTo>
                      <a:lnTo>
                        <a:pt x="31595" y="23937"/>
                      </a:lnTo>
                      <a:lnTo>
                        <a:pt x="31678" y="24125"/>
                      </a:lnTo>
                      <a:lnTo>
                        <a:pt x="31637" y="24251"/>
                      </a:lnTo>
                      <a:lnTo>
                        <a:pt x="31637" y="24460"/>
                      </a:lnTo>
                      <a:lnTo>
                        <a:pt x="31595" y="24523"/>
                      </a:lnTo>
                      <a:lnTo>
                        <a:pt x="31490" y="24816"/>
                      </a:lnTo>
                      <a:lnTo>
                        <a:pt x="31427" y="24962"/>
                      </a:lnTo>
                      <a:lnTo>
                        <a:pt x="31490" y="24962"/>
                      </a:lnTo>
                      <a:lnTo>
                        <a:pt x="31511" y="24858"/>
                      </a:lnTo>
                      <a:lnTo>
                        <a:pt x="31595" y="24816"/>
                      </a:lnTo>
                      <a:lnTo>
                        <a:pt x="31595" y="24962"/>
                      </a:lnTo>
                      <a:lnTo>
                        <a:pt x="31699" y="25088"/>
                      </a:lnTo>
                      <a:lnTo>
                        <a:pt x="31616" y="25192"/>
                      </a:lnTo>
                      <a:lnTo>
                        <a:pt x="31511" y="25192"/>
                      </a:lnTo>
                      <a:lnTo>
                        <a:pt x="31469" y="25151"/>
                      </a:lnTo>
                      <a:lnTo>
                        <a:pt x="31385" y="25151"/>
                      </a:lnTo>
                      <a:lnTo>
                        <a:pt x="31218" y="25402"/>
                      </a:lnTo>
                      <a:lnTo>
                        <a:pt x="31093" y="25465"/>
                      </a:lnTo>
                      <a:lnTo>
                        <a:pt x="31072" y="25569"/>
                      </a:lnTo>
                      <a:lnTo>
                        <a:pt x="30800" y="25674"/>
                      </a:lnTo>
                      <a:lnTo>
                        <a:pt x="30737" y="25757"/>
                      </a:lnTo>
                      <a:lnTo>
                        <a:pt x="30737" y="25799"/>
                      </a:lnTo>
                      <a:lnTo>
                        <a:pt x="30360" y="25925"/>
                      </a:lnTo>
                      <a:lnTo>
                        <a:pt x="30130" y="26029"/>
                      </a:lnTo>
                      <a:lnTo>
                        <a:pt x="30067" y="26092"/>
                      </a:lnTo>
                      <a:lnTo>
                        <a:pt x="29942" y="26092"/>
                      </a:lnTo>
                      <a:lnTo>
                        <a:pt x="29837" y="26176"/>
                      </a:lnTo>
                      <a:lnTo>
                        <a:pt x="29607" y="26197"/>
                      </a:lnTo>
                      <a:lnTo>
                        <a:pt x="29440" y="26281"/>
                      </a:lnTo>
                      <a:lnTo>
                        <a:pt x="29481" y="26322"/>
                      </a:lnTo>
                      <a:lnTo>
                        <a:pt x="29481" y="26427"/>
                      </a:lnTo>
                      <a:lnTo>
                        <a:pt x="29523" y="26511"/>
                      </a:lnTo>
                      <a:lnTo>
                        <a:pt x="29523" y="26615"/>
                      </a:lnTo>
                      <a:lnTo>
                        <a:pt x="29586" y="26699"/>
                      </a:lnTo>
                      <a:lnTo>
                        <a:pt x="29523" y="26720"/>
                      </a:lnTo>
                      <a:lnTo>
                        <a:pt x="29544" y="26804"/>
                      </a:lnTo>
                      <a:lnTo>
                        <a:pt x="29607" y="26825"/>
                      </a:lnTo>
                      <a:lnTo>
                        <a:pt x="29523" y="26866"/>
                      </a:lnTo>
                      <a:lnTo>
                        <a:pt x="29586" y="26971"/>
                      </a:lnTo>
                      <a:lnTo>
                        <a:pt x="29523" y="27013"/>
                      </a:lnTo>
                      <a:lnTo>
                        <a:pt x="29544" y="27117"/>
                      </a:lnTo>
                      <a:lnTo>
                        <a:pt x="29502" y="27159"/>
                      </a:lnTo>
                      <a:lnTo>
                        <a:pt x="29481" y="27348"/>
                      </a:lnTo>
                      <a:lnTo>
                        <a:pt x="29502" y="27452"/>
                      </a:lnTo>
                      <a:lnTo>
                        <a:pt x="29419" y="27745"/>
                      </a:lnTo>
                      <a:lnTo>
                        <a:pt x="29440" y="27808"/>
                      </a:lnTo>
                      <a:lnTo>
                        <a:pt x="29502" y="27850"/>
                      </a:lnTo>
                      <a:lnTo>
                        <a:pt x="29502" y="27913"/>
                      </a:lnTo>
                      <a:lnTo>
                        <a:pt x="29544" y="27975"/>
                      </a:lnTo>
                      <a:lnTo>
                        <a:pt x="29440" y="28101"/>
                      </a:lnTo>
                      <a:lnTo>
                        <a:pt x="29440" y="28226"/>
                      </a:lnTo>
                      <a:lnTo>
                        <a:pt x="29523" y="28268"/>
                      </a:lnTo>
                      <a:lnTo>
                        <a:pt x="29544" y="28436"/>
                      </a:lnTo>
                      <a:lnTo>
                        <a:pt x="29607" y="28498"/>
                      </a:lnTo>
                      <a:lnTo>
                        <a:pt x="29481" y="28624"/>
                      </a:lnTo>
                      <a:lnTo>
                        <a:pt x="29419" y="28791"/>
                      </a:lnTo>
                      <a:lnTo>
                        <a:pt x="29377" y="28812"/>
                      </a:lnTo>
                      <a:lnTo>
                        <a:pt x="29314" y="28791"/>
                      </a:lnTo>
                      <a:lnTo>
                        <a:pt x="29314" y="28896"/>
                      </a:lnTo>
                      <a:lnTo>
                        <a:pt x="29377" y="28959"/>
                      </a:lnTo>
                      <a:lnTo>
                        <a:pt x="29314" y="29042"/>
                      </a:lnTo>
                      <a:lnTo>
                        <a:pt x="29293" y="29231"/>
                      </a:lnTo>
                      <a:lnTo>
                        <a:pt x="29314" y="29356"/>
                      </a:lnTo>
                      <a:lnTo>
                        <a:pt x="29419" y="29482"/>
                      </a:lnTo>
                      <a:lnTo>
                        <a:pt x="29523" y="29545"/>
                      </a:lnTo>
                      <a:lnTo>
                        <a:pt x="29335" y="29524"/>
                      </a:lnTo>
                      <a:lnTo>
                        <a:pt x="29209" y="29419"/>
                      </a:lnTo>
                      <a:lnTo>
                        <a:pt x="29230" y="29252"/>
                      </a:lnTo>
                      <a:lnTo>
                        <a:pt x="29189" y="29042"/>
                      </a:lnTo>
                      <a:lnTo>
                        <a:pt x="29105" y="29022"/>
                      </a:lnTo>
                      <a:lnTo>
                        <a:pt x="29084" y="28959"/>
                      </a:lnTo>
                      <a:lnTo>
                        <a:pt x="29105" y="28854"/>
                      </a:lnTo>
                      <a:lnTo>
                        <a:pt x="29063" y="28854"/>
                      </a:lnTo>
                      <a:lnTo>
                        <a:pt x="28875" y="29105"/>
                      </a:lnTo>
                      <a:lnTo>
                        <a:pt x="28875" y="29210"/>
                      </a:lnTo>
                      <a:lnTo>
                        <a:pt x="28854" y="29314"/>
                      </a:lnTo>
                      <a:lnTo>
                        <a:pt x="28749" y="29314"/>
                      </a:lnTo>
                      <a:lnTo>
                        <a:pt x="28644" y="29210"/>
                      </a:lnTo>
                      <a:lnTo>
                        <a:pt x="28477" y="29147"/>
                      </a:lnTo>
                      <a:lnTo>
                        <a:pt x="28352" y="29252"/>
                      </a:lnTo>
                      <a:lnTo>
                        <a:pt x="28184" y="29335"/>
                      </a:lnTo>
                      <a:lnTo>
                        <a:pt x="28184" y="29335"/>
                      </a:lnTo>
                      <a:lnTo>
                        <a:pt x="28393" y="29147"/>
                      </a:lnTo>
                      <a:lnTo>
                        <a:pt x="28456" y="29001"/>
                      </a:lnTo>
                      <a:lnTo>
                        <a:pt x="28435" y="28917"/>
                      </a:lnTo>
                      <a:lnTo>
                        <a:pt x="28393" y="28729"/>
                      </a:lnTo>
                      <a:lnTo>
                        <a:pt x="28331" y="28624"/>
                      </a:lnTo>
                      <a:lnTo>
                        <a:pt x="28289" y="28540"/>
                      </a:lnTo>
                      <a:lnTo>
                        <a:pt x="28268" y="28540"/>
                      </a:lnTo>
                      <a:lnTo>
                        <a:pt x="28142" y="28478"/>
                      </a:lnTo>
                      <a:lnTo>
                        <a:pt x="28038" y="28415"/>
                      </a:lnTo>
                      <a:lnTo>
                        <a:pt x="28038" y="28331"/>
                      </a:lnTo>
                      <a:lnTo>
                        <a:pt x="28017" y="28289"/>
                      </a:lnTo>
                      <a:lnTo>
                        <a:pt x="28038" y="28185"/>
                      </a:lnTo>
                      <a:lnTo>
                        <a:pt x="27954" y="28080"/>
                      </a:lnTo>
                      <a:lnTo>
                        <a:pt x="27870" y="28017"/>
                      </a:lnTo>
                      <a:lnTo>
                        <a:pt x="27870" y="27892"/>
                      </a:lnTo>
                      <a:lnTo>
                        <a:pt x="27766" y="27808"/>
                      </a:lnTo>
                      <a:lnTo>
                        <a:pt x="27724" y="27703"/>
                      </a:lnTo>
                      <a:lnTo>
                        <a:pt x="27766" y="27473"/>
                      </a:lnTo>
                      <a:lnTo>
                        <a:pt x="27870" y="27369"/>
                      </a:lnTo>
                      <a:lnTo>
                        <a:pt x="27933" y="27222"/>
                      </a:lnTo>
                      <a:lnTo>
                        <a:pt x="27933" y="27117"/>
                      </a:lnTo>
                      <a:lnTo>
                        <a:pt x="28080" y="26866"/>
                      </a:lnTo>
                      <a:lnTo>
                        <a:pt x="28080" y="26615"/>
                      </a:lnTo>
                      <a:lnTo>
                        <a:pt x="28059" y="26594"/>
                      </a:lnTo>
                      <a:lnTo>
                        <a:pt x="28038" y="26448"/>
                      </a:lnTo>
                      <a:lnTo>
                        <a:pt x="28121" y="26301"/>
                      </a:lnTo>
                      <a:lnTo>
                        <a:pt x="28184" y="26197"/>
                      </a:lnTo>
                      <a:lnTo>
                        <a:pt x="28184" y="26092"/>
                      </a:lnTo>
                      <a:lnTo>
                        <a:pt x="28352" y="25799"/>
                      </a:lnTo>
                      <a:lnTo>
                        <a:pt x="28331" y="25611"/>
                      </a:lnTo>
                      <a:lnTo>
                        <a:pt x="28268" y="25611"/>
                      </a:lnTo>
                      <a:lnTo>
                        <a:pt x="28247" y="25653"/>
                      </a:lnTo>
                      <a:lnTo>
                        <a:pt x="28247" y="25590"/>
                      </a:lnTo>
                      <a:lnTo>
                        <a:pt x="28163" y="25590"/>
                      </a:lnTo>
                      <a:lnTo>
                        <a:pt x="28038" y="25653"/>
                      </a:lnTo>
                      <a:lnTo>
                        <a:pt x="27849" y="25611"/>
                      </a:lnTo>
                      <a:lnTo>
                        <a:pt x="27661" y="25569"/>
                      </a:lnTo>
                      <a:lnTo>
                        <a:pt x="27619" y="25569"/>
                      </a:lnTo>
                      <a:lnTo>
                        <a:pt x="27556" y="25506"/>
                      </a:lnTo>
                      <a:lnTo>
                        <a:pt x="27326" y="25506"/>
                      </a:lnTo>
                      <a:lnTo>
                        <a:pt x="27201" y="25548"/>
                      </a:lnTo>
                      <a:lnTo>
                        <a:pt x="27138" y="25506"/>
                      </a:lnTo>
                      <a:lnTo>
                        <a:pt x="26971" y="25506"/>
                      </a:lnTo>
                      <a:lnTo>
                        <a:pt x="26929" y="25485"/>
                      </a:lnTo>
                      <a:lnTo>
                        <a:pt x="26971" y="25444"/>
                      </a:lnTo>
                      <a:lnTo>
                        <a:pt x="26803" y="25297"/>
                      </a:lnTo>
                      <a:lnTo>
                        <a:pt x="26782" y="25234"/>
                      </a:lnTo>
                      <a:lnTo>
                        <a:pt x="26594" y="25046"/>
                      </a:lnTo>
                      <a:lnTo>
                        <a:pt x="26510" y="25025"/>
                      </a:lnTo>
                      <a:lnTo>
                        <a:pt x="26343" y="24879"/>
                      </a:lnTo>
                      <a:lnTo>
                        <a:pt x="26259" y="24858"/>
                      </a:lnTo>
                      <a:lnTo>
                        <a:pt x="26029" y="24711"/>
                      </a:lnTo>
                      <a:lnTo>
                        <a:pt x="25966" y="24648"/>
                      </a:lnTo>
                      <a:lnTo>
                        <a:pt x="25903" y="24753"/>
                      </a:lnTo>
                      <a:lnTo>
                        <a:pt x="25903" y="24711"/>
                      </a:lnTo>
                      <a:lnTo>
                        <a:pt x="25820" y="24523"/>
                      </a:lnTo>
                      <a:lnTo>
                        <a:pt x="25736" y="24439"/>
                      </a:lnTo>
                      <a:lnTo>
                        <a:pt x="25736" y="24335"/>
                      </a:lnTo>
                      <a:lnTo>
                        <a:pt x="25631" y="24293"/>
                      </a:lnTo>
                      <a:lnTo>
                        <a:pt x="25527" y="24104"/>
                      </a:lnTo>
                      <a:lnTo>
                        <a:pt x="25443" y="24084"/>
                      </a:lnTo>
                      <a:lnTo>
                        <a:pt x="25255" y="23895"/>
                      </a:lnTo>
                      <a:lnTo>
                        <a:pt x="25150" y="23874"/>
                      </a:lnTo>
                      <a:lnTo>
                        <a:pt x="25087" y="23812"/>
                      </a:lnTo>
                      <a:lnTo>
                        <a:pt x="24815" y="23728"/>
                      </a:lnTo>
                      <a:lnTo>
                        <a:pt x="24627" y="23581"/>
                      </a:lnTo>
                      <a:lnTo>
                        <a:pt x="24376" y="23393"/>
                      </a:lnTo>
                      <a:lnTo>
                        <a:pt x="24167" y="23414"/>
                      </a:lnTo>
                      <a:lnTo>
                        <a:pt x="23748" y="23560"/>
                      </a:lnTo>
                      <a:lnTo>
                        <a:pt x="23330" y="23686"/>
                      </a:lnTo>
                      <a:lnTo>
                        <a:pt x="23142" y="23686"/>
                      </a:lnTo>
                      <a:lnTo>
                        <a:pt x="23016" y="23623"/>
                      </a:lnTo>
                      <a:lnTo>
                        <a:pt x="23016" y="23623"/>
                      </a:lnTo>
                      <a:lnTo>
                        <a:pt x="23142" y="23665"/>
                      </a:lnTo>
                      <a:lnTo>
                        <a:pt x="23330" y="23602"/>
                      </a:lnTo>
                      <a:lnTo>
                        <a:pt x="23665" y="23268"/>
                      </a:lnTo>
                      <a:lnTo>
                        <a:pt x="23727" y="23163"/>
                      </a:lnTo>
                      <a:lnTo>
                        <a:pt x="23665" y="22933"/>
                      </a:lnTo>
                      <a:lnTo>
                        <a:pt x="23581" y="22828"/>
                      </a:lnTo>
                      <a:lnTo>
                        <a:pt x="23665" y="22577"/>
                      </a:lnTo>
                      <a:lnTo>
                        <a:pt x="23665" y="22347"/>
                      </a:lnTo>
                      <a:lnTo>
                        <a:pt x="23581" y="22200"/>
                      </a:lnTo>
                      <a:lnTo>
                        <a:pt x="23581" y="22054"/>
                      </a:lnTo>
                      <a:lnTo>
                        <a:pt x="23644" y="21928"/>
                      </a:lnTo>
                      <a:lnTo>
                        <a:pt x="23644" y="21824"/>
                      </a:lnTo>
                      <a:lnTo>
                        <a:pt x="23539" y="21782"/>
                      </a:lnTo>
                      <a:lnTo>
                        <a:pt x="23204" y="21782"/>
                      </a:lnTo>
                      <a:lnTo>
                        <a:pt x="23037" y="22054"/>
                      </a:lnTo>
                      <a:lnTo>
                        <a:pt x="22828" y="22305"/>
                      </a:lnTo>
                      <a:lnTo>
                        <a:pt x="22577" y="22326"/>
                      </a:lnTo>
                      <a:lnTo>
                        <a:pt x="22409" y="22452"/>
                      </a:lnTo>
                      <a:lnTo>
                        <a:pt x="22472" y="22347"/>
                      </a:lnTo>
                      <a:lnTo>
                        <a:pt x="22786" y="22263"/>
                      </a:lnTo>
                      <a:lnTo>
                        <a:pt x="22932" y="22117"/>
                      </a:lnTo>
                      <a:lnTo>
                        <a:pt x="23037" y="21845"/>
                      </a:lnTo>
                      <a:lnTo>
                        <a:pt x="22995" y="21824"/>
                      </a:lnTo>
                      <a:lnTo>
                        <a:pt x="22995" y="21677"/>
                      </a:lnTo>
                      <a:lnTo>
                        <a:pt x="22932" y="21594"/>
                      </a:lnTo>
                      <a:lnTo>
                        <a:pt x="22953" y="21489"/>
                      </a:lnTo>
                      <a:lnTo>
                        <a:pt x="22932" y="21405"/>
                      </a:lnTo>
                      <a:lnTo>
                        <a:pt x="22807" y="21384"/>
                      </a:lnTo>
                      <a:lnTo>
                        <a:pt x="22849" y="21322"/>
                      </a:lnTo>
                      <a:lnTo>
                        <a:pt x="22953" y="21301"/>
                      </a:lnTo>
                      <a:lnTo>
                        <a:pt x="22995" y="21196"/>
                      </a:lnTo>
                      <a:lnTo>
                        <a:pt x="23100" y="21008"/>
                      </a:lnTo>
                      <a:lnTo>
                        <a:pt x="23100" y="20861"/>
                      </a:lnTo>
                      <a:lnTo>
                        <a:pt x="23037" y="20799"/>
                      </a:lnTo>
                      <a:lnTo>
                        <a:pt x="23121" y="20568"/>
                      </a:lnTo>
                      <a:lnTo>
                        <a:pt x="23204" y="20527"/>
                      </a:lnTo>
                      <a:lnTo>
                        <a:pt x="23246" y="20359"/>
                      </a:lnTo>
                      <a:lnTo>
                        <a:pt x="23330" y="20255"/>
                      </a:lnTo>
                      <a:lnTo>
                        <a:pt x="23372" y="20045"/>
                      </a:lnTo>
                      <a:lnTo>
                        <a:pt x="23476" y="19941"/>
                      </a:lnTo>
                      <a:lnTo>
                        <a:pt x="23435" y="19815"/>
                      </a:lnTo>
                      <a:lnTo>
                        <a:pt x="23435" y="19731"/>
                      </a:lnTo>
                      <a:lnTo>
                        <a:pt x="23560" y="19815"/>
                      </a:lnTo>
                      <a:lnTo>
                        <a:pt x="23665" y="19711"/>
                      </a:lnTo>
                      <a:lnTo>
                        <a:pt x="23665" y="19606"/>
                      </a:lnTo>
                      <a:lnTo>
                        <a:pt x="23790" y="19585"/>
                      </a:lnTo>
                      <a:lnTo>
                        <a:pt x="23958" y="19397"/>
                      </a:lnTo>
                      <a:lnTo>
                        <a:pt x="24062" y="19334"/>
                      </a:lnTo>
                      <a:lnTo>
                        <a:pt x="24041" y="19229"/>
                      </a:lnTo>
                      <a:lnTo>
                        <a:pt x="24125" y="19166"/>
                      </a:lnTo>
                      <a:lnTo>
                        <a:pt x="24188" y="19166"/>
                      </a:lnTo>
                      <a:lnTo>
                        <a:pt x="24230" y="19083"/>
                      </a:lnTo>
                      <a:lnTo>
                        <a:pt x="24167" y="18999"/>
                      </a:lnTo>
                      <a:lnTo>
                        <a:pt x="24292" y="18915"/>
                      </a:lnTo>
                      <a:lnTo>
                        <a:pt x="24376" y="18769"/>
                      </a:lnTo>
                      <a:lnTo>
                        <a:pt x="24481" y="18769"/>
                      </a:lnTo>
                      <a:lnTo>
                        <a:pt x="24481" y="18706"/>
                      </a:lnTo>
                      <a:lnTo>
                        <a:pt x="24543" y="18664"/>
                      </a:lnTo>
                      <a:lnTo>
                        <a:pt x="24397" y="18560"/>
                      </a:lnTo>
                      <a:lnTo>
                        <a:pt x="24460" y="18539"/>
                      </a:lnTo>
                      <a:lnTo>
                        <a:pt x="24460" y="18455"/>
                      </a:lnTo>
                      <a:lnTo>
                        <a:pt x="24543" y="18476"/>
                      </a:lnTo>
                      <a:lnTo>
                        <a:pt x="24669" y="18581"/>
                      </a:lnTo>
                      <a:lnTo>
                        <a:pt x="24690" y="18643"/>
                      </a:lnTo>
                      <a:lnTo>
                        <a:pt x="24753" y="18602"/>
                      </a:lnTo>
                      <a:lnTo>
                        <a:pt x="24711" y="18539"/>
                      </a:lnTo>
                      <a:lnTo>
                        <a:pt x="24606" y="18476"/>
                      </a:lnTo>
                      <a:lnTo>
                        <a:pt x="24795" y="18392"/>
                      </a:lnTo>
                      <a:lnTo>
                        <a:pt x="24836" y="18330"/>
                      </a:lnTo>
                      <a:lnTo>
                        <a:pt x="24983" y="18330"/>
                      </a:lnTo>
                      <a:lnTo>
                        <a:pt x="25004" y="18350"/>
                      </a:lnTo>
                      <a:lnTo>
                        <a:pt x="25025" y="18267"/>
                      </a:lnTo>
                      <a:lnTo>
                        <a:pt x="25004" y="18225"/>
                      </a:lnTo>
                      <a:lnTo>
                        <a:pt x="25087" y="18225"/>
                      </a:lnTo>
                      <a:lnTo>
                        <a:pt x="25108" y="18350"/>
                      </a:lnTo>
                      <a:lnTo>
                        <a:pt x="25192" y="18246"/>
                      </a:lnTo>
                      <a:lnTo>
                        <a:pt x="25192" y="18225"/>
                      </a:lnTo>
                      <a:lnTo>
                        <a:pt x="25108" y="18162"/>
                      </a:lnTo>
                      <a:lnTo>
                        <a:pt x="25108" y="18058"/>
                      </a:lnTo>
                      <a:lnTo>
                        <a:pt x="25150" y="18120"/>
                      </a:lnTo>
                      <a:lnTo>
                        <a:pt x="25359" y="18162"/>
                      </a:lnTo>
                      <a:lnTo>
                        <a:pt x="25339" y="18078"/>
                      </a:lnTo>
                      <a:lnTo>
                        <a:pt x="25234" y="18037"/>
                      </a:lnTo>
                      <a:lnTo>
                        <a:pt x="25213" y="17953"/>
                      </a:lnTo>
                      <a:lnTo>
                        <a:pt x="25255" y="17932"/>
                      </a:lnTo>
                      <a:lnTo>
                        <a:pt x="25297" y="17848"/>
                      </a:lnTo>
                      <a:lnTo>
                        <a:pt x="25318" y="18016"/>
                      </a:lnTo>
                      <a:lnTo>
                        <a:pt x="25422" y="17974"/>
                      </a:lnTo>
                      <a:lnTo>
                        <a:pt x="25506" y="18016"/>
                      </a:lnTo>
                      <a:lnTo>
                        <a:pt x="25590" y="17953"/>
                      </a:lnTo>
                      <a:lnTo>
                        <a:pt x="25464" y="17744"/>
                      </a:lnTo>
                      <a:lnTo>
                        <a:pt x="25401" y="17514"/>
                      </a:lnTo>
                      <a:lnTo>
                        <a:pt x="25297" y="17388"/>
                      </a:lnTo>
                      <a:lnTo>
                        <a:pt x="25297" y="17283"/>
                      </a:lnTo>
                      <a:lnTo>
                        <a:pt x="25255" y="17200"/>
                      </a:lnTo>
                      <a:lnTo>
                        <a:pt x="25297" y="17137"/>
                      </a:lnTo>
                      <a:lnTo>
                        <a:pt x="25359" y="17221"/>
                      </a:lnTo>
                      <a:lnTo>
                        <a:pt x="25422" y="17409"/>
                      </a:lnTo>
                      <a:lnTo>
                        <a:pt x="25569" y="17597"/>
                      </a:lnTo>
                      <a:lnTo>
                        <a:pt x="25841" y="17639"/>
                      </a:lnTo>
                      <a:lnTo>
                        <a:pt x="25945" y="17723"/>
                      </a:lnTo>
                      <a:lnTo>
                        <a:pt x="26071" y="17723"/>
                      </a:lnTo>
                      <a:lnTo>
                        <a:pt x="26155" y="17660"/>
                      </a:lnTo>
                      <a:lnTo>
                        <a:pt x="26259" y="17660"/>
                      </a:lnTo>
                      <a:lnTo>
                        <a:pt x="26406" y="17514"/>
                      </a:lnTo>
                      <a:lnTo>
                        <a:pt x="26448" y="17242"/>
                      </a:lnTo>
                      <a:lnTo>
                        <a:pt x="26238" y="16990"/>
                      </a:lnTo>
                      <a:lnTo>
                        <a:pt x="26196" y="16823"/>
                      </a:lnTo>
                      <a:lnTo>
                        <a:pt x="26134" y="16739"/>
                      </a:lnTo>
                      <a:lnTo>
                        <a:pt x="26071" y="16739"/>
                      </a:lnTo>
                      <a:lnTo>
                        <a:pt x="25945" y="16886"/>
                      </a:lnTo>
                      <a:lnTo>
                        <a:pt x="25715" y="16907"/>
                      </a:lnTo>
                      <a:lnTo>
                        <a:pt x="25652" y="16928"/>
                      </a:lnTo>
                      <a:lnTo>
                        <a:pt x="25652" y="16907"/>
                      </a:lnTo>
                      <a:lnTo>
                        <a:pt x="25631" y="16823"/>
                      </a:lnTo>
                      <a:lnTo>
                        <a:pt x="25715" y="16865"/>
                      </a:lnTo>
                      <a:lnTo>
                        <a:pt x="25841" y="16823"/>
                      </a:lnTo>
                      <a:lnTo>
                        <a:pt x="25966" y="16718"/>
                      </a:lnTo>
                      <a:lnTo>
                        <a:pt x="25945" y="16677"/>
                      </a:lnTo>
                      <a:lnTo>
                        <a:pt x="25736" y="16551"/>
                      </a:lnTo>
                      <a:lnTo>
                        <a:pt x="25506" y="16300"/>
                      </a:lnTo>
                      <a:lnTo>
                        <a:pt x="25443" y="16300"/>
                      </a:lnTo>
                      <a:lnTo>
                        <a:pt x="25422" y="16363"/>
                      </a:lnTo>
                      <a:lnTo>
                        <a:pt x="25464" y="16446"/>
                      </a:lnTo>
                      <a:lnTo>
                        <a:pt x="25443" y="16488"/>
                      </a:lnTo>
                      <a:lnTo>
                        <a:pt x="25339" y="16405"/>
                      </a:lnTo>
                      <a:lnTo>
                        <a:pt x="25297" y="16258"/>
                      </a:lnTo>
                      <a:lnTo>
                        <a:pt x="25401" y="16279"/>
                      </a:lnTo>
                      <a:lnTo>
                        <a:pt x="25401" y="16091"/>
                      </a:lnTo>
                      <a:lnTo>
                        <a:pt x="25443" y="16195"/>
                      </a:lnTo>
                      <a:lnTo>
                        <a:pt x="25611" y="16342"/>
                      </a:lnTo>
                      <a:lnTo>
                        <a:pt x="25694" y="16363"/>
                      </a:lnTo>
                      <a:lnTo>
                        <a:pt x="25757" y="16551"/>
                      </a:lnTo>
                      <a:lnTo>
                        <a:pt x="25966" y="16677"/>
                      </a:lnTo>
                      <a:lnTo>
                        <a:pt x="26217" y="16760"/>
                      </a:lnTo>
                      <a:lnTo>
                        <a:pt x="26322" y="16907"/>
                      </a:lnTo>
                      <a:lnTo>
                        <a:pt x="26427" y="16970"/>
                      </a:lnTo>
                      <a:lnTo>
                        <a:pt x="26448" y="17032"/>
                      </a:lnTo>
                      <a:lnTo>
                        <a:pt x="26573" y="17095"/>
                      </a:lnTo>
                      <a:lnTo>
                        <a:pt x="26636" y="17137"/>
                      </a:lnTo>
                      <a:lnTo>
                        <a:pt x="26636" y="17011"/>
                      </a:lnTo>
                      <a:lnTo>
                        <a:pt x="26740" y="16970"/>
                      </a:lnTo>
                      <a:lnTo>
                        <a:pt x="26657" y="16907"/>
                      </a:lnTo>
                      <a:lnTo>
                        <a:pt x="26678" y="16802"/>
                      </a:lnTo>
                      <a:lnTo>
                        <a:pt x="26761" y="16928"/>
                      </a:lnTo>
                      <a:lnTo>
                        <a:pt x="26782" y="17011"/>
                      </a:lnTo>
                      <a:lnTo>
                        <a:pt x="26866" y="17032"/>
                      </a:lnTo>
                      <a:lnTo>
                        <a:pt x="26992" y="16865"/>
                      </a:lnTo>
                      <a:lnTo>
                        <a:pt x="26992" y="16656"/>
                      </a:lnTo>
                      <a:lnTo>
                        <a:pt x="26950" y="16572"/>
                      </a:lnTo>
                      <a:lnTo>
                        <a:pt x="26992" y="16405"/>
                      </a:lnTo>
                      <a:lnTo>
                        <a:pt x="27054" y="16593"/>
                      </a:lnTo>
                      <a:lnTo>
                        <a:pt x="27054" y="16698"/>
                      </a:lnTo>
                      <a:lnTo>
                        <a:pt x="27117" y="16467"/>
                      </a:lnTo>
                      <a:lnTo>
                        <a:pt x="27222" y="16405"/>
                      </a:lnTo>
                      <a:lnTo>
                        <a:pt x="27264" y="16467"/>
                      </a:lnTo>
                      <a:lnTo>
                        <a:pt x="27284" y="16488"/>
                      </a:lnTo>
                      <a:lnTo>
                        <a:pt x="27201" y="16593"/>
                      </a:lnTo>
                      <a:lnTo>
                        <a:pt x="27264" y="16614"/>
                      </a:lnTo>
                      <a:lnTo>
                        <a:pt x="27284" y="16698"/>
                      </a:lnTo>
                      <a:lnTo>
                        <a:pt x="27368" y="16614"/>
                      </a:lnTo>
                      <a:lnTo>
                        <a:pt x="27431" y="16656"/>
                      </a:lnTo>
                      <a:lnTo>
                        <a:pt x="27577" y="16802"/>
                      </a:lnTo>
                      <a:lnTo>
                        <a:pt x="27598" y="16760"/>
                      </a:lnTo>
                      <a:lnTo>
                        <a:pt x="27682" y="16760"/>
                      </a:lnTo>
                      <a:lnTo>
                        <a:pt x="27724" y="16802"/>
                      </a:lnTo>
                      <a:lnTo>
                        <a:pt x="27828" y="16781"/>
                      </a:lnTo>
                      <a:lnTo>
                        <a:pt x="27933" y="16593"/>
                      </a:lnTo>
                      <a:lnTo>
                        <a:pt x="28100" y="16509"/>
                      </a:lnTo>
                      <a:lnTo>
                        <a:pt x="28456" y="16153"/>
                      </a:lnTo>
                      <a:lnTo>
                        <a:pt x="28477" y="16070"/>
                      </a:lnTo>
                      <a:lnTo>
                        <a:pt x="28540" y="16049"/>
                      </a:lnTo>
                      <a:lnTo>
                        <a:pt x="28561" y="16091"/>
                      </a:lnTo>
                      <a:lnTo>
                        <a:pt x="28728" y="15881"/>
                      </a:lnTo>
                      <a:lnTo>
                        <a:pt x="28833" y="15840"/>
                      </a:lnTo>
                      <a:lnTo>
                        <a:pt x="28958" y="15735"/>
                      </a:lnTo>
                      <a:lnTo>
                        <a:pt x="29000" y="15672"/>
                      </a:lnTo>
                      <a:lnTo>
                        <a:pt x="28979" y="15547"/>
                      </a:lnTo>
                      <a:lnTo>
                        <a:pt x="28561" y="15442"/>
                      </a:lnTo>
                      <a:lnTo>
                        <a:pt x="28331" y="15400"/>
                      </a:lnTo>
                      <a:lnTo>
                        <a:pt x="28121" y="15317"/>
                      </a:lnTo>
                      <a:lnTo>
                        <a:pt x="28038" y="15128"/>
                      </a:lnTo>
                      <a:lnTo>
                        <a:pt x="27912" y="14898"/>
                      </a:lnTo>
                      <a:lnTo>
                        <a:pt x="27849" y="14898"/>
                      </a:lnTo>
                      <a:lnTo>
                        <a:pt x="27828" y="14710"/>
                      </a:lnTo>
                      <a:lnTo>
                        <a:pt x="27808" y="14689"/>
                      </a:lnTo>
                      <a:lnTo>
                        <a:pt x="27828" y="14626"/>
                      </a:lnTo>
                      <a:lnTo>
                        <a:pt x="27870" y="14626"/>
                      </a:lnTo>
                      <a:lnTo>
                        <a:pt x="27912" y="14563"/>
                      </a:lnTo>
                      <a:lnTo>
                        <a:pt x="27828" y="14501"/>
                      </a:lnTo>
                      <a:lnTo>
                        <a:pt x="27598" y="14501"/>
                      </a:lnTo>
                      <a:lnTo>
                        <a:pt x="27326" y="14417"/>
                      </a:lnTo>
                      <a:lnTo>
                        <a:pt x="27243" y="14417"/>
                      </a:lnTo>
                      <a:lnTo>
                        <a:pt x="27201" y="14480"/>
                      </a:lnTo>
                      <a:lnTo>
                        <a:pt x="27117" y="14396"/>
                      </a:lnTo>
                      <a:lnTo>
                        <a:pt x="27117" y="14312"/>
                      </a:lnTo>
                      <a:lnTo>
                        <a:pt x="27222" y="14354"/>
                      </a:lnTo>
                      <a:lnTo>
                        <a:pt x="27494" y="14375"/>
                      </a:lnTo>
                      <a:lnTo>
                        <a:pt x="27640" y="14480"/>
                      </a:lnTo>
                      <a:lnTo>
                        <a:pt x="27870" y="14480"/>
                      </a:lnTo>
                      <a:lnTo>
                        <a:pt x="28017" y="14584"/>
                      </a:lnTo>
                      <a:lnTo>
                        <a:pt x="28142" y="14814"/>
                      </a:lnTo>
                      <a:lnTo>
                        <a:pt x="28247" y="14835"/>
                      </a:lnTo>
                      <a:lnTo>
                        <a:pt x="28289" y="14898"/>
                      </a:lnTo>
                      <a:lnTo>
                        <a:pt x="28247" y="14919"/>
                      </a:lnTo>
                      <a:lnTo>
                        <a:pt x="28184" y="14919"/>
                      </a:lnTo>
                      <a:lnTo>
                        <a:pt x="28184" y="14982"/>
                      </a:lnTo>
                      <a:lnTo>
                        <a:pt x="28372" y="15045"/>
                      </a:lnTo>
                      <a:lnTo>
                        <a:pt x="28435" y="15191"/>
                      </a:lnTo>
                      <a:lnTo>
                        <a:pt x="28498" y="15296"/>
                      </a:lnTo>
                      <a:lnTo>
                        <a:pt x="28875" y="15358"/>
                      </a:lnTo>
                      <a:lnTo>
                        <a:pt x="28979" y="15317"/>
                      </a:lnTo>
                      <a:lnTo>
                        <a:pt x="29021" y="15191"/>
                      </a:lnTo>
                      <a:lnTo>
                        <a:pt x="29105" y="15128"/>
                      </a:lnTo>
                      <a:lnTo>
                        <a:pt x="29189" y="15149"/>
                      </a:lnTo>
                      <a:lnTo>
                        <a:pt x="29314" y="15003"/>
                      </a:lnTo>
                      <a:lnTo>
                        <a:pt x="29335" y="14982"/>
                      </a:lnTo>
                      <a:lnTo>
                        <a:pt x="29502" y="15128"/>
                      </a:lnTo>
                      <a:lnTo>
                        <a:pt x="29481" y="15149"/>
                      </a:lnTo>
                      <a:lnTo>
                        <a:pt x="29377" y="15317"/>
                      </a:lnTo>
                      <a:lnTo>
                        <a:pt x="29377" y="15400"/>
                      </a:lnTo>
                      <a:lnTo>
                        <a:pt x="29293" y="15505"/>
                      </a:lnTo>
                      <a:lnTo>
                        <a:pt x="29293" y="15568"/>
                      </a:lnTo>
                      <a:lnTo>
                        <a:pt x="29189" y="15756"/>
                      </a:lnTo>
                      <a:lnTo>
                        <a:pt x="29230" y="15840"/>
                      </a:lnTo>
                      <a:lnTo>
                        <a:pt x="29189" y="15861"/>
                      </a:lnTo>
                      <a:lnTo>
                        <a:pt x="29168" y="15965"/>
                      </a:lnTo>
                      <a:lnTo>
                        <a:pt x="29168" y="16070"/>
                      </a:lnTo>
                      <a:lnTo>
                        <a:pt x="29000" y="16195"/>
                      </a:lnTo>
                      <a:lnTo>
                        <a:pt x="28958" y="16300"/>
                      </a:lnTo>
                      <a:lnTo>
                        <a:pt x="28958" y="16467"/>
                      </a:lnTo>
                      <a:lnTo>
                        <a:pt x="28916" y="16509"/>
                      </a:lnTo>
                      <a:lnTo>
                        <a:pt x="28916" y="16677"/>
                      </a:lnTo>
                      <a:lnTo>
                        <a:pt x="28854" y="16760"/>
                      </a:lnTo>
                      <a:lnTo>
                        <a:pt x="28707" y="16760"/>
                      </a:lnTo>
                      <a:lnTo>
                        <a:pt x="28540" y="16823"/>
                      </a:lnTo>
                      <a:lnTo>
                        <a:pt x="28540" y="16928"/>
                      </a:lnTo>
                      <a:lnTo>
                        <a:pt x="28477" y="17116"/>
                      </a:lnTo>
                      <a:lnTo>
                        <a:pt x="28498" y="17242"/>
                      </a:lnTo>
                      <a:lnTo>
                        <a:pt x="28561" y="17242"/>
                      </a:lnTo>
                      <a:lnTo>
                        <a:pt x="28582" y="17137"/>
                      </a:lnTo>
                      <a:lnTo>
                        <a:pt x="28644" y="17116"/>
                      </a:lnTo>
                      <a:lnTo>
                        <a:pt x="28686" y="17137"/>
                      </a:lnTo>
                      <a:lnTo>
                        <a:pt x="28770" y="17200"/>
                      </a:lnTo>
                      <a:lnTo>
                        <a:pt x="28854" y="17200"/>
                      </a:lnTo>
                      <a:lnTo>
                        <a:pt x="28896" y="17179"/>
                      </a:lnTo>
                      <a:lnTo>
                        <a:pt x="28958" y="17179"/>
                      </a:lnTo>
                      <a:lnTo>
                        <a:pt x="29000" y="17221"/>
                      </a:lnTo>
                      <a:lnTo>
                        <a:pt x="29021" y="17304"/>
                      </a:lnTo>
                      <a:lnTo>
                        <a:pt x="28958" y="17409"/>
                      </a:lnTo>
                      <a:lnTo>
                        <a:pt x="28979" y="17514"/>
                      </a:lnTo>
                      <a:lnTo>
                        <a:pt x="28896" y="17597"/>
                      </a:lnTo>
                      <a:lnTo>
                        <a:pt x="28896" y="17744"/>
                      </a:lnTo>
                      <a:lnTo>
                        <a:pt x="28916" y="17806"/>
                      </a:lnTo>
                      <a:lnTo>
                        <a:pt x="28979" y="17765"/>
                      </a:lnTo>
                      <a:lnTo>
                        <a:pt x="29021" y="17806"/>
                      </a:lnTo>
                      <a:lnTo>
                        <a:pt x="29105" y="17806"/>
                      </a:lnTo>
                      <a:lnTo>
                        <a:pt x="29168" y="17744"/>
                      </a:lnTo>
                      <a:lnTo>
                        <a:pt x="29272" y="17744"/>
                      </a:lnTo>
                      <a:lnTo>
                        <a:pt x="29293" y="17702"/>
                      </a:lnTo>
                      <a:lnTo>
                        <a:pt x="29377" y="17639"/>
                      </a:lnTo>
                      <a:lnTo>
                        <a:pt x="29440" y="17639"/>
                      </a:lnTo>
                      <a:lnTo>
                        <a:pt x="29544" y="17555"/>
                      </a:lnTo>
                      <a:lnTo>
                        <a:pt x="29586" y="17430"/>
                      </a:lnTo>
                      <a:lnTo>
                        <a:pt x="29649" y="17346"/>
                      </a:lnTo>
                      <a:lnTo>
                        <a:pt x="29712" y="17283"/>
                      </a:lnTo>
                      <a:lnTo>
                        <a:pt x="29753" y="17283"/>
                      </a:lnTo>
                      <a:lnTo>
                        <a:pt x="29816" y="17325"/>
                      </a:lnTo>
                      <a:lnTo>
                        <a:pt x="29900" y="17283"/>
                      </a:lnTo>
                      <a:lnTo>
                        <a:pt x="29942" y="17242"/>
                      </a:lnTo>
                      <a:lnTo>
                        <a:pt x="30025" y="17242"/>
                      </a:lnTo>
                      <a:lnTo>
                        <a:pt x="30067" y="17095"/>
                      </a:lnTo>
                      <a:lnTo>
                        <a:pt x="30067" y="16970"/>
                      </a:lnTo>
                      <a:lnTo>
                        <a:pt x="30172" y="16886"/>
                      </a:lnTo>
                      <a:lnTo>
                        <a:pt x="30214" y="16802"/>
                      </a:lnTo>
                      <a:lnTo>
                        <a:pt x="30277" y="16802"/>
                      </a:lnTo>
                      <a:lnTo>
                        <a:pt x="30339" y="16865"/>
                      </a:lnTo>
                      <a:lnTo>
                        <a:pt x="30381" y="16802"/>
                      </a:lnTo>
                      <a:lnTo>
                        <a:pt x="30444" y="16781"/>
                      </a:lnTo>
                      <a:lnTo>
                        <a:pt x="30486" y="16802"/>
                      </a:lnTo>
                      <a:lnTo>
                        <a:pt x="30528" y="16907"/>
                      </a:lnTo>
                      <a:lnTo>
                        <a:pt x="30444" y="16970"/>
                      </a:lnTo>
                      <a:lnTo>
                        <a:pt x="30381" y="17011"/>
                      </a:lnTo>
                      <a:lnTo>
                        <a:pt x="30465" y="17074"/>
                      </a:lnTo>
                      <a:lnTo>
                        <a:pt x="30632" y="17074"/>
                      </a:lnTo>
                      <a:lnTo>
                        <a:pt x="30695" y="17095"/>
                      </a:lnTo>
                      <a:lnTo>
                        <a:pt x="30737" y="17179"/>
                      </a:lnTo>
                      <a:lnTo>
                        <a:pt x="30653" y="17283"/>
                      </a:lnTo>
                      <a:lnTo>
                        <a:pt x="30569" y="17304"/>
                      </a:lnTo>
                      <a:lnTo>
                        <a:pt x="30569" y="17430"/>
                      </a:lnTo>
                      <a:lnTo>
                        <a:pt x="30653" y="17451"/>
                      </a:lnTo>
                      <a:lnTo>
                        <a:pt x="30695" y="17430"/>
                      </a:lnTo>
                      <a:lnTo>
                        <a:pt x="30779" y="17430"/>
                      </a:lnTo>
                      <a:lnTo>
                        <a:pt x="30800" y="17451"/>
                      </a:lnTo>
                      <a:lnTo>
                        <a:pt x="30883" y="17430"/>
                      </a:lnTo>
                      <a:lnTo>
                        <a:pt x="30904" y="17514"/>
                      </a:lnTo>
                      <a:lnTo>
                        <a:pt x="31009" y="17514"/>
                      </a:lnTo>
                      <a:lnTo>
                        <a:pt x="31072" y="17555"/>
                      </a:lnTo>
                      <a:lnTo>
                        <a:pt x="31113" y="17555"/>
                      </a:lnTo>
                      <a:lnTo>
                        <a:pt x="31260" y="17639"/>
                      </a:lnTo>
                      <a:lnTo>
                        <a:pt x="31302" y="17618"/>
                      </a:lnTo>
                      <a:lnTo>
                        <a:pt x="31365" y="17493"/>
                      </a:lnTo>
                      <a:lnTo>
                        <a:pt x="31406" y="17451"/>
                      </a:lnTo>
                      <a:lnTo>
                        <a:pt x="31490" y="17346"/>
                      </a:lnTo>
                      <a:lnTo>
                        <a:pt x="31595" y="17346"/>
                      </a:lnTo>
                      <a:lnTo>
                        <a:pt x="31616" y="17304"/>
                      </a:lnTo>
                      <a:lnTo>
                        <a:pt x="31532" y="17283"/>
                      </a:lnTo>
                      <a:lnTo>
                        <a:pt x="31490" y="17200"/>
                      </a:lnTo>
                      <a:lnTo>
                        <a:pt x="31574" y="17179"/>
                      </a:lnTo>
                      <a:lnTo>
                        <a:pt x="31595" y="17095"/>
                      </a:lnTo>
                      <a:lnTo>
                        <a:pt x="31511" y="17053"/>
                      </a:lnTo>
                      <a:lnTo>
                        <a:pt x="31469" y="16990"/>
                      </a:lnTo>
                      <a:lnTo>
                        <a:pt x="31406" y="17011"/>
                      </a:lnTo>
                      <a:lnTo>
                        <a:pt x="31406" y="17095"/>
                      </a:lnTo>
                      <a:lnTo>
                        <a:pt x="31365" y="17116"/>
                      </a:lnTo>
                      <a:lnTo>
                        <a:pt x="31302" y="17095"/>
                      </a:lnTo>
                      <a:lnTo>
                        <a:pt x="31197" y="17032"/>
                      </a:lnTo>
                      <a:lnTo>
                        <a:pt x="31197" y="16970"/>
                      </a:lnTo>
                      <a:lnTo>
                        <a:pt x="31155" y="16990"/>
                      </a:lnTo>
                      <a:lnTo>
                        <a:pt x="31072" y="17074"/>
                      </a:lnTo>
                      <a:lnTo>
                        <a:pt x="30883" y="17074"/>
                      </a:lnTo>
                      <a:lnTo>
                        <a:pt x="30800" y="17011"/>
                      </a:lnTo>
                      <a:lnTo>
                        <a:pt x="30904" y="16970"/>
                      </a:lnTo>
                      <a:lnTo>
                        <a:pt x="30988" y="16970"/>
                      </a:lnTo>
                      <a:lnTo>
                        <a:pt x="31072" y="16907"/>
                      </a:lnTo>
                      <a:lnTo>
                        <a:pt x="31072" y="16823"/>
                      </a:lnTo>
                      <a:lnTo>
                        <a:pt x="31051" y="16802"/>
                      </a:lnTo>
                      <a:lnTo>
                        <a:pt x="31051" y="16677"/>
                      </a:lnTo>
                      <a:lnTo>
                        <a:pt x="31072" y="16593"/>
                      </a:lnTo>
                      <a:lnTo>
                        <a:pt x="31072" y="16551"/>
                      </a:lnTo>
                      <a:lnTo>
                        <a:pt x="31009" y="16488"/>
                      </a:lnTo>
                      <a:lnTo>
                        <a:pt x="31009" y="16405"/>
                      </a:lnTo>
                      <a:lnTo>
                        <a:pt x="30862" y="16258"/>
                      </a:lnTo>
                      <a:lnTo>
                        <a:pt x="30737" y="16195"/>
                      </a:lnTo>
                      <a:lnTo>
                        <a:pt x="30737" y="16153"/>
                      </a:lnTo>
                      <a:lnTo>
                        <a:pt x="30695" y="16028"/>
                      </a:lnTo>
                      <a:lnTo>
                        <a:pt x="30632" y="16028"/>
                      </a:lnTo>
                      <a:lnTo>
                        <a:pt x="30590" y="15944"/>
                      </a:lnTo>
                      <a:lnTo>
                        <a:pt x="30632" y="15819"/>
                      </a:lnTo>
                      <a:lnTo>
                        <a:pt x="30590" y="15735"/>
                      </a:lnTo>
                      <a:lnTo>
                        <a:pt x="30465" y="15735"/>
                      </a:lnTo>
                      <a:lnTo>
                        <a:pt x="30277" y="15651"/>
                      </a:lnTo>
                      <a:lnTo>
                        <a:pt x="30235" y="15547"/>
                      </a:lnTo>
                      <a:lnTo>
                        <a:pt x="30277" y="15505"/>
                      </a:lnTo>
                      <a:lnTo>
                        <a:pt x="30277" y="15442"/>
                      </a:lnTo>
                      <a:lnTo>
                        <a:pt x="30214" y="15358"/>
                      </a:lnTo>
                      <a:lnTo>
                        <a:pt x="30172" y="15296"/>
                      </a:lnTo>
                      <a:lnTo>
                        <a:pt x="30151" y="15296"/>
                      </a:lnTo>
                      <a:lnTo>
                        <a:pt x="30046" y="15421"/>
                      </a:lnTo>
                      <a:lnTo>
                        <a:pt x="30025" y="15526"/>
                      </a:lnTo>
                      <a:lnTo>
                        <a:pt x="29963" y="15568"/>
                      </a:lnTo>
                      <a:lnTo>
                        <a:pt x="29921" y="15526"/>
                      </a:lnTo>
                      <a:lnTo>
                        <a:pt x="29921" y="15400"/>
                      </a:lnTo>
                      <a:lnTo>
                        <a:pt x="29858" y="15296"/>
                      </a:lnTo>
                      <a:lnTo>
                        <a:pt x="29900" y="15212"/>
                      </a:lnTo>
                      <a:lnTo>
                        <a:pt x="30025" y="15212"/>
                      </a:lnTo>
                      <a:lnTo>
                        <a:pt x="30005" y="15128"/>
                      </a:lnTo>
                      <a:lnTo>
                        <a:pt x="30025" y="15024"/>
                      </a:lnTo>
                      <a:lnTo>
                        <a:pt x="30005" y="14919"/>
                      </a:lnTo>
                      <a:lnTo>
                        <a:pt x="29900" y="14940"/>
                      </a:lnTo>
                      <a:lnTo>
                        <a:pt x="29900" y="14877"/>
                      </a:lnTo>
                      <a:lnTo>
                        <a:pt x="29963" y="14773"/>
                      </a:lnTo>
                      <a:lnTo>
                        <a:pt x="29921" y="14731"/>
                      </a:lnTo>
                      <a:lnTo>
                        <a:pt x="29712" y="14814"/>
                      </a:lnTo>
                      <a:cubicBezTo>
                        <a:pt x="29691" y="14773"/>
                        <a:pt x="29628" y="14731"/>
                        <a:pt x="29607" y="14689"/>
                      </a:cubicBezTo>
                      <a:lnTo>
                        <a:pt x="29712" y="14605"/>
                      </a:lnTo>
                      <a:lnTo>
                        <a:pt x="29795" y="14584"/>
                      </a:lnTo>
                      <a:lnTo>
                        <a:pt x="29858" y="14417"/>
                      </a:lnTo>
                      <a:lnTo>
                        <a:pt x="29816" y="14312"/>
                      </a:lnTo>
                      <a:lnTo>
                        <a:pt x="29691" y="14291"/>
                      </a:lnTo>
                      <a:lnTo>
                        <a:pt x="29628" y="14208"/>
                      </a:lnTo>
                      <a:lnTo>
                        <a:pt x="29628" y="14103"/>
                      </a:lnTo>
                      <a:lnTo>
                        <a:pt x="29691" y="14082"/>
                      </a:lnTo>
                      <a:lnTo>
                        <a:pt x="29649" y="13998"/>
                      </a:lnTo>
                      <a:lnTo>
                        <a:pt x="29691" y="13915"/>
                      </a:lnTo>
                      <a:lnTo>
                        <a:pt x="29816" y="13998"/>
                      </a:lnTo>
                      <a:lnTo>
                        <a:pt x="29921" y="13977"/>
                      </a:lnTo>
                      <a:lnTo>
                        <a:pt x="30025" y="14061"/>
                      </a:lnTo>
                      <a:lnTo>
                        <a:pt x="30151" y="14061"/>
                      </a:lnTo>
                      <a:lnTo>
                        <a:pt x="30318" y="13977"/>
                      </a:lnTo>
                      <a:lnTo>
                        <a:pt x="30318" y="14019"/>
                      </a:lnTo>
                      <a:lnTo>
                        <a:pt x="30360" y="14061"/>
                      </a:lnTo>
                      <a:lnTo>
                        <a:pt x="30339" y="14082"/>
                      </a:lnTo>
                      <a:lnTo>
                        <a:pt x="30277" y="14249"/>
                      </a:lnTo>
                      <a:lnTo>
                        <a:pt x="30277" y="14312"/>
                      </a:lnTo>
                      <a:lnTo>
                        <a:pt x="30360" y="14291"/>
                      </a:lnTo>
                      <a:lnTo>
                        <a:pt x="30381" y="14354"/>
                      </a:lnTo>
                      <a:lnTo>
                        <a:pt x="30465" y="14375"/>
                      </a:lnTo>
                      <a:lnTo>
                        <a:pt x="30590" y="14459"/>
                      </a:lnTo>
                      <a:lnTo>
                        <a:pt x="30632" y="14354"/>
                      </a:lnTo>
                      <a:lnTo>
                        <a:pt x="30528" y="14249"/>
                      </a:lnTo>
                      <a:lnTo>
                        <a:pt x="30590" y="14145"/>
                      </a:lnTo>
                      <a:lnTo>
                        <a:pt x="30632" y="14208"/>
                      </a:lnTo>
                      <a:lnTo>
                        <a:pt x="30695" y="14249"/>
                      </a:lnTo>
                      <a:lnTo>
                        <a:pt x="30737" y="14354"/>
                      </a:lnTo>
                      <a:lnTo>
                        <a:pt x="30904" y="14501"/>
                      </a:lnTo>
                      <a:lnTo>
                        <a:pt x="30967" y="14501"/>
                      </a:lnTo>
                      <a:lnTo>
                        <a:pt x="30967" y="14417"/>
                      </a:lnTo>
                      <a:lnTo>
                        <a:pt x="30946" y="14375"/>
                      </a:lnTo>
                      <a:lnTo>
                        <a:pt x="30988" y="14291"/>
                      </a:lnTo>
                      <a:lnTo>
                        <a:pt x="30967" y="14145"/>
                      </a:lnTo>
                      <a:lnTo>
                        <a:pt x="30904" y="14103"/>
                      </a:lnTo>
                      <a:lnTo>
                        <a:pt x="30946" y="13957"/>
                      </a:lnTo>
                      <a:lnTo>
                        <a:pt x="30862" y="13768"/>
                      </a:lnTo>
                      <a:lnTo>
                        <a:pt x="30758" y="13726"/>
                      </a:lnTo>
                      <a:lnTo>
                        <a:pt x="30758" y="13622"/>
                      </a:lnTo>
                      <a:lnTo>
                        <a:pt x="30695" y="13580"/>
                      </a:lnTo>
                      <a:lnTo>
                        <a:pt x="30549" y="13685"/>
                      </a:lnTo>
                      <a:lnTo>
                        <a:pt x="30486" y="13685"/>
                      </a:lnTo>
                      <a:lnTo>
                        <a:pt x="30590" y="13538"/>
                      </a:lnTo>
                      <a:lnTo>
                        <a:pt x="30695" y="13538"/>
                      </a:lnTo>
                      <a:lnTo>
                        <a:pt x="30737" y="13559"/>
                      </a:lnTo>
                      <a:lnTo>
                        <a:pt x="30841" y="13517"/>
                      </a:lnTo>
                      <a:lnTo>
                        <a:pt x="30925" y="13622"/>
                      </a:lnTo>
                      <a:lnTo>
                        <a:pt x="30967" y="13643"/>
                      </a:lnTo>
                      <a:lnTo>
                        <a:pt x="30967" y="13873"/>
                      </a:lnTo>
                      <a:lnTo>
                        <a:pt x="31009" y="13873"/>
                      </a:lnTo>
                      <a:lnTo>
                        <a:pt x="31155" y="13768"/>
                      </a:lnTo>
                      <a:lnTo>
                        <a:pt x="31051" y="13936"/>
                      </a:lnTo>
                      <a:lnTo>
                        <a:pt x="31051" y="13998"/>
                      </a:lnTo>
                      <a:lnTo>
                        <a:pt x="30967" y="14040"/>
                      </a:lnTo>
                      <a:lnTo>
                        <a:pt x="30967" y="14082"/>
                      </a:lnTo>
                      <a:lnTo>
                        <a:pt x="31051" y="14166"/>
                      </a:lnTo>
                      <a:lnTo>
                        <a:pt x="31072" y="14291"/>
                      </a:lnTo>
                      <a:lnTo>
                        <a:pt x="31009" y="14375"/>
                      </a:lnTo>
                      <a:lnTo>
                        <a:pt x="31072" y="14417"/>
                      </a:lnTo>
                      <a:lnTo>
                        <a:pt x="31365" y="14354"/>
                      </a:lnTo>
                      <a:lnTo>
                        <a:pt x="31406" y="14249"/>
                      </a:lnTo>
                      <a:lnTo>
                        <a:pt x="31511" y="14249"/>
                      </a:lnTo>
                      <a:lnTo>
                        <a:pt x="31574" y="14270"/>
                      </a:lnTo>
                      <a:lnTo>
                        <a:pt x="31720" y="14082"/>
                      </a:lnTo>
                      <a:lnTo>
                        <a:pt x="31804" y="14082"/>
                      </a:lnTo>
                      <a:lnTo>
                        <a:pt x="31846" y="13998"/>
                      </a:lnTo>
                      <a:lnTo>
                        <a:pt x="31950" y="13936"/>
                      </a:lnTo>
                      <a:lnTo>
                        <a:pt x="31992" y="13789"/>
                      </a:lnTo>
                      <a:lnTo>
                        <a:pt x="32055" y="13747"/>
                      </a:lnTo>
                      <a:lnTo>
                        <a:pt x="32243" y="13747"/>
                      </a:lnTo>
                      <a:lnTo>
                        <a:pt x="32348" y="13789"/>
                      </a:lnTo>
                      <a:lnTo>
                        <a:pt x="32411" y="13726"/>
                      </a:lnTo>
                      <a:lnTo>
                        <a:pt x="32369" y="13622"/>
                      </a:lnTo>
                      <a:lnTo>
                        <a:pt x="32536" y="13475"/>
                      </a:lnTo>
                      <a:lnTo>
                        <a:pt x="32557" y="13413"/>
                      </a:lnTo>
                      <a:lnTo>
                        <a:pt x="32620" y="13371"/>
                      </a:lnTo>
                      <a:lnTo>
                        <a:pt x="32641" y="13245"/>
                      </a:lnTo>
                      <a:lnTo>
                        <a:pt x="32515" y="13015"/>
                      </a:lnTo>
                      <a:lnTo>
                        <a:pt x="32536" y="12931"/>
                      </a:lnTo>
                      <a:lnTo>
                        <a:pt x="32411" y="12827"/>
                      </a:lnTo>
                      <a:lnTo>
                        <a:pt x="32369" y="12701"/>
                      </a:lnTo>
                      <a:lnTo>
                        <a:pt x="32432" y="12596"/>
                      </a:lnTo>
                      <a:lnTo>
                        <a:pt x="32557" y="12534"/>
                      </a:lnTo>
                      <a:lnTo>
                        <a:pt x="32578" y="12471"/>
                      </a:lnTo>
                      <a:lnTo>
                        <a:pt x="32557" y="12471"/>
                      </a:lnTo>
                      <a:lnTo>
                        <a:pt x="32474" y="12534"/>
                      </a:lnTo>
                      <a:lnTo>
                        <a:pt x="32453" y="12534"/>
                      </a:lnTo>
                      <a:lnTo>
                        <a:pt x="32453" y="12471"/>
                      </a:lnTo>
                      <a:lnTo>
                        <a:pt x="32536" y="12366"/>
                      </a:lnTo>
                      <a:lnTo>
                        <a:pt x="32432" y="12366"/>
                      </a:lnTo>
                      <a:lnTo>
                        <a:pt x="32515" y="12283"/>
                      </a:lnTo>
                      <a:lnTo>
                        <a:pt x="32536" y="12199"/>
                      </a:lnTo>
                      <a:lnTo>
                        <a:pt x="32453" y="12157"/>
                      </a:lnTo>
                      <a:lnTo>
                        <a:pt x="32348" y="12115"/>
                      </a:lnTo>
                      <a:lnTo>
                        <a:pt x="32411" y="12094"/>
                      </a:lnTo>
                      <a:lnTo>
                        <a:pt x="32411" y="11990"/>
                      </a:lnTo>
                      <a:lnTo>
                        <a:pt x="32474" y="11990"/>
                      </a:lnTo>
                      <a:lnTo>
                        <a:pt x="32515" y="12052"/>
                      </a:lnTo>
                      <a:lnTo>
                        <a:pt x="32620" y="12052"/>
                      </a:lnTo>
                      <a:lnTo>
                        <a:pt x="32683" y="12157"/>
                      </a:lnTo>
                      <a:lnTo>
                        <a:pt x="32766" y="12178"/>
                      </a:lnTo>
                      <a:lnTo>
                        <a:pt x="32829" y="12094"/>
                      </a:lnTo>
                      <a:lnTo>
                        <a:pt x="32892" y="12115"/>
                      </a:lnTo>
                      <a:lnTo>
                        <a:pt x="33059" y="12073"/>
                      </a:lnTo>
                      <a:lnTo>
                        <a:pt x="33185" y="11990"/>
                      </a:lnTo>
                      <a:lnTo>
                        <a:pt x="33143" y="11948"/>
                      </a:lnTo>
                      <a:lnTo>
                        <a:pt x="33206" y="11843"/>
                      </a:lnTo>
                      <a:lnTo>
                        <a:pt x="33185" y="11801"/>
                      </a:lnTo>
                      <a:lnTo>
                        <a:pt x="33143" y="11801"/>
                      </a:lnTo>
                      <a:lnTo>
                        <a:pt x="33143" y="11739"/>
                      </a:lnTo>
                      <a:lnTo>
                        <a:pt x="33080" y="11697"/>
                      </a:lnTo>
                      <a:lnTo>
                        <a:pt x="32934" y="11697"/>
                      </a:lnTo>
                      <a:lnTo>
                        <a:pt x="32997" y="11655"/>
                      </a:lnTo>
                      <a:lnTo>
                        <a:pt x="33101" y="11634"/>
                      </a:lnTo>
                      <a:lnTo>
                        <a:pt x="33290" y="11488"/>
                      </a:lnTo>
                      <a:lnTo>
                        <a:pt x="33373" y="11383"/>
                      </a:lnTo>
                      <a:lnTo>
                        <a:pt x="33352" y="11341"/>
                      </a:lnTo>
                      <a:lnTo>
                        <a:pt x="33290" y="11320"/>
                      </a:lnTo>
                      <a:lnTo>
                        <a:pt x="33269" y="11236"/>
                      </a:lnTo>
                      <a:lnTo>
                        <a:pt x="33080" y="11174"/>
                      </a:lnTo>
                      <a:lnTo>
                        <a:pt x="32976" y="11216"/>
                      </a:lnTo>
                      <a:lnTo>
                        <a:pt x="32934" y="11174"/>
                      </a:lnTo>
                      <a:lnTo>
                        <a:pt x="33038" y="11153"/>
                      </a:lnTo>
                      <a:lnTo>
                        <a:pt x="33038" y="11027"/>
                      </a:lnTo>
                      <a:lnTo>
                        <a:pt x="32808" y="10860"/>
                      </a:lnTo>
                      <a:lnTo>
                        <a:pt x="32808" y="10818"/>
                      </a:lnTo>
                      <a:lnTo>
                        <a:pt x="32871" y="10818"/>
                      </a:lnTo>
                      <a:lnTo>
                        <a:pt x="32955" y="10902"/>
                      </a:lnTo>
                      <a:lnTo>
                        <a:pt x="33038" y="10860"/>
                      </a:lnTo>
                      <a:lnTo>
                        <a:pt x="32955" y="10797"/>
                      </a:lnTo>
                      <a:lnTo>
                        <a:pt x="33018" y="10755"/>
                      </a:lnTo>
                      <a:lnTo>
                        <a:pt x="33018" y="10713"/>
                      </a:lnTo>
                      <a:lnTo>
                        <a:pt x="32871" y="10651"/>
                      </a:lnTo>
                      <a:lnTo>
                        <a:pt x="32766" y="10588"/>
                      </a:lnTo>
                      <a:lnTo>
                        <a:pt x="32662" y="10651"/>
                      </a:lnTo>
                      <a:lnTo>
                        <a:pt x="32515" y="10588"/>
                      </a:lnTo>
                      <a:cubicBezTo>
                        <a:pt x="32536" y="10546"/>
                        <a:pt x="32536" y="10525"/>
                        <a:pt x="32536" y="10504"/>
                      </a:cubicBezTo>
                      <a:lnTo>
                        <a:pt x="32599" y="10504"/>
                      </a:lnTo>
                      <a:lnTo>
                        <a:pt x="32620" y="10483"/>
                      </a:lnTo>
                      <a:lnTo>
                        <a:pt x="32599" y="10420"/>
                      </a:lnTo>
                      <a:lnTo>
                        <a:pt x="32536" y="10420"/>
                      </a:lnTo>
                      <a:cubicBezTo>
                        <a:pt x="32536" y="10400"/>
                        <a:pt x="32536" y="10339"/>
                        <a:pt x="32517" y="10317"/>
                      </a:cubicBezTo>
                      <a:lnTo>
                        <a:pt x="32517" y="10317"/>
                      </a:lnTo>
                      <a:cubicBezTo>
                        <a:pt x="32518" y="10308"/>
                        <a:pt x="32523" y="10287"/>
                        <a:pt x="32536" y="10274"/>
                      </a:cubicBezTo>
                      <a:cubicBezTo>
                        <a:pt x="32536" y="10274"/>
                        <a:pt x="32536" y="10232"/>
                        <a:pt x="32557" y="10232"/>
                      </a:cubicBezTo>
                      <a:lnTo>
                        <a:pt x="32641" y="10316"/>
                      </a:lnTo>
                      <a:lnTo>
                        <a:pt x="32746" y="10274"/>
                      </a:lnTo>
                      <a:lnTo>
                        <a:pt x="32934" y="10232"/>
                      </a:lnTo>
                      <a:lnTo>
                        <a:pt x="32976" y="10337"/>
                      </a:lnTo>
                      <a:lnTo>
                        <a:pt x="33080" y="10379"/>
                      </a:lnTo>
                      <a:lnTo>
                        <a:pt x="33143" y="10441"/>
                      </a:lnTo>
                      <a:lnTo>
                        <a:pt x="33185" y="10420"/>
                      </a:lnTo>
                      <a:lnTo>
                        <a:pt x="33352" y="10525"/>
                      </a:lnTo>
                      <a:lnTo>
                        <a:pt x="33394" y="10483"/>
                      </a:lnTo>
                      <a:lnTo>
                        <a:pt x="33457" y="10504"/>
                      </a:lnTo>
                      <a:lnTo>
                        <a:pt x="33499" y="10420"/>
                      </a:lnTo>
                      <a:lnTo>
                        <a:pt x="33478" y="10337"/>
                      </a:lnTo>
                      <a:lnTo>
                        <a:pt x="33394" y="10295"/>
                      </a:lnTo>
                      <a:lnTo>
                        <a:pt x="33310" y="10190"/>
                      </a:lnTo>
                      <a:lnTo>
                        <a:pt x="33269" y="10107"/>
                      </a:lnTo>
                      <a:lnTo>
                        <a:pt x="33059" y="9918"/>
                      </a:lnTo>
                      <a:lnTo>
                        <a:pt x="33038" y="9855"/>
                      </a:lnTo>
                      <a:lnTo>
                        <a:pt x="33038" y="9855"/>
                      </a:lnTo>
                      <a:lnTo>
                        <a:pt x="33101" y="9897"/>
                      </a:lnTo>
                      <a:lnTo>
                        <a:pt x="33143" y="9960"/>
                      </a:lnTo>
                      <a:lnTo>
                        <a:pt x="33206" y="9981"/>
                      </a:lnTo>
                      <a:lnTo>
                        <a:pt x="33310" y="10107"/>
                      </a:lnTo>
                      <a:lnTo>
                        <a:pt x="33394" y="10127"/>
                      </a:lnTo>
                      <a:lnTo>
                        <a:pt x="33415" y="10190"/>
                      </a:lnTo>
                      <a:lnTo>
                        <a:pt x="33499" y="10295"/>
                      </a:lnTo>
                      <a:lnTo>
                        <a:pt x="33603" y="10400"/>
                      </a:lnTo>
                      <a:lnTo>
                        <a:pt x="33624" y="10462"/>
                      </a:lnTo>
                      <a:lnTo>
                        <a:pt x="33687" y="10504"/>
                      </a:lnTo>
                      <a:lnTo>
                        <a:pt x="33792" y="10609"/>
                      </a:lnTo>
                      <a:lnTo>
                        <a:pt x="33834" y="10713"/>
                      </a:lnTo>
                      <a:lnTo>
                        <a:pt x="33938" y="10713"/>
                      </a:lnTo>
                      <a:lnTo>
                        <a:pt x="33980" y="10672"/>
                      </a:lnTo>
                      <a:lnTo>
                        <a:pt x="33917" y="10546"/>
                      </a:lnTo>
                      <a:lnTo>
                        <a:pt x="33834" y="10337"/>
                      </a:lnTo>
                      <a:lnTo>
                        <a:pt x="34001" y="10358"/>
                      </a:lnTo>
                      <a:lnTo>
                        <a:pt x="34189" y="10462"/>
                      </a:lnTo>
                      <a:lnTo>
                        <a:pt x="34357" y="10462"/>
                      </a:lnTo>
                      <a:lnTo>
                        <a:pt x="34357" y="10567"/>
                      </a:lnTo>
                      <a:lnTo>
                        <a:pt x="34336" y="10630"/>
                      </a:lnTo>
                      <a:lnTo>
                        <a:pt x="34440" y="10713"/>
                      </a:lnTo>
                      <a:lnTo>
                        <a:pt x="34545" y="10713"/>
                      </a:lnTo>
                      <a:lnTo>
                        <a:pt x="34566" y="10734"/>
                      </a:lnTo>
                      <a:lnTo>
                        <a:pt x="34838" y="10734"/>
                      </a:lnTo>
                      <a:lnTo>
                        <a:pt x="34922" y="10672"/>
                      </a:lnTo>
                      <a:lnTo>
                        <a:pt x="34984" y="10546"/>
                      </a:lnTo>
                      <a:lnTo>
                        <a:pt x="34984" y="10441"/>
                      </a:lnTo>
                      <a:lnTo>
                        <a:pt x="35026" y="10337"/>
                      </a:lnTo>
                      <a:lnTo>
                        <a:pt x="34963" y="10295"/>
                      </a:lnTo>
                      <a:lnTo>
                        <a:pt x="34880" y="10086"/>
                      </a:lnTo>
                      <a:lnTo>
                        <a:pt x="34838" y="10086"/>
                      </a:lnTo>
                      <a:lnTo>
                        <a:pt x="34754" y="9939"/>
                      </a:lnTo>
                      <a:lnTo>
                        <a:pt x="34775" y="9814"/>
                      </a:lnTo>
                      <a:lnTo>
                        <a:pt x="34838" y="9793"/>
                      </a:lnTo>
                      <a:lnTo>
                        <a:pt x="34838" y="9709"/>
                      </a:lnTo>
                      <a:lnTo>
                        <a:pt x="34859" y="9688"/>
                      </a:lnTo>
                      <a:lnTo>
                        <a:pt x="34922" y="9730"/>
                      </a:lnTo>
                      <a:lnTo>
                        <a:pt x="34943" y="9835"/>
                      </a:lnTo>
                      <a:lnTo>
                        <a:pt x="34984" y="9730"/>
                      </a:lnTo>
                      <a:lnTo>
                        <a:pt x="34984" y="9583"/>
                      </a:lnTo>
                      <a:lnTo>
                        <a:pt x="35047" y="9542"/>
                      </a:lnTo>
                      <a:lnTo>
                        <a:pt x="35089" y="9500"/>
                      </a:lnTo>
                      <a:lnTo>
                        <a:pt x="35089" y="9604"/>
                      </a:lnTo>
                      <a:lnTo>
                        <a:pt x="35131" y="9667"/>
                      </a:lnTo>
                      <a:lnTo>
                        <a:pt x="35089" y="9709"/>
                      </a:lnTo>
                      <a:lnTo>
                        <a:pt x="34984" y="9772"/>
                      </a:lnTo>
                      <a:lnTo>
                        <a:pt x="34963" y="9897"/>
                      </a:lnTo>
                      <a:lnTo>
                        <a:pt x="35026" y="9918"/>
                      </a:lnTo>
                      <a:lnTo>
                        <a:pt x="35068" y="10002"/>
                      </a:lnTo>
                      <a:lnTo>
                        <a:pt x="35068" y="10086"/>
                      </a:lnTo>
                      <a:lnTo>
                        <a:pt x="35194" y="10232"/>
                      </a:lnTo>
                      <a:lnTo>
                        <a:pt x="35256" y="10274"/>
                      </a:lnTo>
                      <a:lnTo>
                        <a:pt x="35256" y="10190"/>
                      </a:lnTo>
                      <a:lnTo>
                        <a:pt x="35298" y="10169"/>
                      </a:lnTo>
                      <a:lnTo>
                        <a:pt x="35361" y="10211"/>
                      </a:lnTo>
                      <a:lnTo>
                        <a:pt x="35466" y="10169"/>
                      </a:lnTo>
                      <a:lnTo>
                        <a:pt x="35487" y="10211"/>
                      </a:lnTo>
                      <a:lnTo>
                        <a:pt x="35466" y="10253"/>
                      </a:lnTo>
                      <a:lnTo>
                        <a:pt x="35466" y="10358"/>
                      </a:lnTo>
                      <a:lnTo>
                        <a:pt x="35403" y="10525"/>
                      </a:lnTo>
                      <a:lnTo>
                        <a:pt x="35403" y="10567"/>
                      </a:lnTo>
                      <a:lnTo>
                        <a:pt x="35298" y="10734"/>
                      </a:lnTo>
                      <a:lnTo>
                        <a:pt x="35235" y="10923"/>
                      </a:lnTo>
                      <a:lnTo>
                        <a:pt x="35235" y="10964"/>
                      </a:lnTo>
                      <a:lnTo>
                        <a:pt x="35256" y="10964"/>
                      </a:lnTo>
                      <a:lnTo>
                        <a:pt x="35298" y="10860"/>
                      </a:lnTo>
                      <a:lnTo>
                        <a:pt x="35403" y="10902"/>
                      </a:lnTo>
                      <a:lnTo>
                        <a:pt x="35403" y="10923"/>
                      </a:lnTo>
                      <a:lnTo>
                        <a:pt x="35487" y="10923"/>
                      </a:lnTo>
                      <a:lnTo>
                        <a:pt x="35549" y="11006"/>
                      </a:lnTo>
                      <a:lnTo>
                        <a:pt x="35696" y="11027"/>
                      </a:lnTo>
                      <a:lnTo>
                        <a:pt x="35591" y="11069"/>
                      </a:lnTo>
                      <a:lnTo>
                        <a:pt x="35570" y="11132"/>
                      </a:lnTo>
                      <a:lnTo>
                        <a:pt x="35507" y="11153"/>
                      </a:lnTo>
                      <a:lnTo>
                        <a:pt x="35466" y="11111"/>
                      </a:lnTo>
                      <a:lnTo>
                        <a:pt x="35382" y="11132"/>
                      </a:lnTo>
                      <a:lnTo>
                        <a:pt x="35403" y="11216"/>
                      </a:lnTo>
                      <a:lnTo>
                        <a:pt x="35466" y="11236"/>
                      </a:lnTo>
                      <a:lnTo>
                        <a:pt x="35487" y="11257"/>
                      </a:lnTo>
                      <a:lnTo>
                        <a:pt x="35591" y="11257"/>
                      </a:lnTo>
                      <a:lnTo>
                        <a:pt x="35591" y="11341"/>
                      </a:lnTo>
                      <a:lnTo>
                        <a:pt x="35612" y="11383"/>
                      </a:lnTo>
                      <a:lnTo>
                        <a:pt x="35612" y="11467"/>
                      </a:lnTo>
                      <a:lnTo>
                        <a:pt x="35675" y="11550"/>
                      </a:lnTo>
                      <a:lnTo>
                        <a:pt x="35779" y="11571"/>
                      </a:lnTo>
                      <a:lnTo>
                        <a:pt x="35821" y="11655"/>
                      </a:lnTo>
                      <a:lnTo>
                        <a:pt x="35863" y="11739"/>
                      </a:lnTo>
                      <a:lnTo>
                        <a:pt x="35821" y="11843"/>
                      </a:lnTo>
                      <a:lnTo>
                        <a:pt x="35759" y="11906"/>
                      </a:lnTo>
                      <a:lnTo>
                        <a:pt x="35675" y="11906"/>
                      </a:lnTo>
                      <a:lnTo>
                        <a:pt x="35612" y="11948"/>
                      </a:lnTo>
                      <a:lnTo>
                        <a:pt x="35570" y="11906"/>
                      </a:lnTo>
                      <a:lnTo>
                        <a:pt x="35487" y="11885"/>
                      </a:lnTo>
                      <a:lnTo>
                        <a:pt x="35445" y="11906"/>
                      </a:lnTo>
                      <a:lnTo>
                        <a:pt x="35361" y="12011"/>
                      </a:lnTo>
                      <a:lnTo>
                        <a:pt x="35403" y="12052"/>
                      </a:lnTo>
                      <a:lnTo>
                        <a:pt x="35403" y="12094"/>
                      </a:lnTo>
                      <a:lnTo>
                        <a:pt x="35361" y="12178"/>
                      </a:lnTo>
                      <a:lnTo>
                        <a:pt x="35382" y="12220"/>
                      </a:lnTo>
                      <a:lnTo>
                        <a:pt x="35445" y="12220"/>
                      </a:lnTo>
                      <a:lnTo>
                        <a:pt x="35466" y="12199"/>
                      </a:lnTo>
                      <a:lnTo>
                        <a:pt x="35549" y="12178"/>
                      </a:lnTo>
                      <a:lnTo>
                        <a:pt x="35654" y="12178"/>
                      </a:lnTo>
                      <a:lnTo>
                        <a:pt x="35717" y="12115"/>
                      </a:lnTo>
                      <a:lnTo>
                        <a:pt x="35800" y="12115"/>
                      </a:lnTo>
                      <a:lnTo>
                        <a:pt x="35863" y="12011"/>
                      </a:lnTo>
                      <a:lnTo>
                        <a:pt x="35905" y="11990"/>
                      </a:lnTo>
                      <a:lnTo>
                        <a:pt x="35926" y="12115"/>
                      </a:lnTo>
                      <a:lnTo>
                        <a:pt x="35989" y="12157"/>
                      </a:lnTo>
                      <a:lnTo>
                        <a:pt x="36072" y="12094"/>
                      </a:lnTo>
                      <a:lnTo>
                        <a:pt x="36135" y="11969"/>
                      </a:lnTo>
                      <a:lnTo>
                        <a:pt x="36240" y="11885"/>
                      </a:lnTo>
                      <a:lnTo>
                        <a:pt x="36303" y="11948"/>
                      </a:lnTo>
                      <a:lnTo>
                        <a:pt x="36303" y="11990"/>
                      </a:lnTo>
                      <a:lnTo>
                        <a:pt x="36219" y="12011"/>
                      </a:lnTo>
                      <a:lnTo>
                        <a:pt x="36177" y="12073"/>
                      </a:lnTo>
                      <a:lnTo>
                        <a:pt x="36219" y="12094"/>
                      </a:lnTo>
                      <a:lnTo>
                        <a:pt x="36219" y="12157"/>
                      </a:lnTo>
                      <a:lnTo>
                        <a:pt x="36093" y="12199"/>
                      </a:lnTo>
                      <a:lnTo>
                        <a:pt x="36072" y="12220"/>
                      </a:lnTo>
                      <a:lnTo>
                        <a:pt x="36219" y="12199"/>
                      </a:lnTo>
                      <a:lnTo>
                        <a:pt x="36240" y="12283"/>
                      </a:lnTo>
                      <a:lnTo>
                        <a:pt x="36135" y="12366"/>
                      </a:lnTo>
                      <a:lnTo>
                        <a:pt x="36177" y="12492"/>
                      </a:lnTo>
                      <a:lnTo>
                        <a:pt x="36219" y="12513"/>
                      </a:lnTo>
                      <a:lnTo>
                        <a:pt x="36282" y="12617"/>
                      </a:lnTo>
                      <a:lnTo>
                        <a:pt x="36407" y="12596"/>
                      </a:lnTo>
                      <a:lnTo>
                        <a:pt x="36428" y="12534"/>
                      </a:lnTo>
                      <a:lnTo>
                        <a:pt x="36407" y="12471"/>
                      </a:lnTo>
                      <a:lnTo>
                        <a:pt x="36407" y="12387"/>
                      </a:lnTo>
                      <a:lnTo>
                        <a:pt x="36449" y="12366"/>
                      </a:lnTo>
                      <a:lnTo>
                        <a:pt x="36595" y="12471"/>
                      </a:lnTo>
                      <a:lnTo>
                        <a:pt x="36595" y="12534"/>
                      </a:lnTo>
                      <a:lnTo>
                        <a:pt x="36533" y="12638"/>
                      </a:lnTo>
                      <a:lnTo>
                        <a:pt x="36616" y="12701"/>
                      </a:lnTo>
                      <a:lnTo>
                        <a:pt x="36637" y="12743"/>
                      </a:lnTo>
                      <a:lnTo>
                        <a:pt x="36491" y="12827"/>
                      </a:lnTo>
                      <a:lnTo>
                        <a:pt x="36449" y="12889"/>
                      </a:lnTo>
                      <a:lnTo>
                        <a:pt x="36533" y="12952"/>
                      </a:lnTo>
                      <a:lnTo>
                        <a:pt x="36763" y="12952"/>
                      </a:lnTo>
                      <a:lnTo>
                        <a:pt x="36826" y="12994"/>
                      </a:lnTo>
                      <a:lnTo>
                        <a:pt x="36826" y="13099"/>
                      </a:lnTo>
                      <a:lnTo>
                        <a:pt x="36826" y="13161"/>
                      </a:lnTo>
                      <a:lnTo>
                        <a:pt x="36867" y="13140"/>
                      </a:lnTo>
                      <a:lnTo>
                        <a:pt x="36867" y="13057"/>
                      </a:lnTo>
                      <a:lnTo>
                        <a:pt x="36930" y="12994"/>
                      </a:lnTo>
                      <a:lnTo>
                        <a:pt x="36972" y="12994"/>
                      </a:lnTo>
                      <a:lnTo>
                        <a:pt x="36972" y="13057"/>
                      </a:lnTo>
                      <a:lnTo>
                        <a:pt x="36930" y="13161"/>
                      </a:lnTo>
                      <a:lnTo>
                        <a:pt x="36930" y="13245"/>
                      </a:lnTo>
                      <a:lnTo>
                        <a:pt x="36847" y="13266"/>
                      </a:lnTo>
                      <a:lnTo>
                        <a:pt x="36805" y="13433"/>
                      </a:lnTo>
                      <a:lnTo>
                        <a:pt x="36805" y="13475"/>
                      </a:lnTo>
                      <a:lnTo>
                        <a:pt x="36867" y="13517"/>
                      </a:lnTo>
                      <a:lnTo>
                        <a:pt x="36867" y="13622"/>
                      </a:lnTo>
                      <a:lnTo>
                        <a:pt x="36826" y="13726"/>
                      </a:lnTo>
                      <a:lnTo>
                        <a:pt x="36826" y="13831"/>
                      </a:lnTo>
                      <a:lnTo>
                        <a:pt x="36847" y="13852"/>
                      </a:lnTo>
                      <a:lnTo>
                        <a:pt x="36847" y="13873"/>
                      </a:lnTo>
                      <a:lnTo>
                        <a:pt x="36826" y="14082"/>
                      </a:lnTo>
                      <a:lnTo>
                        <a:pt x="36763" y="14166"/>
                      </a:lnTo>
                      <a:lnTo>
                        <a:pt x="36826" y="14270"/>
                      </a:lnTo>
                      <a:lnTo>
                        <a:pt x="36805" y="14354"/>
                      </a:lnTo>
                      <a:lnTo>
                        <a:pt x="36637" y="14396"/>
                      </a:lnTo>
                      <a:lnTo>
                        <a:pt x="36491" y="14375"/>
                      </a:lnTo>
                      <a:lnTo>
                        <a:pt x="36428" y="14396"/>
                      </a:lnTo>
                      <a:lnTo>
                        <a:pt x="36407" y="14480"/>
                      </a:lnTo>
                      <a:lnTo>
                        <a:pt x="36198" y="14626"/>
                      </a:lnTo>
                      <a:lnTo>
                        <a:pt x="36198" y="14710"/>
                      </a:lnTo>
                      <a:lnTo>
                        <a:pt x="36344" y="14793"/>
                      </a:lnTo>
                      <a:lnTo>
                        <a:pt x="36303" y="14793"/>
                      </a:lnTo>
                      <a:lnTo>
                        <a:pt x="36219" y="14814"/>
                      </a:lnTo>
                      <a:lnTo>
                        <a:pt x="36303" y="14814"/>
                      </a:lnTo>
                      <a:lnTo>
                        <a:pt x="36177" y="14982"/>
                      </a:lnTo>
                      <a:lnTo>
                        <a:pt x="36093" y="15024"/>
                      </a:lnTo>
                      <a:lnTo>
                        <a:pt x="35884" y="15149"/>
                      </a:lnTo>
                      <a:lnTo>
                        <a:pt x="35738" y="15296"/>
                      </a:lnTo>
                      <a:lnTo>
                        <a:pt x="35675" y="15296"/>
                      </a:lnTo>
                      <a:lnTo>
                        <a:pt x="35633" y="15337"/>
                      </a:lnTo>
                      <a:lnTo>
                        <a:pt x="35591" y="15463"/>
                      </a:lnTo>
                      <a:lnTo>
                        <a:pt x="35675" y="15568"/>
                      </a:lnTo>
                      <a:lnTo>
                        <a:pt x="35696" y="15672"/>
                      </a:lnTo>
                      <a:lnTo>
                        <a:pt x="35800" y="15840"/>
                      </a:lnTo>
                      <a:lnTo>
                        <a:pt x="35842" y="16133"/>
                      </a:lnTo>
                      <a:lnTo>
                        <a:pt x="35779" y="16174"/>
                      </a:lnTo>
                      <a:lnTo>
                        <a:pt x="35738" y="16153"/>
                      </a:lnTo>
                      <a:lnTo>
                        <a:pt x="35675" y="16195"/>
                      </a:lnTo>
                      <a:lnTo>
                        <a:pt x="35654" y="16300"/>
                      </a:lnTo>
                      <a:lnTo>
                        <a:pt x="35633" y="16195"/>
                      </a:lnTo>
                      <a:lnTo>
                        <a:pt x="35633" y="16049"/>
                      </a:lnTo>
                      <a:lnTo>
                        <a:pt x="35570" y="15986"/>
                      </a:lnTo>
                      <a:lnTo>
                        <a:pt x="35466" y="16049"/>
                      </a:lnTo>
                      <a:lnTo>
                        <a:pt x="35424" y="16153"/>
                      </a:lnTo>
                      <a:lnTo>
                        <a:pt x="35319" y="16216"/>
                      </a:lnTo>
                      <a:lnTo>
                        <a:pt x="35235" y="16174"/>
                      </a:lnTo>
                      <a:lnTo>
                        <a:pt x="35256" y="16112"/>
                      </a:lnTo>
                      <a:lnTo>
                        <a:pt x="35256" y="16070"/>
                      </a:lnTo>
                      <a:lnTo>
                        <a:pt x="35047" y="16070"/>
                      </a:lnTo>
                      <a:lnTo>
                        <a:pt x="35005" y="16174"/>
                      </a:lnTo>
                      <a:lnTo>
                        <a:pt x="34922" y="16258"/>
                      </a:lnTo>
                      <a:lnTo>
                        <a:pt x="34796" y="16216"/>
                      </a:lnTo>
                      <a:lnTo>
                        <a:pt x="34712" y="16216"/>
                      </a:lnTo>
                      <a:lnTo>
                        <a:pt x="34650" y="16174"/>
                      </a:lnTo>
                      <a:lnTo>
                        <a:pt x="34587" y="16174"/>
                      </a:lnTo>
                      <a:lnTo>
                        <a:pt x="34503" y="16258"/>
                      </a:lnTo>
                      <a:lnTo>
                        <a:pt x="34357" y="16195"/>
                      </a:lnTo>
                      <a:lnTo>
                        <a:pt x="34315" y="16174"/>
                      </a:lnTo>
                      <a:lnTo>
                        <a:pt x="34231" y="16070"/>
                      </a:lnTo>
                      <a:lnTo>
                        <a:pt x="34106" y="15986"/>
                      </a:lnTo>
                      <a:lnTo>
                        <a:pt x="33980" y="15965"/>
                      </a:lnTo>
                      <a:lnTo>
                        <a:pt x="33834" y="15777"/>
                      </a:lnTo>
                      <a:lnTo>
                        <a:pt x="33813" y="15840"/>
                      </a:lnTo>
                      <a:lnTo>
                        <a:pt x="33813" y="15902"/>
                      </a:lnTo>
                      <a:lnTo>
                        <a:pt x="33792" y="15965"/>
                      </a:lnTo>
                      <a:lnTo>
                        <a:pt x="33750" y="15944"/>
                      </a:lnTo>
                      <a:lnTo>
                        <a:pt x="33708" y="15965"/>
                      </a:lnTo>
                      <a:lnTo>
                        <a:pt x="33708" y="16049"/>
                      </a:lnTo>
                      <a:lnTo>
                        <a:pt x="33771" y="16112"/>
                      </a:lnTo>
                      <a:lnTo>
                        <a:pt x="33750" y="16195"/>
                      </a:lnTo>
                      <a:lnTo>
                        <a:pt x="33687" y="16195"/>
                      </a:lnTo>
                      <a:lnTo>
                        <a:pt x="33582" y="16216"/>
                      </a:lnTo>
                      <a:lnTo>
                        <a:pt x="33499" y="16300"/>
                      </a:lnTo>
                      <a:lnTo>
                        <a:pt x="33373" y="16300"/>
                      </a:lnTo>
                      <a:lnTo>
                        <a:pt x="33290" y="16384"/>
                      </a:lnTo>
                      <a:lnTo>
                        <a:pt x="33290" y="16488"/>
                      </a:lnTo>
                      <a:lnTo>
                        <a:pt x="33206" y="16530"/>
                      </a:lnTo>
                      <a:lnTo>
                        <a:pt x="33164" y="16677"/>
                      </a:lnTo>
                      <a:lnTo>
                        <a:pt x="33248" y="16886"/>
                      </a:lnTo>
                      <a:lnTo>
                        <a:pt x="33352" y="16990"/>
                      </a:lnTo>
                      <a:lnTo>
                        <a:pt x="33394" y="16949"/>
                      </a:lnTo>
                      <a:lnTo>
                        <a:pt x="33499" y="17095"/>
                      </a:lnTo>
                      <a:lnTo>
                        <a:pt x="33478" y="17158"/>
                      </a:lnTo>
                      <a:lnTo>
                        <a:pt x="33666" y="17158"/>
                      </a:lnTo>
                      <a:lnTo>
                        <a:pt x="33771" y="17200"/>
                      </a:lnTo>
                      <a:lnTo>
                        <a:pt x="33813" y="17137"/>
                      </a:lnTo>
                      <a:lnTo>
                        <a:pt x="33917" y="17137"/>
                      </a:lnTo>
                      <a:lnTo>
                        <a:pt x="33980" y="17095"/>
                      </a:lnTo>
                      <a:lnTo>
                        <a:pt x="34106" y="17095"/>
                      </a:lnTo>
                      <a:lnTo>
                        <a:pt x="34189" y="17053"/>
                      </a:lnTo>
                      <a:lnTo>
                        <a:pt x="34273" y="17095"/>
                      </a:lnTo>
                      <a:lnTo>
                        <a:pt x="34315" y="17032"/>
                      </a:lnTo>
                      <a:lnTo>
                        <a:pt x="34315" y="16928"/>
                      </a:lnTo>
                      <a:lnTo>
                        <a:pt x="34336" y="16865"/>
                      </a:lnTo>
                      <a:lnTo>
                        <a:pt x="34398" y="16865"/>
                      </a:lnTo>
                      <a:lnTo>
                        <a:pt x="34503" y="17032"/>
                      </a:lnTo>
                      <a:lnTo>
                        <a:pt x="34587" y="17032"/>
                      </a:lnTo>
                      <a:lnTo>
                        <a:pt x="34650" y="17116"/>
                      </a:lnTo>
                      <a:lnTo>
                        <a:pt x="34796" y="17137"/>
                      </a:lnTo>
                      <a:lnTo>
                        <a:pt x="34817" y="17074"/>
                      </a:lnTo>
                      <a:lnTo>
                        <a:pt x="34901" y="16970"/>
                      </a:lnTo>
                      <a:lnTo>
                        <a:pt x="34943" y="16970"/>
                      </a:lnTo>
                      <a:lnTo>
                        <a:pt x="35026" y="16886"/>
                      </a:lnTo>
                      <a:lnTo>
                        <a:pt x="35131" y="16865"/>
                      </a:lnTo>
                      <a:lnTo>
                        <a:pt x="35110" y="16928"/>
                      </a:lnTo>
                      <a:lnTo>
                        <a:pt x="35110" y="17032"/>
                      </a:lnTo>
                      <a:lnTo>
                        <a:pt x="35026" y="17137"/>
                      </a:lnTo>
                      <a:lnTo>
                        <a:pt x="35026" y="17262"/>
                      </a:lnTo>
                      <a:lnTo>
                        <a:pt x="35131" y="17221"/>
                      </a:lnTo>
                      <a:lnTo>
                        <a:pt x="35173" y="17032"/>
                      </a:lnTo>
                      <a:lnTo>
                        <a:pt x="35215" y="17074"/>
                      </a:lnTo>
                      <a:lnTo>
                        <a:pt x="35256" y="17032"/>
                      </a:lnTo>
                      <a:lnTo>
                        <a:pt x="35340" y="17074"/>
                      </a:lnTo>
                      <a:lnTo>
                        <a:pt x="35256" y="17200"/>
                      </a:lnTo>
                      <a:lnTo>
                        <a:pt x="35277" y="17283"/>
                      </a:lnTo>
                      <a:lnTo>
                        <a:pt x="35277" y="17179"/>
                      </a:lnTo>
                      <a:lnTo>
                        <a:pt x="35466" y="17011"/>
                      </a:lnTo>
                      <a:lnTo>
                        <a:pt x="35487" y="17074"/>
                      </a:lnTo>
                      <a:lnTo>
                        <a:pt x="35361" y="17179"/>
                      </a:lnTo>
                      <a:lnTo>
                        <a:pt x="35361" y="17242"/>
                      </a:lnTo>
                      <a:lnTo>
                        <a:pt x="35445" y="17304"/>
                      </a:lnTo>
                      <a:lnTo>
                        <a:pt x="35487" y="17451"/>
                      </a:lnTo>
                      <a:lnTo>
                        <a:pt x="35487" y="17555"/>
                      </a:lnTo>
                      <a:lnTo>
                        <a:pt x="35507" y="17660"/>
                      </a:lnTo>
                      <a:lnTo>
                        <a:pt x="35612" y="17639"/>
                      </a:lnTo>
                      <a:lnTo>
                        <a:pt x="35612" y="17765"/>
                      </a:lnTo>
                      <a:lnTo>
                        <a:pt x="35675" y="17827"/>
                      </a:lnTo>
                      <a:lnTo>
                        <a:pt x="35759" y="17681"/>
                      </a:lnTo>
                      <a:lnTo>
                        <a:pt x="35717" y="17869"/>
                      </a:lnTo>
                      <a:lnTo>
                        <a:pt x="35654" y="17953"/>
                      </a:lnTo>
                      <a:lnTo>
                        <a:pt x="35759" y="18058"/>
                      </a:lnTo>
                      <a:lnTo>
                        <a:pt x="35759" y="17974"/>
                      </a:lnTo>
                      <a:lnTo>
                        <a:pt x="35800" y="17869"/>
                      </a:lnTo>
                      <a:lnTo>
                        <a:pt x="35863" y="17848"/>
                      </a:lnTo>
                      <a:lnTo>
                        <a:pt x="35863" y="17848"/>
                      </a:lnTo>
                      <a:lnTo>
                        <a:pt x="35821" y="17890"/>
                      </a:lnTo>
                      <a:lnTo>
                        <a:pt x="35863" y="18037"/>
                      </a:lnTo>
                      <a:lnTo>
                        <a:pt x="35926" y="18162"/>
                      </a:lnTo>
                      <a:lnTo>
                        <a:pt x="36093" y="18141"/>
                      </a:lnTo>
                      <a:lnTo>
                        <a:pt x="36031" y="18183"/>
                      </a:lnTo>
                      <a:lnTo>
                        <a:pt x="35821" y="18309"/>
                      </a:lnTo>
                      <a:lnTo>
                        <a:pt x="35675" y="18309"/>
                      </a:lnTo>
                      <a:lnTo>
                        <a:pt x="35654" y="18371"/>
                      </a:lnTo>
                      <a:lnTo>
                        <a:pt x="35759" y="18413"/>
                      </a:lnTo>
                      <a:lnTo>
                        <a:pt x="35759" y="18560"/>
                      </a:lnTo>
                      <a:lnTo>
                        <a:pt x="35821" y="18664"/>
                      </a:lnTo>
                      <a:lnTo>
                        <a:pt x="35905" y="18727"/>
                      </a:lnTo>
                      <a:lnTo>
                        <a:pt x="35989" y="18727"/>
                      </a:lnTo>
                      <a:lnTo>
                        <a:pt x="35989" y="18790"/>
                      </a:lnTo>
                      <a:lnTo>
                        <a:pt x="36093" y="18874"/>
                      </a:lnTo>
                      <a:lnTo>
                        <a:pt x="36156" y="18915"/>
                      </a:lnTo>
                      <a:lnTo>
                        <a:pt x="36219" y="18915"/>
                      </a:lnTo>
                      <a:lnTo>
                        <a:pt x="36407" y="19041"/>
                      </a:lnTo>
                      <a:lnTo>
                        <a:pt x="36512" y="19041"/>
                      </a:lnTo>
                      <a:lnTo>
                        <a:pt x="36512" y="19104"/>
                      </a:lnTo>
                      <a:lnTo>
                        <a:pt x="36575" y="19125"/>
                      </a:lnTo>
                      <a:lnTo>
                        <a:pt x="36595" y="19083"/>
                      </a:lnTo>
                      <a:lnTo>
                        <a:pt x="36616" y="19041"/>
                      </a:lnTo>
                      <a:lnTo>
                        <a:pt x="36721" y="19104"/>
                      </a:lnTo>
                      <a:lnTo>
                        <a:pt x="36679" y="19125"/>
                      </a:lnTo>
                      <a:lnTo>
                        <a:pt x="36616" y="19187"/>
                      </a:lnTo>
                      <a:lnTo>
                        <a:pt x="36679" y="19292"/>
                      </a:lnTo>
                      <a:lnTo>
                        <a:pt x="36742" y="19334"/>
                      </a:lnTo>
                      <a:lnTo>
                        <a:pt x="36805" y="19334"/>
                      </a:lnTo>
                      <a:lnTo>
                        <a:pt x="36805" y="19418"/>
                      </a:lnTo>
                      <a:lnTo>
                        <a:pt x="36930" y="19543"/>
                      </a:lnTo>
                      <a:lnTo>
                        <a:pt x="37014" y="19543"/>
                      </a:lnTo>
                      <a:lnTo>
                        <a:pt x="37056" y="19606"/>
                      </a:lnTo>
                      <a:lnTo>
                        <a:pt x="37098" y="19648"/>
                      </a:lnTo>
                      <a:lnTo>
                        <a:pt x="37265" y="19731"/>
                      </a:lnTo>
                      <a:lnTo>
                        <a:pt x="37328" y="19711"/>
                      </a:lnTo>
                      <a:lnTo>
                        <a:pt x="37370" y="19731"/>
                      </a:lnTo>
                      <a:lnTo>
                        <a:pt x="37453" y="19731"/>
                      </a:lnTo>
                      <a:lnTo>
                        <a:pt x="37537" y="19773"/>
                      </a:lnTo>
                      <a:lnTo>
                        <a:pt x="37558" y="19857"/>
                      </a:lnTo>
                      <a:lnTo>
                        <a:pt x="37725" y="19983"/>
                      </a:lnTo>
                      <a:lnTo>
                        <a:pt x="37788" y="19983"/>
                      </a:lnTo>
                      <a:lnTo>
                        <a:pt x="37872" y="20045"/>
                      </a:lnTo>
                      <a:lnTo>
                        <a:pt x="38060" y="20087"/>
                      </a:lnTo>
                      <a:lnTo>
                        <a:pt x="38165" y="20150"/>
                      </a:lnTo>
                      <a:lnTo>
                        <a:pt x="38269" y="20150"/>
                      </a:lnTo>
                      <a:lnTo>
                        <a:pt x="38290" y="20129"/>
                      </a:lnTo>
                      <a:lnTo>
                        <a:pt x="38290" y="20066"/>
                      </a:lnTo>
                      <a:lnTo>
                        <a:pt x="38207" y="19983"/>
                      </a:lnTo>
                      <a:lnTo>
                        <a:pt x="38165" y="19920"/>
                      </a:lnTo>
                      <a:lnTo>
                        <a:pt x="38207" y="19857"/>
                      </a:lnTo>
                      <a:lnTo>
                        <a:pt x="38290" y="19878"/>
                      </a:lnTo>
                      <a:lnTo>
                        <a:pt x="38311" y="19815"/>
                      </a:lnTo>
                      <a:lnTo>
                        <a:pt x="38290" y="19752"/>
                      </a:lnTo>
                      <a:lnTo>
                        <a:pt x="38248" y="19773"/>
                      </a:lnTo>
                      <a:lnTo>
                        <a:pt x="38207" y="19731"/>
                      </a:lnTo>
                      <a:lnTo>
                        <a:pt x="38248" y="19606"/>
                      </a:lnTo>
                      <a:lnTo>
                        <a:pt x="38207" y="19564"/>
                      </a:lnTo>
                      <a:lnTo>
                        <a:pt x="38102" y="19669"/>
                      </a:lnTo>
                      <a:lnTo>
                        <a:pt x="38102" y="19627"/>
                      </a:lnTo>
                      <a:lnTo>
                        <a:pt x="38081" y="19543"/>
                      </a:lnTo>
                      <a:lnTo>
                        <a:pt x="38018" y="19543"/>
                      </a:lnTo>
                      <a:lnTo>
                        <a:pt x="38123" y="19439"/>
                      </a:lnTo>
                      <a:lnTo>
                        <a:pt x="38102" y="19313"/>
                      </a:lnTo>
                      <a:lnTo>
                        <a:pt x="38060" y="19292"/>
                      </a:lnTo>
                      <a:lnTo>
                        <a:pt x="37956" y="19292"/>
                      </a:lnTo>
                      <a:lnTo>
                        <a:pt x="37976" y="19187"/>
                      </a:lnTo>
                      <a:lnTo>
                        <a:pt x="37935" y="19083"/>
                      </a:lnTo>
                      <a:lnTo>
                        <a:pt x="37893" y="18999"/>
                      </a:lnTo>
                      <a:lnTo>
                        <a:pt x="37788" y="18999"/>
                      </a:lnTo>
                      <a:lnTo>
                        <a:pt x="37851" y="18915"/>
                      </a:lnTo>
                      <a:lnTo>
                        <a:pt x="37767" y="18894"/>
                      </a:lnTo>
                      <a:lnTo>
                        <a:pt x="37725" y="18894"/>
                      </a:lnTo>
                      <a:lnTo>
                        <a:pt x="37746" y="18832"/>
                      </a:lnTo>
                      <a:lnTo>
                        <a:pt x="37663" y="18727"/>
                      </a:lnTo>
                      <a:lnTo>
                        <a:pt x="37663" y="18748"/>
                      </a:lnTo>
                      <a:lnTo>
                        <a:pt x="37621" y="18748"/>
                      </a:lnTo>
                      <a:lnTo>
                        <a:pt x="37621" y="18602"/>
                      </a:lnTo>
                      <a:lnTo>
                        <a:pt x="37621" y="18539"/>
                      </a:lnTo>
                      <a:lnTo>
                        <a:pt x="37621" y="18476"/>
                      </a:lnTo>
                      <a:lnTo>
                        <a:pt x="37453" y="18350"/>
                      </a:lnTo>
                      <a:lnTo>
                        <a:pt x="37432" y="18225"/>
                      </a:lnTo>
                      <a:lnTo>
                        <a:pt x="37432" y="18120"/>
                      </a:lnTo>
                      <a:lnTo>
                        <a:pt x="37516" y="18162"/>
                      </a:lnTo>
                      <a:lnTo>
                        <a:pt x="37558" y="18078"/>
                      </a:lnTo>
                      <a:lnTo>
                        <a:pt x="37663" y="18120"/>
                      </a:lnTo>
                      <a:lnTo>
                        <a:pt x="37663" y="18225"/>
                      </a:lnTo>
                      <a:lnTo>
                        <a:pt x="37746" y="18371"/>
                      </a:lnTo>
                      <a:lnTo>
                        <a:pt x="37872" y="18434"/>
                      </a:lnTo>
                      <a:lnTo>
                        <a:pt x="37935" y="18476"/>
                      </a:lnTo>
                      <a:lnTo>
                        <a:pt x="37935" y="18560"/>
                      </a:lnTo>
                      <a:lnTo>
                        <a:pt x="37976" y="18602"/>
                      </a:lnTo>
                      <a:lnTo>
                        <a:pt x="37976" y="18539"/>
                      </a:lnTo>
                      <a:lnTo>
                        <a:pt x="37935" y="18392"/>
                      </a:lnTo>
                      <a:lnTo>
                        <a:pt x="37935" y="18350"/>
                      </a:lnTo>
                      <a:lnTo>
                        <a:pt x="37976" y="18309"/>
                      </a:lnTo>
                      <a:lnTo>
                        <a:pt x="38018" y="18392"/>
                      </a:lnTo>
                      <a:lnTo>
                        <a:pt x="38018" y="18455"/>
                      </a:lnTo>
                      <a:lnTo>
                        <a:pt x="38081" y="18497"/>
                      </a:lnTo>
                      <a:lnTo>
                        <a:pt x="38123" y="18685"/>
                      </a:lnTo>
                      <a:lnTo>
                        <a:pt x="38207" y="18706"/>
                      </a:lnTo>
                      <a:lnTo>
                        <a:pt x="38207" y="18769"/>
                      </a:lnTo>
                      <a:lnTo>
                        <a:pt x="38290" y="18832"/>
                      </a:lnTo>
                      <a:lnTo>
                        <a:pt x="38374" y="19020"/>
                      </a:lnTo>
                      <a:lnTo>
                        <a:pt x="38416" y="18936"/>
                      </a:lnTo>
                      <a:lnTo>
                        <a:pt x="38395" y="18832"/>
                      </a:lnTo>
                      <a:lnTo>
                        <a:pt x="38395" y="18664"/>
                      </a:lnTo>
                      <a:lnTo>
                        <a:pt x="38416" y="18560"/>
                      </a:lnTo>
                      <a:lnTo>
                        <a:pt x="38416" y="18643"/>
                      </a:lnTo>
                      <a:lnTo>
                        <a:pt x="38479" y="18811"/>
                      </a:lnTo>
                      <a:lnTo>
                        <a:pt x="38479" y="18915"/>
                      </a:lnTo>
                      <a:lnTo>
                        <a:pt x="38479" y="18999"/>
                      </a:lnTo>
                      <a:lnTo>
                        <a:pt x="38520" y="19020"/>
                      </a:lnTo>
                      <a:lnTo>
                        <a:pt x="38604" y="19083"/>
                      </a:lnTo>
                      <a:lnTo>
                        <a:pt x="38625" y="18999"/>
                      </a:lnTo>
                      <a:lnTo>
                        <a:pt x="38583" y="18957"/>
                      </a:lnTo>
                      <a:lnTo>
                        <a:pt x="38583" y="18894"/>
                      </a:lnTo>
                      <a:lnTo>
                        <a:pt x="38667" y="18915"/>
                      </a:lnTo>
                      <a:lnTo>
                        <a:pt x="38688" y="19020"/>
                      </a:lnTo>
                      <a:lnTo>
                        <a:pt x="38688" y="19104"/>
                      </a:lnTo>
                      <a:lnTo>
                        <a:pt x="38709" y="19125"/>
                      </a:lnTo>
                      <a:lnTo>
                        <a:pt x="38709" y="19062"/>
                      </a:lnTo>
                      <a:lnTo>
                        <a:pt x="38772" y="19020"/>
                      </a:lnTo>
                      <a:lnTo>
                        <a:pt x="38772" y="19187"/>
                      </a:lnTo>
                      <a:lnTo>
                        <a:pt x="38813" y="19271"/>
                      </a:lnTo>
                      <a:lnTo>
                        <a:pt x="38897" y="19271"/>
                      </a:lnTo>
                      <a:lnTo>
                        <a:pt x="38939" y="19208"/>
                      </a:lnTo>
                      <a:lnTo>
                        <a:pt x="38939" y="19313"/>
                      </a:lnTo>
                      <a:lnTo>
                        <a:pt x="38918" y="19376"/>
                      </a:lnTo>
                      <a:lnTo>
                        <a:pt x="38981" y="19543"/>
                      </a:lnTo>
                      <a:lnTo>
                        <a:pt x="39023" y="19627"/>
                      </a:lnTo>
                      <a:lnTo>
                        <a:pt x="39127" y="19627"/>
                      </a:lnTo>
                      <a:lnTo>
                        <a:pt x="39127" y="19543"/>
                      </a:lnTo>
                      <a:lnTo>
                        <a:pt x="39106" y="19522"/>
                      </a:lnTo>
                      <a:lnTo>
                        <a:pt x="39106" y="19397"/>
                      </a:lnTo>
                      <a:lnTo>
                        <a:pt x="39044" y="19187"/>
                      </a:lnTo>
                      <a:lnTo>
                        <a:pt x="39127" y="19187"/>
                      </a:lnTo>
                      <a:lnTo>
                        <a:pt x="39169" y="19271"/>
                      </a:lnTo>
                      <a:lnTo>
                        <a:pt x="39274" y="19292"/>
                      </a:lnTo>
                      <a:lnTo>
                        <a:pt x="39316" y="19271"/>
                      </a:lnTo>
                      <a:lnTo>
                        <a:pt x="39253" y="19166"/>
                      </a:lnTo>
                      <a:lnTo>
                        <a:pt x="39295" y="19083"/>
                      </a:lnTo>
                      <a:lnTo>
                        <a:pt x="39295" y="18894"/>
                      </a:lnTo>
                      <a:lnTo>
                        <a:pt x="39211" y="18706"/>
                      </a:lnTo>
                      <a:lnTo>
                        <a:pt x="39232" y="18560"/>
                      </a:lnTo>
                      <a:lnTo>
                        <a:pt x="39232" y="18392"/>
                      </a:lnTo>
                      <a:lnTo>
                        <a:pt x="39253" y="18560"/>
                      </a:lnTo>
                      <a:lnTo>
                        <a:pt x="39232" y="18664"/>
                      </a:lnTo>
                      <a:lnTo>
                        <a:pt x="39253" y="18790"/>
                      </a:lnTo>
                      <a:lnTo>
                        <a:pt x="39420" y="18957"/>
                      </a:lnTo>
                      <a:lnTo>
                        <a:pt x="39441" y="18894"/>
                      </a:lnTo>
                      <a:lnTo>
                        <a:pt x="39420" y="18769"/>
                      </a:lnTo>
                      <a:lnTo>
                        <a:pt x="39462" y="18664"/>
                      </a:lnTo>
                      <a:lnTo>
                        <a:pt x="39462" y="18497"/>
                      </a:lnTo>
                      <a:lnTo>
                        <a:pt x="39546" y="18455"/>
                      </a:lnTo>
                      <a:lnTo>
                        <a:pt x="39525" y="18434"/>
                      </a:lnTo>
                      <a:lnTo>
                        <a:pt x="39399" y="18246"/>
                      </a:lnTo>
                      <a:lnTo>
                        <a:pt x="39357" y="18120"/>
                      </a:lnTo>
                      <a:lnTo>
                        <a:pt x="39316" y="18078"/>
                      </a:lnTo>
                      <a:lnTo>
                        <a:pt x="39336" y="18016"/>
                      </a:lnTo>
                      <a:lnTo>
                        <a:pt x="39253" y="17869"/>
                      </a:lnTo>
                      <a:lnTo>
                        <a:pt x="39190" y="17786"/>
                      </a:lnTo>
                      <a:lnTo>
                        <a:pt x="39316" y="17765"/>
                      </a:lnTo>
                      <a:lnTo>
                        <a:pt x="39336" y="17723"/>
                      </a:lnTo>
                      <a:lnTo>
                        <a:pt x="39420" y="17639"/>
                      </a:lnTo>
                      <a:lnTo>
                        <a:pt x="39357" y="17576"/>
                      </a:lnTo>
                      <a:lnTo>
                        <a:pt x="39295" y="17618"/>
                      </a:lnTo>
                      <a:lnTo>
                        <a:pt x="39148" y="17639"/>
                      </a:lnTo>
                      <a:lnTo>
                        <a:pt x="39106" y="17597"/>
                      </a:lnTo>
                      <a:lnTo>
                        <a:pt x="39127" y="17555"/>
                      </a:lnTo>
                      <a:lnTo>
                        <a:pt x="39148" y="17514"/>
                      </a:lnTo>
                      <a:lnTo>
                        <a:pt x="39232" y="17430"/>
                      </a:lnTo>
                      <a:lnTo>
                        <a:pt x="39253" y="17325"/>
                      </a:lnTo>
                      <a:lnTo>
                        <a:pt x="39211" y="17242"/>
                      </a:lnTo>
                      <a:lnTo>
                        <a:pt x="39148" y="17242"/>
                      </a:lnTo>
                      <a:lnTo>
                        <a:pt x="39148" y="17304"/>
                      </a:lnTo>
                      <a:lnTo>
                        <a:pt x="39106" y="17388"/>
                      </a:lnTo>
                      <a:lnTo>
                        <a:pt x="39106" y="17304"/>
                      </a:lnTo>
                      <a:lnTo>
                        <a:pt x="39085" y="17325"/>
                      </a:lnTo>
                      <a:lnTo>
                        <a:pt x="38939" y="17346"/>
                      </a:lnTo>
                      <a:lnTo>
                        <a:pt x="38918" y="17304"/>
                      </a:lnTo>
                      <a:lnTo>
                        <a:pt x="39002" y="17242"/>
                      </a:lnTo>
                      <a:lnTo>
                        <a:pt x="39023" y="17200"/>
                      </a:lnTo>
                      <a:lnTo>
                        <a:pt x="38981" y="17137"/>
                      </a:lnTo>
                      <a:lnTo>
                        <a:pt x="38939" y="17032"/>
                      </a:lnTo>
                      <a:lnTo>
                        <a:pt x="38876" y="16990"/>
                      </a:lnTo>
                      <a:lnTo>
                        <a:pt x="38813" y="17011"/>
                      </a:lnTo>
                      <a:lnTo>
                        <a:pt x="38813" y="17116"/>
                      </a:lnTo>
                      <a:lnTo>
                        <a:pt x="38792" y="17179"/>
                      </a:lnTo>
                      <a:lnTo>
                        <a:pt x="38772" y="17137"/>
                      </a:lnTo>
                      <a:lnTo>
                        <a:pt x="38772" y="17011"/>
                      </a:lnTo>
                      <a:lnTo>
                        <a:pt x="38730" y="16928"/>
                      </a:lnTo>
                      <a:lnTo>
                        <a:pt x="38688" y="16928"/>
                      </a:lnTo>
                      <a:lnTo>
                        <a:pt x="38709" y="16865"/>
                      </a:lnTo>
                      <a:lnTo>
                        <a:pt x="38667" y="16865"/>
                      </a:lnTo>
                      <a:lnTo>
                        <a:pt x="38667" y="16823"/>
                      </a:lnTo>
                      <a:lnTo>
                        <a:pt x="38688" y="16823"/>
                      </a:lnTo>
                      <a:lnTo>
                        <a:pt x="38667" y="16760"/>
                      </a:lnTo>
                      <a:lnTo>
                        <a:pt x="38604" y="16718"/>
                      </a:lnTo>
                      <a:lnTo>
                        <a:pt x="38625" y="16677"/>
                      </a:lnTo>
                      <a:lnTo>
                        <a:pt x="38730" y="16677"/>
                      </a:lnTo>
                      <a:lnTo>
                        <a:pt x="38792" y="16656"/>
                      </a:lnTo>
                      <a:lnTo>
                        <a:pt x="38730" y="16593"/>
                      </a:lnTo>
                      <a:lnTo>
                        <a:pt x="38625" y="16593"/>
                      </a:lnTo>
                      <a:lnTo>
                        <a:pt x="38583" y="16572"/>
                      </a:lnTo>
                      <a:lnTo>
                        <a:pt x="38625" y="16488"/>
                      </a:lnTo>
                      <a:lnTo>
                        <a:pt x="38730" y="16446"/>
                      </a:lnTo>
                      <a:lnTo>
                        <a:pt x="38730" y="16405"/>
                      </a:lnTo>
                      <a:lnTo>
                        <a:pt x="38688" y="16363"/>
                      </a:lnTo>
                      <a:lnTo>
                        <a:pt x="38520" y="16363"/>
                      </a:lnTo>
                      <a:lnTo>
                        <a:pt x="38500" y="16405"/>
                      </a:lnTo>
                      <a:lnTo>
                        <a:pt x="38458" y="16488"/>
                      </a:lnTo>
                      <a:lnTo>
                        <a:pt x="38248" y="16530"/>
                      </a:lnTo>
                      <a:lnTo>
                        <a:pt x="38353" y="16467"/>
                      </a:lnTo>
                      <a:lnTo>
                        <a:pt x="38500" y="16321"/>
                      </a:lnTo>
                      <a:lnTo>
                        <a:pt x="38562" y="16216"/>
                      </a:lnTo>
                      <a:lnTo>
                        <a:pt x="38562" y="16174"/>
                      </a:lnTo>
                      <a:lnTo>
                        <a:pt x="38458" y="16174"/>
                      </a:lnTo>
                      <a:lnTo>
                        <a:pt x="38395" y="16153"/>
                      </a:lnTo>
                      <a:lnTo>
                        <a:pt x="38458" y="16091"/>
                      </a:lnTo>
                      <a:lnTo>
                        <a:pt x="38416" y="16049"/>
                      </a:lnTo>
                      <a:lnTo>
                        <a:pt x="38374" y="16070"/>
                      </a:lnTo>
                      <a:lnTo>
                        <a:pt x="38374" y="15986"/>
                      </a:lnTo>
                      <a:lnTo>
                        <a:pt x="38416" y="15923"/>
                      </a:lnTo>
                      <a:lnTo>
                        <a:pt x="38416" y="15819"/>
                      </a:lnTo>
                      <a:lnTo>
                        <a:pt x="38290" y="15777"/>
                      </a:lnTo>
                      <a:lnTo>
                        <a:pt x="38207" y="15756"/>
                      </a:lnTo>
                      <a:lnTo>
                        <a:pt x="38081" y="15756"/>
                      </a:lnTo>
                      <a:lnTo>
                        <a:pt x="38039" y="15693"/>
                      </a:lnTo>
                      <a:lnTo>
                        <a:pt x="38165" y="15693"/>
                      </a:lnTo>
                      <a:lnTo>
                        <a:pt x="38269" y="15672"/>
                      </a:lnTo>
                      <a:lnTo>
                        <a:pt x="38311" y="15630"/>
                      </a:lnTo>
                      <a:lnTo>
                        <a:pt x="38374" y="15693"/>
                      </a:lnTo>
                      <a:lnTo>
                        <a:pt x="38395" y="15756"/>
                      </a:lnTo>
                      <a:lnTo>
                        <a:pt x="38500" y="15756"/>
                      </a:lnTo>
                      <a:lnTo>
                        <a:pt x="38604" y="15798"/>
                      </a:lnTo>
                      <a:lnTo>
                        <a:pt x="38625" y="15881"/>
                      </a:lnTo>
                      <a:lnTo>
                        <a:pt x="38604" y="15965"/>
                      </a:lnTo>
                      <a:lnTo>
                        <a:pt x="38625" y="16049"/>
                      </a:lnTo>
                      <a:lnTo>
                        <a:pt x="38730" y="16174"/>
                      </a:lnTo>
                      <a:lnTo>
                        <a:pt x="38772" y="16174"/>
                      </a:lnTo>
                      <a:lnTo>
                        <a:pt x="38792" y="16070"/>
                      </a:lnTo>
                      <a:lnTo>
                        <a:pt x="38834" y="16133"/>
                      </a:lnTo>
                      <a:lnTo>
                        <a:pt x="38981" y="16153"/>
                      </a:lnTo>
                      <a:lnTo>
                        <a:pt x="39023" y="16133"/>
                      </a:lnTo>
                      <a:lnTo>
                        <a:pt x="39023" y="16070"/>
                      </a:lnTo>
                      <a:lnTo>
                        <a:pt x="38981" y="16049"/>
                      </a:lnTo>
                      <a:lnTo>
                        <a:pt x="38981" y="15965"/>
                      </a:lnTo>
                      <a:lnTo>
                        <a:pt x="38939" y="15861"/>
                      </a:lnTo>
                      <a:lnTo>
                        <a:pt x="38876" y="15777"/>
                      </a:lnTo>
                      <a:lnTo>
                        <a:pt x="38792" y="15756"/>
                      </a:lnTo>
                      <a:lnTo>
                        <a:pt x="38813" y="15672"/>
                      </a:lnTo>
                      <a:lnTo>
                        <a:pt x="38813" y="15589"/>
                      </a:lnTo>
                      <a:lnTo>
                        <a:pt x="38772" y="15547"/>
                      </a:lnTo>
                      <a:lnTo>
                        <a:pt x="38792" y="15526"/>
                      </a:lnTo>
                      <a:lnTo>
                        <a:pt x="38834" y="15547"/>
                      </a:lnTo>
                      <a:lnTo>
                        <a:pt x="38876" y="15651"/>
                      </a:lnTo>
                      <a:lnTo>
                        <a:pt x="38918" y="15693"/>
                      </a:lnTo>
                      <a:lnTo>
                        <a:pt x="39002" y="15672"/>
                      </a:lnTo>
                      <a:lnTo>
                        <a:pt x="38981" y="15651"/>
                      </a:lnTo>
                      <a:lnTo>
                        <a:pt x="39002" y="15630"/>
                      </a:lnTo>
                      <a:lnTo>
                        <a:pt x="39085" y="15651"/>
                      </a:lnTo>
                      <a:lnTo>
                        <a:pt x="39044" y="15547"/>
                      </a:lnTo>
                      <a:lnTo>
                        <a:pt x="39002" y="15442"/>
                      </a:lnTo>
                      <a:lnTo>
                        <a:pt x="38897" y="15379"/>
                      </a:lnTo>
                      <a:lnTo>
                        <a:pt x="39002" y="15379"/>
                      </a:lnTo>
                      <a:lnTo>
                        <a:pt x="39044" y="15442"/>
                      </a:lnTo>
                      <a:lnTo>
                        <a:pt x="39106" y="15484"/>
                      </a:lnTo>
                      <a:lnTo>
                        <a:pt x="39190" y="15463"/>
                      </a:lnTo>
                      <a:lnTo>
                        <a:pt x="39148" y="15421"/>
                      </a:lnTo>
                      <a:lnTo>
                        <a:pt x="39148" y="15337"/>
                      </a:lnTo>
                      <a:lnTo>
                        <a:pt x="39190" y="15337"/>
                      </a:lnTo>
                      <a:lnTo>
                        <a:pt x="39232" y="15379"/>
                      </a:lnTo>
                      <a:lnTo>
                        <a:pt x="39295" y="15421"/>
                      </a:lnTo>
                      <a:lnTo>
                        <a:pt x="39295" y="15463"/>
                      </a:lnTo>
                      <a:lnTo>
                        <a:pt x="39232" y="15484"/>
                      </a:lnTo>
                      <a:lnTo>
                        <a:pt x="39232" y="15589"/>
                      </a:lnTo>
                      <a:lnTo>
                        <a:pt x="39232" y="15630"/>
                      </a:lnTo>
                      <a:lnTo>
                        <a:pt x="39295" y="15630"/>
                      </a:lnTo>
                      <a:lnTo>
                        <a:pt x="39336" y="15651"/>
                      </a:lnTo>
                      <a:lnTo>
                        <a:pt x="39336" y="15693"/>
                      </a:lnTo>
                      <a:lnTo>
                        <a:pt x="39295" y="15735"/>
                      </a:lnTo>
                      <a:lnTo>
                        <a:pt x="39253" y="15777"/>
                      </a:lnTo>
                      <a:lnTo>
                        <a:pt x="39316" y="15798"/>
                      </a:lnTo>
                      <a:lnTo>
                        <a:pt x="39357" y="15777"/>
                      </a:lnTo>
                      <a:lnTo>
                        <a:pt x="39399" y="15798"/>
                      </a:lnTo>
                      <a:lnTo>
                        <a:pt x="39357" y="15881"/>
                      </a:lnTo>
                      <a:lnTo>
                        <a:pt x="39399" y="15944"/>
                      </a:lnTo>
                      <a:lnTo>
                        <a:pt x="39441" y="15965"/>
                      </a:lnTo>
                      <a:lnTo>
                        <a:pt x="39525" y="15944"/>
                      </a:lnTo>
                      <a:lnTo>
                        <a:pt x="39734" y="15798"/>
                      </a:lnTo>
                      <a:lnTo>
                        <a:pt x="39818" y="15672"/>
                      </a:lnTo>
                      <a:lnTo>
                        <a:pt x="39818" y="15756"/>
                      </a:lnTo>
                      <a:lnTo>
                        <a:pt x="39755" y="15798"/>
                      </a:lnTo>
                      <a:lnTo>
                        <a:pt x="39734" y="15861"/>
                      </a:lnTo>
                      <a:lnTo>
                        <a:pt x="39629" y="15902"/>
                      </a:lnTo>
                      <a:lnTo>
                        <a:pt x="39462" y="16070"/>
                      </a:lnTo>
                      <a:lnTo>
                        <a:pt x="39462" y="16112"/>
                      </a:lnTo>
                      <a:lnTo>
                        <a:pt x="39546" y="16153"/>
                      </a:lnTo>
                      <a:lnTo>
                        <a:pt x="39650" y="16112"/>
                      </a:lnTo>
                      <a:lnTo>
                        <a:pt x="39818" y="16007"/>
                      </a:lnTo>
                      <a:lnTo>
                        <a:pt x="39880" y="16007"/>
                      </a:lnTo>
                      <a:lnTo>
                        <a:pt x="40027" y="15965"/>
                      </a:lnTo>
                      <a:lnTo>
                        <a:pt x="40069" y="15881"/>
                      </a:lnTo>
                      <a:lnTo>
                        <a:pt x="40132" y="15861"/>
                      </a:lnTo>
                      <a:lnTo>
                        <a:pt x="40236" y="15777"/>
                      </a:lnTo>
                      <a:lnTo>
                        <a:pt x="40278" y="15777"/>
                      </a:lnTo>
                      <a:lnTo>
                        <a:pt x="40278" y="15840"/>
                      </a:lnTo>
                      <a:lnTo>
                        <a:pt x="40236" y="15861"/>
                      </a:lnTo>
                      <a:lnTo>
                        <a:pt x="40152" y="15965"/>
                      </a:lnTo>
                      <a:lnTo>
                        <a:pt x="40090" y="16070"/>
                      </a:lnTo>
                      <a:lnTo>
                        <a:pt x="40027" y="16112"/>
                      </a:lnTo>
                      <a:lnTo>
                        <a:pt x="39943" y="16195"/>
                      </a:lnTo>
                      <a:lnTo>
                        <a:pt x="39839" y="16216"/>
                      </a:lnTo>
                      <a:lnTo>
                        <a:pt x="39776" y="16258"/>
                      </a:lnTo>
                      <a:lnTo>
                        <a:pt x="39713" y="16384"/>
                      </a:lnTo>
                      <a:lnTo>
                        <a:pt x="39713" y="16426"/>
                      </a:lnTo>
                      <a:lnTo>
                        <a:pt x="39734" y="16467"/>
                      </a:lnTo>
                      <a:lnTo>
                        <a:pt x="39776" y="16426"/>
                      </a:lnTo>
                      <a:lnTo>
                        <a:pt x="39860" y="16426"/>
                      </a:lnTo>
                      <a:lnTo>
                        <a:pt x="39943" y="16467"/>
                      </a:lnTo>
                      <a:lnTo>
                        <a:pt x="39860" y="16488"/>
                      </a:lnTo>
                      <a:lnTo>
                        <a:pt x="39776" y="16509"/>
                      </a:lnTo>
                      <a:lnTo>
                        <a:pt x="39734" y="16551"/>
                      </a:lnTo>
                      <a:lnTo>
                        <a:pt x="39734" y="16593"/>
                      </a:lnTo>
                      <a:lnTo>
                        <a:pt x="39776" y="16614"/>
                      </a:lnTo>
                      <a:lnTo>
                        <a:pt x="39860" y="16593"/>
                      </a:lnTo>
                      <a:lnTo>
                        <a:pt x="39922" y="16572"/>
                      </a:lnTo>
                      <a:lnTo>
                        <a:pt x="39839" y="16677"/>
                      </a:lnTo>
                      <a:lnTo>
                        <a:pt x="39755" y="16698"/>
                      </a:lnTo>
                      <a:lnTo>
                        <a:pt x="39734" y="16739"/>
                      </a:lnTo>
                      <a:lnTo>
                        <a:pt x="39755" y="16781"/>
                      </a:lnTo>
                      <a:lnTo>
                        <a:pt x="39839" y="16802"/>
                      </a:lnTo>
                      <a:lnTo>
                        <a:pt x="39922" y="16781"/>
                      </a:lnTo>
                      <a:lnTo>
                        <a:pt x="39985" y="16781"/>
                      </a:lnTo>
                      <a:lnTo>
                        <a:pt x="40027" y="16802"/>
                      </a:lnTo>
                      <a:lnTo>
                        <a:pt x="39964" y="16823"/>
                      </a:lnTo>
                      <a:lnTo>
                        <a:pt x="39964" y="16865"/>
                      </a:lnTo>
                      <a:lnTo>
                        <a:pt x="39860" y="16907"/>
                      </a:lnTo>
                      <a:lnTo>
                        <a:pt x="39839" y="16970"/>
                      </a:lnTo>
                      <a:lnTo>
                        <a:pt x="39860" y="17032"/>
                      </a:lnTo>
                      <a:lnTo>
                        <a:pt x="39922" y="17116"/>
                      </a:lnTo>
                      <a:lnTo>
                        <a:pt x="39922" y="17200"/>
                      </a:lnTo>
                      <a:lnTo>
                        <a:pt x="39943" y="17221"/>
                      </a:lnTo>
                      <a:lnTo>
                        <a:pt x="39985" y="17137"/>
                      </a:lnTo>
                      <a:lnTo>
                        <a:pt x="40048" y="17032"/>
                      </a:lnTo>
                      <a:lnTo>
                        <a:pt x="40090" y="16990"/>
                      </a:lnTo>
                      <a:lnTo>
                        <a:pt x="40132" y="16990"/>
                      </a:lnTo>
                      <a:lnTo>
                        <a:pt x="40090" y="17032"/>
                      </a:lnTo>
                      <a:lnTo>
                        <a:pt x="40090" y="17095"/>
                      </a:lnTo>
                      <a:lnTo>
                        <a:pt x="40048" y="17116"/>
                      </a:lnTo>
                      <a:lnTo>
                        <a:pt x="40048" y="17137"/>
                      </a:lnTo>
                      <a:lnTo>
                        <a:pt x="40090" y="17200"/>
                      </a:lnTo>
                      <a:lnTo>
                        <a:pt x="40069" y="17242"/>
                      </a:lnTo>
                      <a:lnTo>
                        <a:pt x="40132" y="17304"/>
                      </a:lnTo>
                      <a:lnTo>
                        <a:pt x="40152" y="17304"/>
                      </a:lnTo>
                      <a:lnTo>
                        <a:pt x="40173" y="17242"/>
                      </a:lnTo>
                      <a:lnTo>
                        <a:pt x="40257" y="17221"/>
                      </a:lnTo>
                      <a:lnTo>
                        <a:pt x="40278" y="17221"/>
                      </a:lnTo>
                      <a:lnTo>
                        <a:pt x="40278" y="17283"/>
                      </a:lnTo>
                      <a:lnTo>
                        <a:pt x="40236" y="17325"/>
                      </a:lnTo>
                      <a:lnTo>
                        <a:pt x="40236" y="17346"/>
                      </a:lnTo>
                      <a:lnTo>
                        <a:pt x="40278" y="17388"/>
                      </a:lnTo>
                      <a:lnTo>
                        <a:pt x="40278" y="17430"/>
                      </a:lnTo>
                      <a:lnTo>
                        <a:pt x="40299" y="17451"/>
                      </a:lnTo>
                      <a:lnTo>
                        <a:pt x="40299" y="17514"/>
                      </a:lnTo>
                      <a:lnTo>
                        <a:pt x="40362" y="17534"/>
                      </a:lnTo>
                      <a:lnTo>
                        <a:pt x="40383" y="17493"/>
                      </a:lnTo>
                      <a:lnTo>
                        <a:pt x="40487" y="17451"/>
                      </a:lnTo>
                      <a:lnTo>
                        <a:pt x="40508" y="17388"/>
                      </a:lnTo>
                      <a:lnTo>
                        <a:pt x="40508" y="17325"/>
                      </a:lnTo>
                      <a:lnTo>
                        <a:pt x="40445" y="17242"/>
                      </a:lnTo>
                      <a:lnTo>
                        <a:pt x="40466" y="17242"/>
                      </a:lnTo>
                      <a:lnTo>
                        <a:pt x="40508" y="17283"/>
                      </a:lnTo>
                      <a:lnTo>
                        <a:pt x="40550" y="17283"/>
                      </a:lnTo>
                      <a:lnTo>
                        <a:pt x="40550" y="17221"/>
                      </a:lnTo>
                      <a:lnTo>
                        <a:pt x="40508" y="17137"/>
                      </a:lnTo>
                      <a:lnTo>
                        <a:pt x="40508" y="17095"/>
                      </a:lnTo>
                      <a:lnTo>
                        <a:pt x="40571" y="17074"/>
                      </a:lnTo>
                      <a:lnTo>
                        <a:pt x="40571" y="16990"/>
                      </a:lnTo>
                      <a:lnTo>
                        <a:pt x="40571" y="16928"/>
                      </a:lnTo>
                      <a:lnTo>
                        <a:pt x="40508" y="16928"/>
                      </a:lnTo>
                      <a:lnTo>
                        <a:pt x="40466" y="16886"/>
                      </a:lnTo>
                      <a:lnTo>
                        <a:pt x="40466" y="16865"/>
                      </a:lnTo>
                      <a:lnTo>
                        <a:pt x="40487" y="16886"/>
                      </a:lnTo>
                      <a:lnTo>
                        <a:pt x="40571" y="16907"/>
                      </a:lnTo>
                      <a:lnTo>
                        <a:pt x="40613" y="16865"/>
                      </a:lnTo>
                      <a:lnTo>
                        <a:pt x="40592" y="16802"/>
                      </a:lnTo>
                      <a:lnTo>
                        <a:pt x="40550" y="16802"/>
                      </a:lnTo>
                      <a:lnTo>
                        <a:pt x="40508" y="16781"/>
                      </a:lnTo>
                      <a:lnTo>
                        <a:pt x="40592" y="16781"/>
                      </a:lnTo>
                      <a:lnTo>
                        <a:pt x="40655" y="16718"/>
                      </a:lnTo>
                      <a:lnTo>
                        <a:pt x="40655" y="16572"/>
                      </a:lnTo>
                      <a:lnTo>
                        <a:pt x="40676" y="16509"/>
                      </a:lnTo>
                      <a:lnTo>
                        <a:pt x="40696" y="16572"/>
                      </a:lnTo>
                      <a:lnTo>
                        <a:pt x="40696" y="16656"/>
                      </a:lnTo>
                      <a:lnTo>
                        <a:pt x="40717" y="16718"/>
                      </a:lnTo>
                      <a:lnTo>
                        <a:pt x="40696" y="16802"/>
                      </a:lnTo>
                      <a:lnTo>
                        <a:pt x="40759" y="16823"/>
                      </a:lnTo>
                      <a:lnTo>
                        <a:pt x="40822" y="16802"/>
                      </a:lnTo>
                      <a:lnTo>
                        <a:pt x="40864" y="16760"/>
                      </a:lnTo>
                      <a:lnTo>
                        <a:pt x="40906" y="16718"/>
                      </a:lnTo>
                      <a:lnTo>
                        <a:pt x="40906" y="16823"/>
                      </a:lnTo>
                      <a:lnTo>
                        <a:pt x="40927" y="16865"/>
                      </a:lnTo>
                      <a:lnTo>
                        <a:pt x="40989" y="16865"/>
                      </a:lnTo>
                      <a:lnTo>
                        <a:pt x="41010" y="16823"/>
                      </a:lnTo>
                      <a:lnTo>
                        <a:pt x="41010" y="16698"/>
                      </a:lnTo>
                      <a:lnTo>
                        <a:pt x="41010" y="16593"/>
                      </a:lnTo>
                      <a:lnTo>
                        <a:pt x="40969" y="16572"/>
                      </a:lnTo>
                      <a:lnTo>
                        <a:pt x="40927" y="16551"/>
                      </a:lnTo>
                      <a:lnTo>
                        <a:pt x="41010" y="16572"/>
                      </a:lnTo>
                      <a:lnTo>
                        <a:pt x="41094" y="16614"/>
                      </a:lnTo>
                      <a:lnTo>
                        <a:pt x="41115" y="16698"/>
                      </a:lnTo>
                      <a:lnTo>
                        <a:pt x="41178" y="16698"/>
                      </a:lnTo>
                      <a:lnTo>
                        <a:pt x="41199" y="16656"/>
                      </a:lnTo>
                      <a:lnTo>
                        <a:pt x="41199" y="16509"/>
                      </a:lnTo>
                      <a:lnTo>
                        <a:pt x="41136" y="16446"/>
                      </a:lnTo>
                      <a:lnTo>
                        <a:pt x="41031" y="16363"/>
                      </a:lnTo>
                      <a:lnTo>
                        <a:pt x="41010" y="16300"/>
                      </a:lnTo>
                      <a:lnTo>
                        <a:pt x="41031" y="16300"/>
                      </a:lnTo>
                      <a:lnTo>
                        <a:pt x="41094" y="16363"/>
                      </a:lnTo>
                      <a:lnTo>
                        <a:pt x="41199" y="16446"/>
                      </a:lnTo>
                      <a:lnTo>
                        <a:pt x="41220" y="16509"/>
                      </a:lnTo>
                      <a:lnTo>
                        <a:pt x="41387" y="16509"/>
                      </a:lnTo>
                      <a:lnTo>
                        <a:pt x="41408" y="16446"/>
                      </a:lnTo>
                      <a:lnTo>
                        <a:pt x="41387" y="16384"/>
                      </a:lnTo>
                      <a:lnTo>
                        <a:pt x="41324" y="16363"/>
                      </a:lnTo>
                      <a:lnTo>
                        <a:pt x="41282" y="16300"/>
                      </a:lnTo>
                      <a:lnTo>
                        <a:pt x="41178" y="16300"/>
                      </a:lnTo>
                      <a:lnTo>
                        <a:pt x="41115" y="16258"/>
                      </a:lnTo>
                      <a:lnTo>
                        <a:pt x="41136" y="16153"/>
                      </a:lnTo>
                      <a:lnTo>
                        <a:pt x="41178" y="16195"/>
                      </a:lnTo>
                      <a:lnTo>
                        <a:pt x="41241" y="16258"/>
                      </a:lnTo>
                      <a:lnTo>
                        <a:pt x="41324" y="16258"/>
                      </a:lnTo>
                      <a:lnTo>
                        <a:pt x="41345" y="16195"/>
                      </a:lnTo>
                      <a:lnTo>
                        <a:pt x="41324" y="16133"/>
                      </a:lnTo>
                      <a:lnTo>
                        <a:pt x="41282" y="16091"/>
                      </a:lnTo>
                      <a:lnTo>
                        <a:pt x="41282" y="16049"/>
                      </a:lnTo>
                      <a:lnTo>
                        <a:pt x="41324" y="16028"/>
                      </a:lnTo>
                      <a:lnTo>
                        <a:pt x="41345" y="16049"/>
                      </a:lnTo>
                      <a:lnTo>
                        <a:pt x="41429" y="16091"/>
                      </a:lnTo>
                      <a:lnTo>
                        <a:pt x="41429" y="16153"/>
                      </a:lnTo>
                      <a:lnTo>
                        <a:pt x="41408" y="16237"/>
                      </a:lnTo>
                      <a:lnTo>
                        <a:pt x="41513" y="16258"/>
                      </a:lnTo>
                      <a:lnTo>
                        <a:pt x="41617" y="16279"/>
                      </a:lnTo>
                      <a:lnTo>
                        <a:pt x="41701" y="16258"/>
                      </a:lnTo>
                      <a:lnTo>
                        <a:pt x="41764" y="16258"/>
                      </a:lnTo>
                      <a:lnTo>
                        <a:pt x="41826" y="16174"/>
                      </a:lnTo>
                      <a:lnTo>
                        <a:pt x="41826" y="16133"/>
                      </a:lnTo>
                      <a:lnTo>
                        <a:pt x="41638" y="16133"/>
                      </a:lnTo>
                      <a:lnTo>
                        <a:pt x="41617" y="16091"/>
                      </a:lnTo>
                      <a:lnTo>
                        <a:pt x="41659" y="16049"/>
                      </a:lnTo>
                      <a:lnTo>
                        <a:pt x="41743" y="16070"/>
                      </a:lnTo>
                      <a:lnTo>
                        <a:pt x="41805" y="16049"/>
                      </a:lnTo>
                      <a:lnTo>
                        <a:pt x="41764" y="15986"/>
                      </a:lnTo>
                      <a:lnTo>
                        <a:pt x="41722" y="15965"/>
                      </a:lnTo>
                      <a:lnTo>
                        <a:pt x="41743" y="15944"/>
                      </a:lnTo>
                      <a:lnTo>
                        <a:pt x="41722" y="15881"/>
                      </a:lnTo>
                      <a:lnTo>
                        <a:pt x="41659" y="15861"/>
                      </a:lnTo>
                      <a:lnTo>
                        <a:pt x="41596" y="15881"/>
                      </a:lnTo>
                      <a:lnTo>
                        <a:pt x="41638" y="15819"/>
                      </a:lnTo>
                      <a:lnTo>
                        <a:pt x="41701" y="15756"/>
                      </a:lnTo>
                      <a:lnTo>
                        <a:pt x="41722" y="15777"/>
                      </a:lnTo>
                      <a:lnTo>
                        <a:pt x="41764" y="15819"/>
                      </a:lnTo>
                      <a:lnTo>
                        <a:pt x="41826" y="15881"/>
                      </a:lnTo>
                      <a:lnTo>
                        <a:pt x="41826" y="15965"/>
                      </a:lnTo>
                      <a:lnTo>
                        <a:pt x="41952" y="15965"/>
                      </a:lnTo>
                      <a:lnTo>
                        <a:pt x="42015" y="15944"/>
                      </a:lnTo>
                      <a:lnTo>
                        <a:pt x="42036" y="15923"/>
                      </a:lnTo>
                      <a:lnTo>
                        <a:pt x="42015" y="15840"/>
                      </a:lnTo>
                      <a:lnTo>
                        <a:pt x="41931" y="15777"/>
                      </a:lnTo>
                      <a:lnTo>
                        <a:pt x="41931" y="15714"/>
                      </a:lnTo>
                      <a:lnTo>
                        <a:pt x="41910" y="15651"/>
                      </a:lnTo>
                      <a:lnTo>
                        <a:pt x="41805" y="15651"/>
                      </a:lnTo>
                      <a:lnTo>
                        <a:pt x="41847" y="15547"/>
                      </a:lnTo>
                      <a:lnTo>
                        <a:pt x="41805" y="15463"/>
                      </a:lnTo>
                      <a:lnTo>
                        <a:pt x="41701" y="15463"/>
                      </a:lnTo>
                      <a:lnTo>
                        <a:pt x="41743" y="15400"/>
                      </a:lnTo>
                      <a:lnTo>
                        <a:pt x="41722" y="15358"/>
                      </a:lnTo>
                      <a:lnTo>
                        <a:pt x="41596" y="15442"/>
                      </a:lnTo>
                      <a:lnTo>
                        <a:pt x="41533" y="15526"/>
                      </a:lnTo>
                      <a:lnTo>
                        <a:pt x="41554" y="15651"/>
                      </a:lnTo>
                      <a:lnTo>
                        <a:pt x="41533" y="15651"/>
                      </a:lnTo>
                      <a:lnTo>
                        <a:pt x="41492" y="15609"/>
                      </a:lnTo>
                      <a:lnTo>
                        <a:pt x="41492" y="15442"/>
                      </a:lnTo>
                      <a:lnTo>
                        <a:pt x="41450" y="15421"/>
                      </a:lnTo>
                      <a:lnTo>
                        <a:pt x="41408" y="15442"/>
                      </a:lnTo>
                      <a:lnTo>
                        <a:pt x="41408" y="15526"/>
                      </a:lnTo>
                      <a:lnTo>
                        <a:pt x="41324" y="15651"/>
                      </a:lnTo>
                      <a:lnTo>
                        <a:pt x="41282" y="15714"/>
                      </a:lnTo>
                      <a:lnTo>
                        <a:pt x="41282" y="15714"/>
                      </a:lnTo>
                      <a:lnTo>
                        <a:pt x="41303" y="15630"/>
                      </a:lnTo>
                      <a:lnTo>
                        <a:pt x="41303" y="15505"/>
                      </a:lnTo>
                      <a:lnTo>
                        <a:pt x="41387" y="15358"/>
                      </a:lnTo>
                      <a:lnTo>
                        <a:pt x="41387" y="15296"/>
                      </a:lnTo>
                      <a:lnTo>
                        <a:pt x="41282" y="15317"/>
                      </a:lnTo>
                      <a:lnTo>
                        <a:pt x="41178" y="15442"/>
                      </a:lnTo>
                      <a:lnTo>
                        <a:pt x="41178" y="15505"/>
                      </a:lnTo>
                      <a:lnTo>
                        <a:pt x="41094" y="15568"/>
                      </a:lnTo>
                      <a:lnTo>
                        <a:pt x="41010" y="15568"/>
                      </a:lnTo>
                      <a:lnTo>
                        <a:pt x="41010" y="15505"/>
                      </a:lnTo>
                      <a:lnTo>
                        <a:pt x="41073" y="15400"/>
                      </a:lnTo>
                      <a:lnTo>
                        <a:pt x="41199" y="15337"/>
                      </a:lnTo>
                      <a:lnTo>
                        <a:pt x="41241" y="15233"/>
                      </a:lnTo>
                      <a:lnTo>
                        <a:pt x="41303" y="15149"/>
                      </a:lnTo>
                      <a:lnTo>
                        <a:pt x="41345" y="15149"/>
                      </a:lnTo>
                      <a:lnTo>
                        <a:pt x="41429" y="15086"/>
                      </a:lnTo>
                      <a:lnTo>
                        <a:pt x="41450" y="15024"/>
                      </a:lnTo>
                      <a:lnTo>
                        <a:pt x="41387" y="15003"/>
                      </a:lnTo>
                      <a:lnTo>
                        <a:pt x="41282" y="15086"/>
                      </a:lnTo>
                      <a:lnTo>
                        <a:pt x="41199" y="15149"/>
                      </a:lnTo>
                      <a:lnTo>
                        <a:pt x="41115" y="15191"/>
                      </a:lnTo>
                      <a:lnTo>
                        <a:pt x="41010" y="15296"/>
                      </a:lnTo>
                      <a:lnTo>
                        <a:pt x="41073" y="15191"/>
                      </a:lnTo>
                      <a:lnTo>
                        <a:pt x="41136" y="15086"/>
                      </a:lnTo>
                      <a:lnTo>
                        <a:pt x="41115" y="15086"/>
                      </a:lnTo>
                      <a:lnTo>
                        <a:pt x="41010" y="15107"/>
                      </a:lnTo>
                      <a:lnTo>
                        <a:pt x="40969" y="15149"/>
                      </a:lnTo>
                      <a:lnTo>
                        <a:pt x="40801" y="15128"/>
                      </a:lnTo>
                      <a:lnTo>
                        <a:pt x="40696" y="15128"/>
                      </a:lnTo>
                      <a:lnTo>
                        <a:pt x="40655" y="15086"/>
                      </a:lnTo>
                      <a:lnTo>
                        <a:pt x="40759" y="15086"/>
                      </a:lnTo>
                      <a:lnTo>
                        <a:pt x="40969" y="15024"/>
                      </a:lnTo>
                      <a:lnTo>
                        <a:pt x="40864" y="14982"/>
                      </a:lnTo>
                      <a:lnTo>
                        <a:pt x="40780" y="14919"/>
                      </a:lnTo>
                      <a:lnTo>
                        <a:pt x="40864" y="14919"/>
                      </a:lnTo>
                      <a:lnTo>
                        <a:pt x="40927" y="14898"/>
                      </a:lnTo>
                      <a:lnTo>
                        <a:pt x="40885" y="14793"/>
                      </a:lnTo>
                      <a:lnTo>
                        <a:pt x="40801" y="14773"/>
                      </a:lnTo>
                      <a:lnTo>
                        <a:pt x="40801" y="14731"/>
                      </a:lnTo>
                      <a:lnTo>
                        <a:pt x="40885" y="14689"/>
                      </a:lnTo>
                      <a:lnTo>
                        <a:pt x="40885" y="14605"/>
                      </a:lnTo>
                      <a:lnTo>
                        <a:pt x="40864" y="14480"/>
                      </a:lnTo>
                      <a:lnTo>
                        <a:pt x="40822" y="14417"/>
                      </a:lnTo>
                      <a:lnTo>
                        <a:pt x="40696" y="14480"/>
                      </a:lnTo>
                      <a:lnTo>
                        <a:pt x="40655" y="14521"/>
                      </a:lnTo>
                      <a:lnTo>
                        <a:pt x="40592" y="14501"/>
                      </a:lnTo>
                      <a:lnTo>
                        <a:pt x="40571" y="14521"/>
                      </a:lnTo>
                      <a:lnTo>
                        <a:pt x="40550" y="14501"/>
                      </a:lnTo>
                      <a:lnTo>
                        <a:pt x="40592" y="14417"/>
                      </a:lnTo>
                      <a:lnTo>
                        <a:pt x="40613" y="14312"/>
                      </a:lnTo>
                      <a:lnTo>
                        <a:pt x="40759" y="14291"/>
                      </a:lnTo>
                      <a:lnTo>
                        <a:pt x="40801" y="14249"/>
                      </a:lnTo>
                      <a:lnTo>
                        <a:pt x="40801" y="14103"/>
                      </a:lnTo>
                      <a:lnTo>
                        <a:pt x="40780" y="14061"/>
                      </a:lnTo>
                      <a:lnTo>
                        <a:pt x="40696" y="14145"/>
                      </a:lnTo>
                      <a:lnTo>
                        <a:pt x="40571" y="14249"/>
                      </a:lnTo>
                      <a:lnTo>
                        <a:pt x="40508" y="14312"/>
                      </a:lnTo>
                      <a:lnTo>
                        <a:pt x="40445" y="14375"/>
                      </a:lnTo>
                      <a:lnTo>
                        <a:pt x="40445" y="14480"/>
                      </a:lnTo>
                      <a:lnTo>
                        <a:pt x="40445" y="14563"/>
                      </a:lnTo>
                      <a:lnTo>
                        <a:pt x="40278" y="14291"/>
                      </a:lnTo>
                      <a:lnTo>
                        <a:pt x="40278" y="14187"/>
                      </a:lnTo>
                      <a:lnTo>
                        <a:pt x="40278" y="14082"/>
                      </a:lnTo>
                      <a:lnTo>
                        <a:pt x="40341" y="13998"/>
                      </a:lnTo>
                      <a:lnTo>
                        <a:pt x="40424" y="13873"/>
                      </a:lnTo>
                      <a:lnTo>
                        <a:pt x="40466" y="13789"/>
                      </a:lnTo>
                      <a:lnTo>
                        <a:pt x="40424" y="13768"/>
                      </a:lnTo>
                      <a:lnTo>
                        <a:pt x="40362" y="13831"/>
                      </a:lnTo>
                      <a:lnTo>
                        <a:pt x="40299" y="13894"/>
                      </a:lnTo>
                      <a:lnTo>
                        <a:pt x="40299" y="13936"/>
                      </a:lnTo>
                      <a:lnTo>
                        <a:pt x="40194" y="13977"/>
                      </a:lnTo>
                      <a:lnTo>
                        <a:pt x="40152" y="14061"/>
                      </a:lnTo>
                      <a:lnTo>
                        <a:pt x="40152" y="14103"/>
                      </a:lnTo>
                      <a:lnTo>
                        <a:pt x="40069" y="14249"/>
                      </a:lnTo>
                      <a:lnTo>
                        <a:pt x="40027" y="14270"/>
                      </a:lnTo>
                      <a:lnTo>
                        <a:pt x="40027" y="14187"/>
                      </a:lnTo>
                      <a:lnTo>
                        <a:pt x="40069" y="14082"/>
                      </a:lnTo>
                      <a:lnTo>
                        <a:pt x="40173" y="13894"/>
                      </a:lnTo>
                      <a:lnTo>
                        <a:pt x="40215" y="13852"/>
                      </a:lnTo>
                      <a:lnTo>
                        <a:pt x="40194" y="13768"/>
                      </a:lnTo>
                      <a:lnTo>
                        <a:pt x="40111" y="13768"/>
                      </a:lnTo>
                      <a:lnTo>
                        <a:pt x="40048" y="13852"/>
                      </a:lnTo>
                      <a:lnTo>
                        <a:pt x="40048" y="13936"/>
                      </a:lnTo>
                      <a:lnTo>
                        <a:pt x="40006" y="13957"/>
                      </a:lnTo>
                      <a:lnTo>
                        <a:pt x="40006" y="13873"/>
                      </a:lnTo>
                      <a:lnTo>
                        <a:pt x="40069" y="13747"/>
                      </a:lnTo>
                      <a:lnTo>
                        <a:pt x="40090" y="13685"/>
                      </a:lnTo>
                      <a:lnTo>
                        <a:pt x="40048" y="13622"/>
                      </a:lnTo>
                      <a:lnTo>
                        <a:pt x="39943" y="13580"/>
                      </a:lnTo>
                      <a:lnTo>
                        <a:pt x="39964" y="13559"/>
                      </a:lnTo>
                      <a:lnTo>
                        <a:pt x="39901" y="13517"/>
                      </a:lnTo>
                      <a:lnTo>
                        <a:pt x="39776" y="13517"/>
                      </a:lnTo>
                      <a:lnTo>
                        <a:pt x="39692" y="13538"/>
                      </a:lnTo>
                      <a:lnTo>
                        <a:pt x="39734" y="13454"/>
                      </a:lnTo>
                      <a:lnTo>
                        <a:pt x="39818" y="13433"/>
                      </a:lnTo>
                      <a:lnTo>
                        <a:pt x="39713" y="13413"/>
                      </a:lnTo>
                      <a:lnTo>
                        <a:pt x="39567" y="13413"/>
                      </a:lnTo>
                      <a:lnTo>
                        <a:pt x="39504" y="13517"/>
                      </a:lnTo>
                      <a:lnTo>
                        <a:pt x="39504" y="13433"/>
                      </a:lnTo>
                      <a:lnTo>
                        <a:pt x="39671" y="13350"/>
                      </a:lnTo>
                      <a:lnTo>
                        <a:pt x="39818" y="13329"/>
                      </a:lnTo>
                      <a:lnTo>
                        <a:pt x="39860" y="13371"/>
                      </a:lnTo>
                      <a:lnTo>
                        <a:pt x="39964" y="13392"/>
                      </a:lnTo>
                      <a:lnTo>
                        <a:pt x="39985" y="13350"/>
                      </a:lnTo>
                      <a:lnTo>
                        <a:pt x="40027" y="13266"/>
                      </a:lnTo>
                      <a:lnTo>
                        <a:pt x="39943" y="13266"/>
                      </a:lnTo>
                      <a:lnTo>
                        <a:pt x="39839" y="13245"/>
                      </a:lnTo>
                      <a:lnTo>
                        <a:pt x="39734" y="13182"/>
                      </a:lnTo>
                      <a:lnTo>
                        <a:pt x="39650" y="13182"/>
                      </a:lnTo>
                      <a:lnTo>
                        <a:pt x="39650" y="13287"/>
                      </a:lnTo>
                      <a:lnTo>
                        <a:pt x="39608" y="13287"/>
                      </a:lnTo>
                      <a:lnTo>
                        <a:pt x="39608" y="13245"/>
                      </a:lnTo>
                      <a:lnTo>
                        <a:pt x="39629" y="13182"/>
                      </a:lnTo>
                      <a:lnTo>
                        <a:pt x="39629" y="13140"/>
                      </a:lnTo>
                      <a:lnTo>
                        <a:pt x="39525" y="13140"/>
                      </a:lnTo>
                      <a:lnTo>
                        <a:pt x="39525" y="13182"/>
                      </a:lnTo>
                      <a:lnTo>
                        <a:pt x="39462" y="13224"/>
                      </a:lnTo>
                      <a:lnTo>
                        <a:pt x="39441" y="13161"/>
                      </a:lnTo>
                      <a:lnTo>
                        <a:pt x="39441" y="13078"/>
                      </a:lnTo>
                      <a:lnTo>
                        <a:pt x="39399" y="13057"/>
                      </a:lnTo>
                      <a:lnTo>
                        <a:pt x="39357" y="13078"/>
                      </a:lnTo>
                      <a:lnTo>
                        <a:pt x="39316" y="13036"/>
                      </a:lnTo>
                      <a:lnTo>
                        <a:pt x="39232" y="12994"/>
                      </a:lnTo>
                      <a:lnTo>
                        <a:pt x="39148" y="12994"/>
                      </a:lnTo>
                      <a:lnTo>
                        <a:pt x="39232" y="12910"/>
                      </a:lnTo>
                      <a:lnTo>
                        <a:pt x="39295" y="12868"/>
                      </a:lnTo>
                      <a:lnTo>
                        <a:pt x="39441" y="12973"/>
                      </a:lnTo>
                      <a:lnTo>
                        <a:pt x="39504" y="12973"/>
                      </a:lnTo>
                      <a:lnTo>
                        <a:pt x="39462" y="12931"/>
                      </a:lnTo>
                      <a:lnTo>
                        <a:pt x="39169" y="12764"/>
                      </a:lnTo>
                      <a:lnTo>
                        <a:pt x="39044" y="12743"/>
                      </a:lnTo>
                      <a:lnTo>
                        <a:pt x="39023" y="12722"/>
                      </a:lnTo>
                      <a:lnTo>
                        <a:pt x="39106" y="12722"/>
                      </a:lnTo>
                      <a:lnTo>
                        <a:pt x="39316" y="12806"/>
                      </a:lnTo>
                      <a:lnTo>
                        <a:pt x="39441" y="12806"/>
                      </a:lnTo>
                      <a:lnTo>
                        <a:pt x="39650" y="12848"/>
                      </a:lnTo>
                      <a:lnTo>
                        <a:pt x="39692" y="12848"/>
                      </a:lnTo>
                      <a:lnTo>
                        <a:pt x="39671" y="12806"/>
                      </a:lnTo>
                      <a:lnTo>
                        <a:pt x="39671" y="12722"/>
                      </a:lnTo>
                      <a:lnTo>
                        <a:pt x="39629" y="12659"/>
                      </a:lnTo>
                      <a:lnTo>
                        <a:pt x="39546" y="12638"/>
                      </a:lnTo>
                      <a:lnTo>
                        <a:pt x="39462" y="12596"/>
                      </a:lnTo>
                      <a:lnTo>
                        <a:pt x="39483" y="12555"/>
                      </a:lnTo>
                      <a:lnTo>
                        <a:pt x="39546" y="12555"/>
                      </a:lnTo>
                      <a:lnTo>
                        <a:pt x="39567" y="12617"/>
                      </a:lnTo>
                      <a:lnTo>
                        <a:pt x="39629" y="12638"/>
                      </a:lnTo>
                      <a:lnTo>
                        <a:pt x="39671" y="12617"/>
                      </a:lnTo>
                      <a:lnTo>
                        <a:pt x="39776" y="12617"/>
                      </a:lnTo>
                      <a:lnTo>
                        <a:pt x="39797" y="12596"/>
                      </a:lnTo>
                      <a:lnTo>
                        <a:pt x="39797" y="12534"/>
                      </a:lnTo>
                      <a:lnTo>
                        <a:pt x="39734" y="12513"/>
                      </a:lnTo>
                      <a:lnTo>
                        <a:pt x="39734" y="12450"/>
                      </a:lnTo>
                      <a:lnTo>
                        <a:pt x="39671" y="12387"/>
                      </a:lnTo>
                      <a:lnTo>
                        <a:pt x="39588" y="12408"/>
                      </a:lnTo>
                      <a:lnTo>
                        <a:pt x="39525" y="12450"/>
                      </a:lnTo>
                      <a:lnTo>
                        <a:pt x="39378" y="12450"/>
                      </a:lnTo>
                      <a:lnTo>
                        <a:pt x="39357" y="12513"/>
                      </a:lnTo>
                      <a:lnTo>
                        <a:pt x="39316" y="12513"/>
                      </a:lnTo>
                      <a:lnTo>
                        <a:pt x="39274" y="12429"/>
                      </a:lnTo>
                      <a:lnTo>
                        <a:pt x="39378" y="12387"/>
                      </a:lnTo>
                      <a:lnTo>
                        <a:pt x="39525" y="12387"/>
                      </a:lnTo>
                      <a:lnTo>
                        <a:pt x="39567" y="12345"/>
                      </a:lnTo>
                      <a:lnTo>
                        <a:pt x="39692" y="12345"/>
                      </a:lnTo>
                      <a:lnTo>
                        <a:pt x="39734" y="12304"/>
                      </a:lnTo>
                      <a:lnTo>
                        <a:pt x="39650" y="12283"/>
                      </a:lnTo>
                      <a:lnTo>
                        <a:pt x="39546" y="12241"/>
                      </a:lnTo>
                      <a:lnTo>
                        <a:pt x="39525" y="12199"/>
                      </a:lnTo>
                      <a:lnTo>
                        <a:pt x="39588" y="12241"/>
                      </a:lnTo>
                      <a:lnTo>
                        <a:pt x="39776" y="12241"/>
                      </a:lnTo>
                      <a:lnTo>
                        <a:pt x="39839" y="12283"/>
                      </a:lnTo>
                      <a:lnTo>
                        <a:pt x="39964" y="12429"/>
                      </a:lnTo>
                      <a:lnTo>
                        <a:pt x="40048" y="12450"/>
                      </a:lnTo>
                      <a:lnTo>
                        <a:pt x="40090" y="12429"/>
                      </a:lnTo>
                      <a:lnTo>
                        <a:pt x="40111" y="12492"/>
                      </a:lnTo>
                      <a:lnTo>
                        <a:pt x="40173" y="12513"/>
                      </a:lnTo>
                      <a:lnTo>
                        <a:pt x="40215" y="12450"/>
                      </a:lnTo>
                      <a:lnTo>
                        <a:pt x="40278" y="12450"/>
                      </a:lnTo>
                      <a:lnTo>
                        <a:pt x="40320" y="12555"/>
                      </a:lnTo>
                      <a:lnTo>
                        <a:pt x="40404" y="12555"/>
                      </a:lnTo>
                      <a:lnTo>
                        <a:pt x="40466" y="12534"/>
                      </a:lnTo>
                      <a:lnTo>
                        <a:pt x="40466" y="12408"/>
                      </a:lnTo>
                      <a:lnTo>
                        <a:pt x="40404" y="12324"/>
                      </a:lnTo>
                      <a:lnTo>
                        <a:pt x="40383" y="12241"/>
                      </a:lnTo>
                      <a:lnTo>
                        <a:pt x="40278" y="12199"/>
                      </a:lnTo>
                      <a:lnTo>
                        <a:pt x="40194" y="12136"/>
                      </a:lnTo>
                      <a:lnTo>
                        <a:pt x="40152" y="12115"/>
                      </a:lnTo>
                      <a:lnTo>
                        <a:pt x="40090" y="12136"/>
                      </a:lnTo>
                      <a:lnTo>
                        <a:pt x="40048" y="12178"/>
                      </a:lnTo>
                      <a:lnTo>
                        <a:pt x="39964" y="12115"/>
                      </a:lnTo>
                      <a:lnTo>
                        <a:pt x="39797" y="11990"/>
                      </a:lnTo>
                      <a:lnTo>
                        <a:pt x="39692" y="11969"/>
                      </a:lnTo>
                      <a:lnTo>
                        <a:pt x="39483" y="11990"/>
                      </a:lnTo>
                      <a:lnTo>
                        <a:pt x="39420" y="11969"/>
                      </a:lnTo>
                      <a:lnTo>
                        <a:pt x="39588" y="11927"/>
                      </a:lnTo>
                      <a:lnTo>
                        <a:pt x="39671" y="11864"/>
                      </a:lnTo>
                      <a:lnTo>
                        <a:pt x="39755" y="11864"/>
                      </a:lnTo>
                      <a:lnTo>
                        <a:pt x="39776" y="11885"/>
                      </a:lnTo>
                      <a:lnTo>
                        <a:pt x="39860" y="11885"/>
                      </a:lnTo>
                      <a:lnTo>
                        <a:pt x="39943" y="11822"/>
                      </a:lnTo>
                      <a:lnTo>
                        <a:pt x="40006" y="11780"/>
                      </a:lnTo>
                      <a:lnTo>
                        <a:pt x="40173" y="11780"/>
                      </a:lnTo>
                      <a:lnTo>
                        <a:pt x="40257" y="11822"/>
                      </a:lnTo>
                      <a:lnTo>
                        <a:pt x="40383" y="11822"/>
                      </a:lnTo>
                      <a:lnTo>
                        <a:pt x="40424" y="11760"/>
                      </a:lnTo>
                      <a:lnTo>
                        <a:pt x="40466" y="11676"/>
                      </a:lnTo>
                      <a:lnTo>
                        <a:pt x="40404" y="11592"/>
                      </a:lnTo>
                      <a:lnTo>
                        <a:pt x="40383" y="11467"/>
                      </a:lnTo>
                      <a:lnTo>
                        <a:pt x="40278" y="11236"/>
                      </a:lnTo>
                      <a:lnTo>
                        <a:pt x="40257" y="11090"/>
                      </a:lnTo>
                      <a:lnTo>
                        <a:pt x="40194" y="11132"/>
                      </a:lnTo>
                      <a:lnTo>
                        <a:pt x="40173" y="11090"/>
                      </a:lnTo>
                      <a:lnTo>
                        <a:pt x="40090" y="11132"/>
                      </a:lnTo>
                      <a:lnTo>
                        <a:pt x="40090" y="11174"/>
                      </a:lnTo>
                      <a:lnTo>
                        <a:pt x="40048" y="11278"/>
                      </a:lnTo>
                      <a:lnTo>
                        <a:pt x="40069" y="11299"/>
                      </a:lnTo>
                      <a:lnTo>
                        <a:pt x="40069" y="11383"/>
                      </a:lnTo>
                      <a:lnTo>
                        <a:pt x="40006" y="11404"/>
                      </a:lnTo>
                      <a:lnTo>
                        <a:pt x="39901" y="11467"/>
                      </a:lnTo>
                      <a:lnTo>
                        <a:pt x="39839" y="11550"/>
                      </a:lnTo>
                      <a:lnTo>
                        <a:pt x="39734" y="11508"/>
                      </a:lnTo>
                      <a:lnTo>
                        <a:pt x="39650" y="11488"/>
                      </a:lnTo>
                      <a:lnTo>
                        <a:pt x="39546" y="11508"/>
                      </a:lnTo>
                      <a:lnTo>
                        <a:pt x="39462" y="11613"/>
                      </a:lnTo>
                      <a:lnTo>
                        <a:pt x="39357" y="11718"/>
                      </a:lnTo>
                      <a:lnTo>
                        <a:pt x="39316" y="11697"/>
                      </a:lnTo>
                      <a:lnTo>
                        <a:pt x="39232" y="11676"/>
                      </a:lnTo>
                      <a:lnTo>
                        <a:pt x="39127" y="11697"/>
                      </a:lnTo>
                      <a:lnTo>
                        <a:pt x="39085" y="11697"/>
                      </a:lnTo>
                      <a:lnTo>
                        <a:pt x="39190" y="11592"/>
                      </a:lnTo>
                      <a:lnTo>
                        <a:pt x="39232" y="11571"/>
                      </a:lnTo>
                      <a:lnTo>
                        <a:pt x="39316" y="11613"/>
                      </a:lnTo>
                      <a:lnTo>
                        <a:pt x="39420" y="11571"/>
                      </a:lnTo>
                      <a:lnTo>
                        <a:pt x="39462" y="11467"/>
                      </a:lnTo>
                      <a:lnTo>
                        <a:pt x="39546" y="11404"/>
                      </a:lnTo>
                      <a:lnTo>
                        <a:pt x="39588" y="11404"/>
                      </a:lnTo>
                      <a:lnTo>
                        <a:pt x="39692" y="11362"/>
                      </a:lnTo>
                      <a:lnTo>
                        <a:pt x="39776" y="11299"/>
                      </a:lnTo>
                      <a:lnTo>
                        <a:pt x="39776" y="11174"/>
                      </a:lnTo>
                      <a:lnTo>
                        <a:pt x="39776" y="11132"/>
                      </a:lnTo>
                      <a:lnTo>
                        <a:pt x="39692" y="11132"/>
                      </a:lnTo>
                      <a:lnTo>
                        <a:pt x="39629" y="11153"/>
                      </a:lnTo>
                      <a:lnTo>
                        <a:pt x="39546" y="11132"/>
                      </a:lnTo>
                      <a:lnTo>
                        <a:pt x="39420" y="11132"/>
                      </a:lnTo>
                      <a:lnTo>
                        <a:pt x="39253" y="11278"/>
                      </a:lnTo>
                      <a:lnTo>
                        <a:pt x="39148" y="11383"/>
                      </a:lnTo>
                      <a:lnTo>
                        <a:pt x="38960" y="11404"/>
                      </a:lnTo>
                      <a:lnTo>
                        <a:pt x="39023" y="11362"/>
                      </a:lnTo>
                      <a:lnTo>
                        <a:pt x="39148" y="11341"/>
                      </a:lnTo>
                      <a:lnTo>
                        <a:pt x="39169" y="11257"/>
                      </a:lnTo>
                      <a:lnTo>
                        <a:pt x="39127" y="11236"/>
                      </a:lnTo>
                      <a:lnTo>
                        <a:pt x="39023" y="11236"/>
                      </a:lnTo>
                      <a:lnTo>
                        <a:pt x="39190" y="11153"/>
                      </a:lnTo>
                      <a:lnTo>
                        <a:pt x="39295" y="11153"/>
                      </a:lnTo>
                      <a:lnTo>
                        <a:pt x="39441" y="11048"/>
                      </a:lnTo>
                      <a:lnTo>
                        <a:pt x="39567" y="11048"/>
                      </a:lnTo>
                      <a:lnTo>
                        <a:pt x="39650" y="11027"/>
                      </a:lnTo>
                      <a:lnTo>
                        <a:pt x="39839" y="11027"/>
                      </a:lnTo>
                      <a:lnTo>
                        <a:pt x="39922" y="10944"/>
                      </a:lnTo>
                      <a:lnTo>
                        <a:pt x="39964" y="10881"/>
                      </a:lnTo>
                      <a:lnTo>
                        <a:pt x="39985" y="10839"/>
                      </a:lnTo>
                      <a:lnTo>
                        <a:pt x="40069" y="10818"/>
                      </a:lnTo>
                      <a:lnTo>
                        <a:pt x="40069" y="10923"/>
                      </a:lnTo>
                      <a:lnTo>
                        <a:pt x="40132" y="10944"/>
                      </a:lnTo>
                      <a:lnTo>
                        <a:pt x="40236" y="10839"/>
                      </a:lnTo>
                      <a:lnTo>
                        <a:pt x="40257" y="10734"/>
                      </a:lnTo>
                      <a:lnTo>
                        <a:pt x="40236" y="10672"/>
                      </a:lnTo>
                      <a:lnTo>
                        <a:pt x="40152" y="10630"/>
                      </a:lnTo>
                      <a:lnTo>
                        <a:pt x="40090" y="10525"/>
                      </a:lnTo>
                      <a:lnTo>
                        <a:pt x="39964" y="10400"/>
                      </a:lnTo>
                      <a:lnTo>
                        <a:pt x="39922" y="10295"/>
                      </a:lnTo>
                      <a:lnTo>
                        <a:pt x="39839" y="10295"/>
                      </a:lnTo>
                      <a:lnTo>
                        <a:pt x="39755" y="10337"/>
                      </a:lnTo>
                      <a:lnTo>
                        <a:pt x="39713" y="10400"/>
                      </a:lnTo>
                      <a:lnTo>
                        <a:pt x="39629" y="10420"/>
                      </a:lnTo>
                      <a:lnTo>
                        <a:pt x="39525" y="10504"/>
                      </a:lnTo>
                      <a:lnTo>
                        <a:pt x="39420" y="10504"/>
                      </a:lnTo>
                      <a:lnTo>
                        <a:pt x="39336" y="10567"/>
                      </a:lnTo>
                      <a:lnTo>
                        <a:pt x="39316" y="10546"/>
                      </a:lnTo>
                      <a:lnTo>
                        <a:pt x="39336" y="10441"/>
                      </a:lnTo>
                      <a:lnTo>
                        <a:pt x="39420" y="10400"/>
                      </a:lnTo>
                      <a:lnTo>
                        <a:pt x="39525" y="10400"/>
                      </a:lnTo>
                      <a:lnTo>
                        <a:pt x="39650" y="10253"/>
                      </a:lnTo>
                      <a:lnTo>
                        <a:pt x="39713" y="10190"/>
                      </a:lnTo>
                      <a:lnTo>
                        <a:pt x="39713" y="10127"/>
                      </a:lnTo>
                      <a:lnTo>
                        <a:pt x="39629" y="10148"/>
                      </a:lnTo>
                      <a:lnTo>
                        <a:pt x="39462" y="10211"/>
                      </a:lnTo>
                      <a:lnTo>
                        <a:pt x="39316" y="10316"/>
                      </a:lnTo>
                      <a:lnTo>
                        <a:pt x="39253" y="10316"/>
                      </a:lnTo>
                      <a:lnTo>
                        <a:pt x="39211" y="10358"/>
                      </a:lnTo>
                      <a:lnTo>
                        <a:pt x="39169" y="10441"/>
                      </a:lnTo>
                      <a:lnTo>
                        <a:pt x="39106" y="10630"/>
                      </a:lnTo>
                      <a:lnTo>
                        <a:pt x="38918" y="10839"/>
                      </a:lnTo>
                      <a:lnTo>
                        <a:pt x="38730" y="10944"/>
                      </a:lnTo>
                      <a:lnTo>
                        <a:pt x="38730" y="10923"/>
                      </a:lnTo>
                      <a:lnTo>
                        <a:pt x="38813" y="10839"/>
                      </a:lnTo>
                      <a:lnTo>
                        <a:pt x="38939" y="10713"/>
                      </a:lnTo>
                      <a:lnTo>
                        <a:pt x="39023" y="10567"/>
                      </a:lnTo>
                      <a:lnTo>
                        <a:pt x="39064" y="10525"/>
                      </a:lnTo>
                      <a:lnTo>
                        <a:pt x="39064" y="10462"/>
                      </a:lnTo>
                      <a:lnTo>
                        <a:pt x="39023" y="10462"/>
                      </a:lnTo>
                      <a:lnTo>
                        <a:pt x="39002" y="10441"/>
                      </a:lnTo>
                      <a:lnTo>
                        <a:pt x="38939" y="10462"/>
                      </a:lnTo>
                      <a:lnTo>
                        <a:pt x="38855" y="10609"/>
                      </a:lnTo>
                      <a:lnTo>
                        <a:pt x="38730" y="10734"/>
                      </a:lnTo>
                      <a:lnTo>
                        <a:pt x="38688" y="10734"/>
                      </a:lnTo>
                      <a:lnTo>
                        <a:pt x="38709" y="10651"/>
                      </a:lnTo>
                      <a:lnTo>
                        <a:pt x="38730" y="10567"/>
                      </a:lnTo>
                      <a:lnTo>
                        <a:pt x="38834" y="10462"/>
                      </a:lnTo>
                      <a:lnTo>
                        <a:pt x="38876" y="10400"/>
                      </a:lnTo>
                      <a:lnTo>
                        <a:pt x="38918" y="10316"/>
                      </a:lnTo>
                      <a:lnTo>
                        <a:pt x="39002" y="10316"/>
                      </a:lnTo>
                      <a:lnTo>
                        <a:pt x="39044" y="10337"/>
                      </a:lnTo>
                      <a:lnTo>
                        <a:pt x="39148" y="10337"/>
                      </a:lnTo>
                      <a:lnTo>
                        <a:pt x="39190" y="10295"/>
                      </a:lnTo>
                      <a:lnTo>
                        <a:pt x="39253" y="10211"/>
                      </a:lnTo>
                      <a:lnTo>
                        <a:pt x="39357" y="10148"/>
                      </a:lnTo>
                      <a:lnTo>
                        <a:pt x="39462" y="10023"/>
                      </a:lnTo>
                      <a:lnTo>
                        <a:pt x="39525" y="9918"/>
                      </a:lnTo>
                      <a:lnTo>
                        <a:pt x="39483" y="9814"/>
                      </a:lnTo>
                      <a:lnTo>
                        <a:pt x="39525" y="9730"/>
                      </a:lnTo>
                      <a:lnTo>
                        <a:pt x="39483" y="9709"/>
                      </a:lnTo>
                      <a:lnTo>
                        <a:pt x="39336" y="9793"/>
                      </a:lnTo>
                      <a:lnTo>
                        <a:pt x="39274" y="9876"/>
                      </a:lnTo>
                      <a:lnTo>
                        <a:pt x="39274" y="9981"/>
                      </a:lnTo>
                      <a:lnTo>
                        <a:pt x="39253" y="10107"/>
                      </a:lnTo>
                      <a:lnTo>
                        <a:pt x="39211" y="10127"/>
                      </a:lnTo>
                      <a:lnTo>
                        <a:pt x="39232" y="10086"/>
                      </a:lnTo>
                      <a:lnTo>
                        <a:pt x="39232" y="10023"/>
                      </a:lnTo>
                      <a:lnTo>
                        <a:pt x="39148" y="9981"/>
                      </a:lnTo>
                      <a:lnTo>
                        <a:pt x="39044" y="9981"/>
                      </a:lnTo>
                      <a:lnTo>
                        <a:pt x="38939" y="10044"/>
                      </a:lnTo>
                      <a:lnTo>
                        <a:pt x="38855" y="10023"/>
                      </a:lnTo>
                      <a:lnTo>
                        <a:pt x="38730" y="10044"/>
                      </a:lnTo>
                      <a:lnTo>
                        <a:pt x="38625" y="10107"/>
                      </a:lnTo>
                      <a:lnTo>
                        <a:pt x="38500" y="10107"/>
                      </a:lnTo>
                      <a:lnTo>
                        <a:pt x="38583" y="10044"/>
                      </a:lnTo>
                      <a:lnTo>
                        <a:pt x="38688" y="10002"/>
                      </a:lnTo>
                      <a:lnTo>
                        <a:pt x="38772" y="9897"/>
                      </a:lnTo>
                      <a:lnTo>
                        <a:pt x="38730" y="9814"/>
                      </a:lnTo>
                      <a:lnTo>
                        <a:pt x="38688" y="9814"/>
                      </a:lnTo>
                      <a:lnTo>
                        <a:pt x="38541" y="9835"/>
                      </a:lnTo>
                      <a:lnTo>
                        <a:pt x="38604" y="9772"/>
                      </a:lnTo>
                      <a:lnTo>
                        <a:pt x="38688" y="9772"/>
                      </a:lnTo>
                      <a:lnTo>
                        <a:pt x="38772" y="9709"/>
                      </a:lnTo>
                      <a:lnTo>
                        <a:pt x="38813" y="9604"/>
                      </a:lnTo>
                      <a:lnTo>
                        <a:pt x="38897" y="9583"/>
                      </a:lnTo>
                      <a:lnTo>
                        <a:pt x="38939" y="9521"/>
                      </a:lnTo>
                      <a:lnTo>
                        <a:pt x="39002" y="9521"/>
                      </a:lnTo>
                      <a:lnTo>
                        <a:pt x="39106" y="9604"/>
                      </a:lnTo>
                      <a:lnTo>
                        <a:pt x="39169" y="9667"/>
                      </a:lnTo>
                      <a:lnTo>
                        <a:pt x="39253" y="9667"/>
                      </a:lnTo>
                      <a:lnTo>
                        <a:pt x="39357" y="9521"/>
                      </a:lnTo>
                      <a:lnTo>
                        <a:pt x="39441" y="9458"/>
                      </a:lnTo>
                      <a:lnTo>
                        <a:pt x="39441" y="9395"/>
                      </a:lnTo>
                      <a:lnTo>
                        <a:pt x="39336" y="9270"/>
                      </a:lnTo>
                      <a:lnTo>
                        <a:pt x="39316" y="9165"/>
                      </a:lnTo>
                      <a:lnTo>
                        <a:pt x="39274" y="9060"/>
                      </a:lnTo>
                      <a:lnTo>
                        <a:pt x="39169" y="8956"/>
                      </a:lnTo>
                      <a:lnTo>
                        <a:pt x="39106" y="8893"/>
                      </a:lnTo>
                      <a:lnTo>
                        <a:pt x="39023" y="8726"/>
                      </a:lnTo>
                      <a:lnTo>
                        <a:pt x="38960" y="8747"/>
                      </a:lnTo>
                      <a:lnTo>
                        <a:pt x="38960" y="8830"/>
                      </a:lnTo>
                      <a:lnTo>
                        <a:pt x="38918" y="8893"/>
                      </a:lnTo>
                      <a:lnTo>
                        <a:pt x="38855" y="8935"/>
                      </a:lnTo>
                      <a:lnTo>
                        <a:pt x="38834" y="8977"/>
                      </a:lnTo>
                      <a:lnTo>
                        <a:pt x="38834" y="9060"/>
                      </a:lnTo>
                      <a:lnTo>
                        <a:pt x="38751" y="9102"/>
                      </a:lnTo>
                      <a:lnTo>
                        <a:pt x="38709" y="9186"/>
                      </a:lnTo>
                      <a:lnTo>
                        <a:pt x="38709" y="9291"/>
                      </a:lnTo>
                      <a:lnTo>
                        <a:pt x="38583" y="9353"/>
                      </a:lnTo>
                      <a:lnTo>
                        <a:pt x="38500" y="9458"/>
                      </a:lnTo>
                      <a:lnTo>
                        <a:pt x="38479" y="9542"/>
                      </a:lnTo>
                      <a:lnTo>
                        <a:pt x="38416" y="9604"/>
                      </a:lnTo>
                      <a:lnTo>
                        <a:pt x="38374" y="9583"/>
                      </a:lnTo>
                      <a:lnTo>
                        <a:pt x="38395" y="9458"/>
                      </a:lnTo>
                      <a:lnTo>
                        <a:pt x="38500" y="9291"/>
                      </a:lnTo>
                      <a:lnTo>
                        <a:pt x="38583" y="9270"/>
                      </a:lnTo>
                      <a:lnTo>
                        <a:pt x="38583" y="9228"/>
                      </a:lnTo>
                      <a:lnTo>
                        <a:pt x="38541" y="9186"/>
                      </a:lnTo>
                      <a:lnTo>
                        <a:pt x="38500" y="9123"/>
                      </a:lnTo>
                      <a:lnTo>
                        <a:pt x="38186" y="9332"/>
                      </a:lnTo>
                      <a:lnTo>
                        <a:pt x="38060" y="9500"/>
                      </a:lnTo>
                      <a:lnTo>
                        <a:pt x="37997" y="9583"/>
                      </a:lnTo>
                      <a:lnTo>
                        <a:pt x="37893" y="9604"/>
                      </a:lnTo>
                      <a:lnTo>
                        <a:pt x="37893" y="9583"/>
                      </a:lnTo>
                      <a:lnTo>
                        <a:pt x="37956" y="9542"/>
                      </a:lnTo>
                      <a:lnTo>
                        <a:pt x="38039" y="9374"/>
                      </a:lnTo>
                      <a:lnTo>
                        <a:pt x="38060" y="9291"/>
                      </a:lnTo>
                      <a:lnTo>
                        <a:pt x="38186" y="9165"/>
                      </a:lnTo>
                      <a:lnTo>
                        <a:pt x="38248" y="9081"/>
                      </a:lnTo>
                      <a:lnTo>
                        <a:pt x="38207" y="9019"/>
                      </a:lnTo>
                      <a:lnTo>
                        <a:pt x="38207" y="8935"/>
                      </a:lnTo>
                      <a:lnTo>
                        <a:pt x="38081" y="9019"/>
                      </a:lnTo>
                      <a:lnTo>
                        <a:pt x="37935" y="9144"/>
                      </a:lnTo>
                      <a:lnTo>
                        <a:pt x="37893" y="9249"/>
                      </a:lnTo>
                      <a:lnTo>
                        <a:pt x="37809" y="9353"/>
                      </a:lnTo>
                      <a:lnTo>
                        <a:pt x="37788" y="9332"/>
                      </a:lnTo>
                      <a:lnTo>
                        <a:pt x="37809" y="9228"/>
                      </a:lnTo>
                      <a:lnTo>
                        <a:pt x="37872" y="9123"/>
                      </a:lnTo>
                      <a:lnTo>
                        <a:pt x="37809" y="9081"/>
                      </a:lnTo>
                      <a:lnTo>
                        <a:pt x="37809" y="9039"/>
                      </a:lnTo>
                      <a:lnTo>
                        <a:pt x="37893" y="9019"/>
                      </a:lnTo>
                      <a:lnTo>
                        <a:pt x="38081" y="8872"/>
                      </a:lnTo>
                      <a:lnTo>
                        <a:pt x="38269" y="8726"/>
                      </a:lnTo>
                      <a:lnTo>
                        <a:pt x="38269" y="8642"/>
                      </a:lnTo>
                      <a:lnTo>
                        <a:pt x="38186" y="8642"/>
                      </a:lnTo>
                      <a:lnTo>
                        <a:pt x="38060" y="8726"/>
                      </a:lnTo>
                      <a:lnTo>
                        <a:pt x="38018" y="8809"/>
                      </a:lnTo>
                      <a:lnTo>
                        <a:pt x="37914" y="8851"/>
                      </a:lnTo>
                      <a:lnTo>
                        <a:pt x="37914" y="8809"/>
                      </a:lnTo>
                      <a:lnTo>
                        <a:pt x="37893" y="8747"/>
                      </a:lnTo>
                      <a:lnTo>
                        <a:pt x="37704" y="8872"/>
                      </a:lnTo>
                      <a:lnTo>
                        <a:pt x="37642" y="8977"/>
                      </a:lnTo>
                      <a:lnTo>
                        <a:pt x="37558" y="9165"/>
                      </a:lnTo>
                      <a:lnTo>
                        <a:pt x="37432" y="9249"/>
                      </a:lnTo>
                      <a:lnTo>
                        <a:pt x="37349" y="9249"/>
                      </a:lnTo>
                      <a:lnTo>
                        <a:pt x="37432" y="9165"/>
                      </a:lnTo>
                      <a:lnTo>
                        <a:pt x="37558" y="9060"/>
                      </a:lnTo>
                      <a:lnTo>
                        <a:pt x="37600" y="8956"/>
                      </a:lnTo>
                      <a:lnTo>
                        <a:pt x="37579" y="8935"/>
                      </a:lnTo>
                      <a:lnTo>
                        <a:pt x="37495" y="8935"/>
                      </a:lnTo>
                      <a:lnTo>
                        <a:pt x="37600" y="8851"/>
                      </a:lnTo>
                      <a:lnTo>
                        <a:pt x="37746" y="8830"/>
                      </a:lnTo>
                      <a:lnTo>
                        <a:pt x="37788" y="8767"/>
                      </a:lnTo>
                      <a:lnTo>
                        <a:pt x="37767" y="8726"/>
                      </a:lnTo>
                      <a:lnTo>
                        <a:pt x="37683" y="8747"/>
                      </a:lnTo>
                      <a:lnTo>
                        <a:pt x="37558" y="8767"/>
                      </a:lnTo>
                      <a:lnTo>
                        <a:pt x="37474" y="8851"/>
                      </a:lnTo>
                      <a:lnTo>
                        <a:pt x="37391" y="8830"/>
                      </a:lnTo>
                      <a:lnTo>
                        <a:pt x="37600" y="8726"/>
                      </a:lnTo>
                      <a:lnTo>
                        <a:pt x="37579" y="8663"/>
                      </a:lnTo>
                      <a:lnTo>
                        <a:pt x="37474" y="8663"/>
                      </a:lnTo>
                      <a:lnTo>
                        <a:pt x="37537" y="8600"/>
                      </a:lnTo>
                      <a:lnTo>
                        <a:pt x="37642" y="8600"/>
                      </a:lnTo>
                      <a:lnTo>
                        <a:pt x="37683" y="8642"/>
                      </a:lnTo>
                      <a:lnTo>
                        <a:pt x="37809" y="8642"/>
                      </a:lnTo>
                      <a:lnTo>
                        <a:pt x="37872" y="8537"/>
                      </a:lnTo>
                      <a:lnTo>
                        <a:pt x="37997" y="8495"/>
                      </a:lnTo>
                      <a:lnTo>
                        <a:pt x="37997" y="8412"/>
                      </a:lnTo>
                      <a:lnTo>
                        <a:pt x="38060" y="8328"/>
                      </a:lnTo>
                      <a:lnTo>
                        <a:pt x="38060" y="8286"/>
                      </a:lnTo>
                      <a:lnTo>
                        <a:pt x="37976" y="8286"/>
                      </a:lnTo>
                      <a:lnTo>
                        <a:pt x="37914" y="8223"/>
                      </a:lnTo>
                      <a:lnTo>
                        <a:pt x="37809" y="8203"/>
                      </a:lnTo>
                      <a:lnTo>
                        <a:pt x="37683" y="8307"/>
                      </a:lnTo>
                      <a:lnTo>
                        <a:pt x="37537" y="8349"/>
                      </a:lnTo>
                      <a:lnTo>
                        <a:pt x="37453" y="8495"/>
                      </a:lnTo>
                      <a:lnTo>
                        <a:pt x="37244" y="8705"/>
                      </a:lnTo>
                      <a:lnTo>
                        <a:pt x="37181" y="8705"/>
                      </a:lnTo>
                      <a:lnTo>
                        <a:pt x="37223" y="8621"/>
                      </a:lnTo>
                      <a:lnTo>
                        <a:pt x="37265" y="8621"/>
                      </a:lnTo>
                      <a:lnTo>
                        <a:pt x="37370" y="8537"/>
                      </a:lnTo>
                      <a:lnTo>
                        <a:pt x="37495" y="8349"/>
                      </a:lnTo>
                      <a:lnTo>
                        <a:pt x="37642" y="8286"/>
                      </a:lnTo>
                      <a:lnTo>
                        <a:pt x="37704" y="8203"/>
                      </a:lnTo>
                      <a:lnTo>
                        <a:pt x="37683" y="8140"/>
                      </a:lnTo>
                      <a:lnTo>
                        <a:pt x="37495" y="8140"/>
                      </a:lnTo>
                      <a:lnTo>
                        <a:pt x="37328" y="8286"/>
                      </a:lnTo>
                      <a:lnTo>
                        <a:pt x="37495" y="8119"/>
                      </a:lnTo>
                      <a:lnTo>
                        <a:pt x="37663" y="8077"/>
                      </a:lnTo>
                      <a:lnTo>
                        <a:pt x="37767" y="8098"/>
                      </a:lnTo>
                      <a:lnTo>
                        <a:pt x="37851" y="8119"/>
                      </a:lnTo>
                      <a:lnTo>
                        <a:pt x="37956" y="8014"/>
                      </a:lnTo>
                      <a:lnTo>
                        <a:pt x="37956" y="7931"/>
                      </a:lnTo>
                      <a:lnTo>
                        <a:pt x="37914" y="7889"/>
                      </a:lnTo>
                      <a:lnTo>
                        <a:pt x="37914" y="7805"/>
                      </a:lnTo>
                      <a:lnTo>
                        <a:pt x="37914" y="7721"/>
                      </a:lnTo>
                      <a:lnTo>
                        <a:pt x="37788" y="7679"/>
                      </a:lnTo>
                      <a:lnTo>
                        <a:pt x="37746" y="7596"/>
                      </a:lnTo>
                      <a:lnTo>
                        <a:pt x="37642" y="7575"/>
                      </a:lnTo>
                      <a:lnTo>
                        <a:pt x="37600" y="7617"/>
                      </a:lnTo>
                      <a:lnTo>
                        <a:pt x="37558" y="7617"/>
                      </a:lnTo>
                      <a:lnTo>
                        <a:pt x="37558" y="7533"/>
                      </a:lnTo>
                      <a:lnTo>
                        <a:pt x="37474" y="7512"/>
                      </a:lnTo>
                      <a:lnTo>
                        <a:pt x="37391" y="7428"/>
                      </a:lnTo>
                      <a:lnTo>
                        <a:pt x="37391" y="7366"/>
                      </a:lnTo>
                      <a:lnTo>
                        <a:pt x="37244" y="7282"/>
                      </a:lnTo>
                      <a:lnTo>
                        <a:pt x="37181" y="7282"/>
                      </a:lnTo>
                      <a:lnTo>
                        <a:pt x="37139" y="7219"/>
                      </a:lnTo>
                      <a:lnTo>
                        <a:pt x="37014" y="7219"/>
                      </a:lnTo>
                      <a:lnTo>
                        <a:pt x="36826" y="7261"/>
                      </a:lnTo>
                      <a:lnTo>
                        <a:pt x="36721" y="7366"/>
                      </a:lnTo>
                      <a:lnTo>
                        <a:pt x="36595" y="7366"/>
                      </a:lnTo>
                      <a:lnTo>
                        <a:pt x="36491" y="7533"/>
                      </a:lnTo>
                      <a:lnTo>
                        <a:pt x="36512" y="7596"/>
                      </a:lnTo>
                      <a:lnTo>
                        <a:pt x="36595" y="7617"/>
                      </a:lnTo>
                      <a:lnTo>
                        <a:pt x="36805" y="7805"/>
                      </a:lnTo>
                      <a:lnTo>
                        <a:pt x="36826" y="7847"/>
                      </a:lnTo>
                      <a:lnTo>
                        <a:pt x="36909" y="7889"/>
                      </a:lnTo>
                      <a:lnTo>
                        <a:pt x="36951" y="7993"/>
                      </a:lnTo>
                      <a:lnTo>
                        <a:pt x="36909" y="7993"/>
                      </a:lnTo>
                      <a:lnTo>
                        <a:pt x="36826" y="7931"/>
                      </a:lnTo>
                      <a:lnTo>
                        <a:pt x="36700" y="7931"/>
                      </a:lnTo>
                      <a:lnTo>
                        <a:pt x="36700" y="7847"/>
                      </a:lnTo>
                      <a:lnTo>
                        <a:pt x="36512" y="7679"/>
                      </a:lnTo>
                      <a:lnTo>
                        <a:pt x="36428" y="7700"/>
                      </a:lnTo>
                      <a:lnTo>
                        <a:pt x="36386" y="7721"/>
                      </a:lnTo>
                      <a:lnTo>
                        <a:pt x="36386" y="7721"/>
                      </a:lnTo>
                      <a:lnTo>
                        <a:pt x="36407" y="7638"/>
                      </a:lnTo>
                      <a:lnTo>
                        <a:pt x="36428" y="7533"/>
                      </a:lnTo>
                      <a:lnTo>
                        <a:pt x="36303" y="7491"/>
                      </a:lnTo>
                      <a:lnTo>
                        <a:pt x="36240" y="7512"/>
                      </a:lnTo>
                      <a:lnTo>
                        <a:pt x="36240" y="7721"/>
                      </a:lnTo>
                      <a:lnTo>
                        <a:pt x="36303" y="7826"/>
                      </a:lnTo>
                      <a:lnTo>
                        <a:pt x="36323" y="7951"/>
                      </a:lnTo>
                      <a:lnTo>
                        <a:pt x="36303" y="8035"/>
                      </a:lnTo>
                      <a:lnTo>
                        <a:pt x="36303" y="7931"/>
                      </a:lnTo>
                      <a:lnTo>
                        <a:pt x="36219" y="7784"/>
                      </a:lnTo>
                      <a:lnTo>
                        <a:pt x="36135" y="7889"/>
                      </a:lnTo>
                      <a:lnTo>
                        <a:pt x="36093" y="7993"/>
                      </a:lnTo>
                      <a:lnTo>
                        <a:pt x="36135" y="8056"/>
                      </a:lnTo>
                      <a:lnTo>
                        <a:pt x="36072" y="8119"/>
                      </a:lnTo>
                      <a:lnTo>
                        <a:pt x="35968" y="8056"/>
                      </a:lnTo>
                      <a:lnTo>
                        <a:pt x="35863" y="8035"/>
                      </a:lnTo>
                      <a:lnTo>
                        <a:pt x="35905" y="7951"/>
                      </a:lnTo>
                      <a:lnTo>
                        <a:pt x="36010" y="7889"/>
                      </a:lnTo>
                      <a:lnTo>
                        <a:pt x="36135" y="7700"/>
                      </a:lnTo>
                      <a:lnTo>
                        <a:pt x="36177" y="7596"/>
                      </a:lnTo>
                      <a:lnTo>
                        <a:pt x="36093" y="7512"/>
                      </a:lnTo>
                      <a:lnTo>
                        <a:pt x="36072" y="7407"/>
                      </a:lnTo>
                      <a:lnTo>
                        <a:pt x="35926" y="7533"/>
                      </a:lnTo>
                      <a:lnTo>
                        <a:pt x="35884" y="7596"/>
                      </a:lnTo>
                      <a:lnTo>
                        <a:pt x="35863" y="7533"/>
                      </a:lnTo>
                      <a:lnTo>
                        <a:pt x="35884" y="7407"/>
                      </a:lnTo>
                      <a:lnTo>
                        <a:pt x="35779" y="7387"/>
                      </a:lnTo>
                      <a:lnTo>
                        <a:pt x="35717" y="7407"/>
                      </a:lnTo>
                      <a:lnTo>
                        <a:pt x="35696" y="7491"/>
                      </a:lnTo>
                      <a:lnTo>
                        <a:pt x="35717" y="7617"/>
                      </a:lnTo>
                      <a:lnTo>
                        <a:pt x="35717" y="7742"/>
                      </a:lnTo>
                      <a:lnTo>
                        <a:pt x="35675" y="7700"/>
                      </a:lnTo>
                      <a:lnTo>
                        <a:pt x="35675" y="7533"/>
                      </a:lnTo>
                      <a:lnTo>
                        <a:pt x="35654" y="7512"/>
                      </a:lnTo>
                      <a:lnTo>
                        <a:pt x="35591" y="7617"/>
                      </a:lnTo>
                      <a:lnTo>
                        <a:pt x="35487" y="7638"/>
                      </a:lnTo>
                      <a:lnTo>
                        <a:pt x="35487" y="7721"/>
                      </a:lnTo>
                      <a:lnTo>
                        <a:pt x="35403" y="7826"/>
                      </a:lnTo>
                      <a:lnTo>
                        <a:pt x="35340" y="7847"/>
                      </a:lnTo>
                      <a:lnTo>
                        <a:pt x="35277" y="7931"/>
                      </a:lnTo>
                      <a:lnTo>
                        <a:pt x="35173" y="7931"/>
                      </a:lnTo>
                      <a:lnTo>
                        <a:pt x="35256" y="7847"/>
                      </a:lnTo>
                      <a:lnTo>
                        <a:pt x="35256" y="7784"/>
                      </a:lnTo>
                      <a:lnTo>
                        <a:pt x="35194" y="7721"/>
                      </a:lnTo>
                      <a:lnTo>
                        <a:pt x="35152" y="7721"/>
                      </a:lnTo>
                      <a:lnTo>
                        <a:pt x="35152" y="7679"/>
                      </a:lnTo>
                      <a:lnTo>
                        <a:pt x="35235" y="7679"/>
                      </a:lnTo>
                      <a:lnTo>
                        <a:pt x="35277" y="7700"/>
                      </a:lnTo>
                      <a:lnTo>
                        <a:pt x="35298" y="7638"/>
                      </a:lnTo>
                      <a:lnTo>
                        <a:pt x="35298" y="7596"/>
                      </a:lnTo>
                      <a:lnTo>
                        <a:pt x="35298" y="7554"/>
                      </a:lnTo>
                      <a:lnTo>
                        <a:pt x="35403" y="7491"/>
                      </a:lnTo>
                      <a:lnTo>
                        <a:pt x="35570" y="7345"/>
                      </a:lnTo>
                      <a:lnTo>
                        <a:pt x="35591" y="7261"/>
                      </a:lnTo>
                      <a:lnTo>
                        <a:pt x="35675" y="7177"/>
                      </a:lnTo>
                      <a:lnTo>
                        <a:pt x="35570" y="7177"/>
                      </a:lnTo>
                      <a:lnTo>
                        <a:pt x="35403" y="7282"/>
                      </a:lnTo>
                      <a:lnTo>
                        <a:pt x="35277" y="7407"/>
                      </a:lnTo>
                      <a:lnTo>
                        <a:pt x="35194" y="7407"/>
                      </a:lnTo>
                      <a:lnTo>
                        <a:pt x="35277" y="7324"/>
                      </a:lnTo>
                      <a:lnTo>
                        <a:pt x="35361" y="7219"/>
                      </a:lnTo>
                      <a:lnTo>
                        <a:pt x="35445" y="7156"/>
                      </a:lnTo>
                      <a:lnTo>
                        <a:pt x="35549" y="7114"/>
                      </a:lnTo>
                      <a:lnTo>
                        <a:pt x="35612" y="7052"/>
                      </a:lnTo>
                      <a:lnTo>
                        <a:pt x="35696" y="7052"/>
                      </a:lnTo>
                      <a:lnTo>
                        <a:pt x="35779" y="6905"/>
                      </a:lnTo>
                      <a:lnTo>
                        <a:pt x="35779" y="6863"/>
                      </a:lnTo>
                      <a:lnTo>
                        <a:pt x="35696" y="6780"/>
                      </a:lnTo>
                      <a:lnTo>
                        <a:pt x="35696" y="6675"/>
                      </a:lnTo>
                      <a:lnTo>
                        <a:pt x="35717" y="6591"/>
                      </a:lnTo>
                      <a:lnTo>
                        <a:pt x="35884" y="6424"/>
                      </a:lnTo>
                      <a:lnTo>
                        <a:pt x="35905" y="6361"/>
                      </a:lnTo>
                      <a:lnTo>
                        <a:pt x="35863" y="6257"/>
                      </a:lnTo>
                      <a:lnTo>
                        <a:pt x="35842" y="6194"/>
                      </a:lnTo>
                      <a:lnTo>
                        <a:pt x="35800" y="6131"/>
                      </a:lnTo>
                      <a:lnTo>
                        <a:pt x="35884" y="6006"/>
                      </a:lnTo>
                      <a:lnTo>
                        <a:pt x="35968" y="5922"/>
                      </a:lnTo>
                      <a:lnTo>
                        <a:pt x="35989" y="5838"/>
                      </a:lnTo>
                      <a:lnTo>
                        <a:pt x="36010" y="5587"/>
                      </a:lnTo>
                      <a:lnTo>
                        <a:pt x="36051" y="5524"/>
                      </a:lnTo>
                      <a:lnTo>
                        <a:pt x="36010" y="5462"/>
                      </a:lnTo>
                      <a:lnTo>
                        <a:pt x="35842" y="5399"/>
                      </a:lnTo>
                      <a:lnTo>
                        <a:pt x="35654" y="5399"/>
                      </a:lnTo>
                      <a:lnTo>
                        <a:pt x="35487" y="5357"/>
                      </a:lnTo>
                      <a:lnTo>
                        <a:pt x="35361" y="5420"/>
                      </a:lnTo>
                      <a:lnTo>
                        <a:pt x="35235" y="5420"/>
                      </a:lnTo>
                      <a:lnTo>
                        <a:pt x="35068" y="5503"/>
                      </a:lnTo>
                      <a:lnTo>
                        <a:pt x="34796" y="5587"/>
                      </a:lnTo>
                      <a:lnTo>
                        <a:pt x="34754" y="5671"/>
                      </a:lnTo>
                      <a:lnTo>
                        <a:pt x="34859" y="5796"/>
                      </a:lnTo>
                      <a:lnTo>
                        <a:pt x="34859" y="5880"/>
                      </a:lnTo>
                      <a:lnTo>
                        <a:pt x="34817" y="5922"/>
                      </a:lnTo>
                      <a:lnTo>
                        <a:pt x="34754" y="5775"/>
                      </a:lnTo>
                      <a:lnTo>
                        <a:pt x="34712" y="5713"/>
                      </a:lnTo>
                      <a:lnTo>
                        <a:pt x="34650" y="5587"/>
                      </a:lnTo>
                      <a:lnTo>
                        <a:pt x="34524" y="5587"/>
                      </a:lnTo>
                      <a:lnTo>
                        <a:pt x="34440" y="5671"/>
                      </a:lnTo>
                      <a:lnTo>
                        <a:pt x="34440" y="5734"/>
                      </a:lnTo>
                      <a:lnTo>
                        <a:pt x="34398" y="5796"/>
                      </a:lnTo>
                      <a:lnTo>
                        <a:pt x="34378" y="5713"/>
                      </a:lnTo>
                      <a:lnTo>
                        <a:pt x="34398" y="5608"/>
                      </a:lnTo>
                      <a:lnTo>
                        <a:pt x="34336" y="5587"/>
                      </a:lnTo>
                      <a:lnTo>
                        <a:pt x="34189" y="5608"/>
                      </a:lnTo>
                      <a:lnTo>
                        <a:pt x="34126" y="5713"/>
                      </a:lnTo>
                      <a:lnTo>
                        <a:pt x="34126" y="5796"/>
                      </a:lnTo>
                      <a:lnTo>
                        <a:pt x="34273" y="5901"/>
                      </a:lnTo>
                      <a:lnTo>
                        <a:pt x="34378" y="6047"/>
                      </a:lnTo>
                      <a:lnTo>
                        <a:pt x="34503" y="6131"/>
                      </a:lnTo>
                      <a:lnTo>
                        <a:pt x="34440" y="6131"/>
                      </a:lnTo>
                      <a:lnTo>
                        <a:pt x="34294" y="6047"/>
                      </a:lnTo>
                      <a:lnTo>
                        <a:pt x="34106" y="5880"/>
                      </a:lnTo>
                      <a:lnTo>
                        <a:pt x="34064" y="5880"/>
                      </a:lnTo>
                      <a:lnTo>
                        <a:pt x="34022" y="5922"/>
                      </a:lnTo>
                      <a:lnTo>
                        <a:pt x="33854" y="5922"/>
                      </a:lnTo>
                      <a:lnTo>
                        <a:pt x="33813" y="5943"/>
                      </a:lnTo>
                      <a:lnTo>
                        <a:pt x="33875" y="6006"/>
                      </a:lnTo>
                      <a:lnTo>
                        <a:pt x="34001" y="6006"/>
                      </a:lnTo>
                      <a:lnTo>
                        <a:pt x="34022" y="6047"/>
                      </a:lnTo>
                      <a:lnTo>
                        <a:pt x="34064" y="6152"/>
                      </a:lnTo>
                      <a:lnTo>
                        <a:pt x="34210" y="6257"/>
                      </a:lnTo>
                      <a:lnTo>
                        <a:pt x="34231" y="6340"/>
                      </a:lnTo>
                      <a:lnTo>
                        <a:pt x="34315" y="6424"/>
                      </a:lnTo>
                      <a:lnTo>
                        <a:pt x="34210" y="6424"/>
                      </a:lnTo>
                      <a:lnTo>
                        <a:pt x="34126" y="6319"/>
                      </a:lnTo>
                      <a:lnTo>
                        <a:pt x="33980" y="6236"/>
                      </a:lnTo>
                      <a:lnTo>
                        <a:pt x="33980" y="6152"/>
                      </a:lnTo>
                      <a:lnTo>
                        <a:pt x="33875" y="6047"/>
                      </a:lnTo>
                      <a:lnTo>
                        <a:pt x="33750" y="6047"/>
                      </a:lnTo>
                      <a:lnTo>
                        <a:pt x="33666" y="6131"/>
                      </a:lnTo>
                      <a:lnTo>
                        <a:pt x="33666" y="6215"/>
                      </a:lnTo>
                      <a:lnTo>
                        <a:pt x="33582" y="6361"/>
                      </a:lnTo>
                      <a:lnTo>
                        <a:pt x="33541" y="6529"/>
                      </a:lnTo>
                      <a:lnTo>
                        <a:pt x="33603" y="6633"/>
                      </a:lnTo>
                      <a:lnTo>
                        <a:pt x="33478" y="6675"/>
                      </a:lnTo>
                      <a:lnTo>
                        <a:pt x="33478" y="6759"/>
                      </a:lnTo>
                      <a:lnTo>
                        <a:pt x="33541" y="6822"/>
                      </a:lnTo>
                      <a:lnTo>
                        <a:pt x="33562" y="6926"/>
                      </a:lnTo>
                      <a:lnTo>
                        <a:pt x="33645" y="6926"/>
                      </a:lnTo>
                      <a:lnTo>
                        <a:pt x="33813" y="6780"/>
                      </a:lnTo>
                      <a:lnTo>
                        <a:pt x="33896" y="6780"/>
                      </a:lnTo>
                      <a:lnTo>
                        <a:pt x="33917" y="6842"/>
                      </a:lnTo>
                      <a:lnTo>
                        <a:pt x="33813" y="6863"/>
                      </a:lnTo>
                      <a:lnTo>
                        <a:pt x="33771" y="6884"/>
                      </a:lnTo>
                      <a:lnTo>
                        <a:pt x="33771" y="6947"/>
                      </a:lnTo>
                      <a:lnTo>
                        <a:pt x="33687" y="6947"/>
                      </a:lnTo>
                      <a:lnTo>
                        <a:pt x="33603" y="7052"/>
                      </a:lnTo>
                      <a:lnTo>
                        <a:pt x="33603" y="7156"/>
                      </a:lnTo>
                      <a:lnTo>
                        <a:pt x="33541" y="7240"/>
                      </a:lnTo>
                      <a:lnTo>
                        <a:pt x="33478" y="7177"/>
                      </a:lnTo>
                      <a:lnTo>
                        <a:pt x="33499" y="7094"/>
                      </a:lnTo>
                      <a:lnTo>
                        <a:pt x="33436" y="6947"/>
                      </a:lnTo>
                      <a:lnTo>
                        <a:pt x="33352" y="6926"/>
                      </a:lnTo>
                      <a:lnTo>
                        <a:pt x="33290" y="7031"/>
                      </a:lnTo>
                      <a:lnTo>
                        <a:pt x="33331" y="7094"/>
                      </a:lnTo>
                      <a:lnTo>
                        <a:pt x="33269" y="7177"/>
                      </a:lnTo>
                      <a:lnTo>
                        <a:pt x="33164" y="7198"/>
                      </a:lnTo>
                      <a:lnTo>
                        <a:pt x="33122" y="7261"/>
                      </a:lnTo>
                      <a:lnTo>
                        <a:pt x="33080" y="7177"/>
                      </a:lnTo>
                      <a:lnTo>
                        <a:pt x="33038" y="7198"/>
                      </a:lnTo>
                      <a:lnTo>
                        <a:pt x="33059" y="7303"/>
                      </a:lnTo>
                      <a:lnTo>
                        <a:pt x="33122" y="7407"/>
                      </a:lnTo>
                      <a:lnTo>
                        <a:pt x="33122" y="7554"/>
                      </a:lnTo>
                      <a:lnTo>
                        <a:pt x="33143" y="7575"/>
                      </a:lnTo>
                      <a:lnTo>
                        <a:pt x="33143" y="7700"/>
                      </a:lnTo>
                      <a:lnTo>
                        <a:pt x="33227" y="7721"/>
                      </a:lnTo>
                      <a:lnTo>
                        <a:pt x="33290" y="7784"/>
                      </a:lnTo>
                      <a:lnTo>
                        <a:pt x="33269" y="7868"/>
                      </a:lnTo>
                      <a:lnTo>
                        <a:pt x="33290" y="7931"/>
                      </a:lnTo>
                      <a:lnTo>
                        <a:pt x="33290" y="8035"/>
                      </a:lnTo>
                      <a:lnTo>
                        <a:pt x="33185" y="8119"/>
                      </a:lnTo>
                      <a:lnTo>
                        <a:pt x="33143" y="8203"/>
                      </a:lnTo>
                      <a:lnTo>
                        <a:pt x="33122" y="8412"/>
                      </a:lnTo>
                      <a:lnTo>
                        <a:pt x="33059" y="8454"/>
                      </a:lnTo>
                      <a:lnTo>
                        <a:pt x="32934" y="8663"/>
                      </a:lnTo>
                      <a:lnTo>
                        <a:pt x="32934" y="8747"/>
                      </a:lnTo>
                      <a:lnTo>
                        <a:pt x="32808" y="8872"/>
                      </a:lnTo>
                      <a:lnTo>
                        <a:pt x="32829" y="8830"/>
                      </a:lnTo>
                      <a:lnTo>
                        <a:pt x="32829" y="8726"/>
                      </a:lnTo>
                      <a:lnTo>
                        <a:pt x="32871" y="8558"/>
                      </a:lnTo>
                      <a:lnTo>
                        <a:pt x="32955" y="8495"/>
                      </a:lnTo>
                      <a:lnTo>
                        <a:pt x="32934" y="8433"/>
                      </a:lnTo>
                      <a:lnTo>
                        <a:pt x="32913" y="8454"/>
                      </a:lnTo>
                      <a:lnTo>
                        <a:pt x="32829" y="8454"/>
                      </a:lnTo>
                      <a:lnTo>
                        <a:pt x="32746" y="8391"/>
                      </a:lnTo>
                      <a:lnTo>
                        <a:pt x="32704" y="8349"/>
                      </a:lnTo>
                      <a:lnTo>
                        <a:pt x="32746" y="8328"/>
                      </a:lnTo>
                      <a:lnTo>
                        <a:pt x="32829" y="8307"/>
                      </a:lnTo>
                      <a:lnTo>
                        <a:pt x="32913" y="8307"/>
                      </a:lnTo>
                      <a:lnTo>
                        <a:pt x="32913" y="8244"/>
                      </a:lnTo>
                      <a:lnTo>
                        <a:pt x="32955" y="8244"/>
                      </a:lnTo>
                      <a:lnTo>
                        <a:pt x="32976" y="8349"/>
                      </a:lnTo>
                      <a:lnTo>
                        <a:pt x="33038" y="8244"/>
                      </a:lnTo>
                      <a:lnTo>
                        <a:pt x="33038" y="8140"/>
                      </a:lnTo>
                      <a:lnTo>
                        <a:pt x="32934" y="8098"/>
                      </a:lnTo>
                      <a:lnTo>
                        <a:pt x="32913" y="8035"/>
                      </a:lnTo>
                      <a:lnTo>
                        <a:pt x="32808" y="7910"/>
                      </a:lnTo>
                      <a:lnTo>
                        <a:pt x="32808" y="7763"/>
                      </a:lnTo>
                      <a:lnTo>
                        <a:pt x="32746" y="7679"/>
                      </a:lnTo>
                      <a:lnTo>
                        <a:pt x="32725" y="7512"/>
                      </a:lnTo>
                      <a:lnTo>
                        <a:pt x="32704" y="7491"/>
                      </a:lnTo>
                      <a:lnTo>
                        <a:pt x="32704" y="7407"/>
                      </a:lnTo>
                      <a:lnTo>
                        <a:pt x="32746" y="7366"/>
                      </a:lnTo>
                      <a:lnTo>
                        <a:pt x="32829" y="7198"/>
                      </a:lnTo>
                      <a:lnTo>
                        <a:pt x="32829" y="7094"/>
                      </a:lnTo>
                      <a:lnTo>
                        <a:pt x="32934" y="6989"/>
                      </a:lnTo>
                      <a:lnTo>
                        <a:pt x="33018" y="6884"/>
                      </a:lnTo>
                      <a:lnTo>
                        <a:pt x="33122" y="6842"/>
                      </a:lnTo>
                      <a:lnTo>
                        <a:pt x="33122" y="6738"/>
                      </a:lnTo>
                      <a:lnTo>
                        <a:pt x="33059" y="6654"/>
                      </a:lnTo>
                      <a:lnTo>
                        <a:pt x="33018" y="6550"/>
                      </a:lnTo>
                      <a:lnTo>
                        <a:pt x="33038" y="6424"/>
                      </a:lnTo>
                      <a:lnTo>
                        <a:pt x="33143" y="6215"/>
                      </a:lnTo>
                      <a:lnTo>
                        <a:pt x="33227" y="6173"/>
                      </a:lnTo>
                      <a:lnTo>
                        <a:pt x="33394" y="6068"/>
                      </a:lnTo>
                      <a:lnTo>
                        <a:pt x="33603" y="5817"/>
                      </a:lnTo>
                      <a:lnTo>
                        <a:pt x="33813" y="5608"/>
                      </a:lnTo>
                      <a:lnTo>
                        <a:pt x="33959" y="5587"/>
                      </a:lnTo>
                      <a:lnTo>
                        <a:pt x="34064" y="5441"/>
                      </a:lnTo>
                      <a:lnTo>
                        <a:pt x="34106" y="5378"/>
                      </a:lnTo>
                      <a:lnTo>
                        <a:pt x="34210" y="5378"/>
                      </a:lnTo>
                      <a:lnTo>
                        <a:pt x="34398" y="5294"/>
                      </a:lnTo>
                      <a:lnTo>
                        <a:pt x="34545" y="5231"/>
                      </a:lnTo>
                      <a:lnTo>
                        <a:pt x="34587" y="5169"/>
                      </a:lnTo>
                      <a:lnTo>
                        <a:pt x="34545" y="5085"/>
                      </a:lnTo>
                      <a:lnTo>
                        <a:pt x="34315" y="4980"/>
                      </a:lnTo>
                      <a:lnTo>
                        <a:pt x="34189" y="4897"/>
                      </a:lnTo>
                      <a:lnTo>
                        <a:pt x="34001" y="4897"/>
                      </a:lnTo>
                      <a:lnTo>
                        <a:pt x="33959" y="4876"/>
                      </a:lnTo>
                      <a:lnTo>
                        <a:pt x="33875" y="4897"/>
                      </a:lnTo>
                      <a:lnTo>
                        <a:pt x="33708" y="4876"/>
                      </a:lnTo>
                      <a:lnTo>
                        <a:pt x="33645" y="4897"/>
                      </a:lnTo>
                      <a:lnTo>
                        <a:pt x="33436" y="4897"/>
                      </a:lnTo>
                      <a:lnTo>
                        <a:pt x="33122" y="5001"/>
                      </a:lnTo>
                      <a:lnTo>
                        <a:pt x="32934" y="5190"/>
                      </a:lnTo>
                      <a:lnTo>
                        <a:pt x="32725" y="5273"/>
                      </a:lnTo>
                      <a:lnTo>
                        <a:pt x="32704" y="5378"/>
                      </a:lnTo>
                      <a:lnTo>
                        <a:pt x="32725" y="5482"/>
                      </a:lnTo>
                      <a:lnTo>
                        <a:pt x="32641" y="5441"/>
                      </a:lnTo>
                      <a:lnTo>
                        <a:pt x="32557" y="5441"/>
                      </a:lnTo>
                      <a:lnTo>
                        <a:pt x="32494" y="5545"/>
                      </a:lnTo>
                      <a:lnTo>
                        <a:pt x="32348" y="5545"/>
                      </a:lnTo>
                      <a:lnTo>
                        <a:pt x="32243" y="5692"/>
                      </a:lnTo>
                      <a:lnTo>
                        <a:pt x="32243" y="5796"/>
                      </a:lnTo>
                      <a:lnTo>
                        <a:pt x="32181" y="5796"/>
                      </a:lnTo>
                      <a:lnTo>
                        <a:pt x="32034" y="6006"/>
                      </a:lnTo>
                      <a:lnTo>
                        <a:pt x="32097" y="6068"/>
                      </a:lnTo>
                      <a:lnTo>
                        <a:pt x="32034" y="6152"/>
                      </a:lnTo>
                      <a:lnTo>
                        <a:pt x="31992" y="6068"/>
                      </a:lnTo>
                      <a:lnTo>
                        <a:pt x="31930" y="6068"/>
                      </a:lnTo>
                      <a:lnTo>
                        <a:pt x="31888" y="6257"/>
                      </a:lnTo>
                      <a:lnTo>
                        <a:pt x="31762" y="6257"/>
                      </a:lnTo>
                      <a:lnTo>
                        <a:pt x="31678" y="6361"/>
                      </a:lnTo>
                      <a:lnTo>
                        <a:pt x="31616" y="6424"/>
                      </a:lnTo>
                      <a:lnTo>
                        <a:pt x="31553" y="6570"/>
                      </a:lnTo>
                      <a:lnTo>
                        <a:pt x="31448" y="6759"/>
                      </a:lnTo>
                      <a:lnTo>
                        <a:pt x="31448" y="6863"/>
                      </a:lnTo>
                      <a:lnTo>
                        <a:pt x="31490" y="6842"/>
                      </a:lnTo>
                      <a:lnTo>
                        <a:pt x="31511" y="6842"/>
                      </a:lnTo>
                      <a:lnTo>
                        <a:pt x="31490" y="6905"/>
                      </a:lnTo>
                      <a:lnTo>
                        <a:pt x="31406" y="6905"/>
                      </a:lnTo>
                      <a:lnTo>
                        <a:pt x="31260" y="6989"/>
                      </a:lnTo>
                      <a:lnTo>
                        <a:pt x="31239" y="7094"/>
                      </a:lnTo>
                      <a:lnTo>
                        <a:pt x="31155" y="7114"/>
                      </a:lnTo>
                      <a:lnTo>
                        <a:pt x="31134" y="7198"/>
                      </a:lnTo>
                      <a:lnTo>
                        <a:pt x="31134" y="7407"/>
                      </a:lnTo>
                      <a:lnTo>
                        <a:pt x="31072" y="7512"/>
                      </a:lnTo>
                      <a:lnTo>
                        <a:pt x="30988" y="7512"/>
                      </a:lnTo>
                      <a:lnTo>
                        <a:pt x="30967" y="7659"/>
                      </a:lnTo>
                      <a:lnTo>
                        <a:pt x="30967" y="7721"/>
                      </a:lnTo>
                      <a:lnTo>
                        <a:pt x="30862" y="7784"/>
                      </a:lnTo>
                      <a:lnTo>
                        <a:pt x="30821" y="7972"/>
                      </a:lnTo>
                      <a:lnTo>
                        <a:pt x="30862" y="8077"/>
                      </a:lnTo>
                      <a:lnTo>
                        <a:pt x="31072" y="8182"/>
                      </a:lnTo>
                      <a:lnTo>
                        <a:pt x="31176" y="8182"/>
                      </a:lnTo>
                      <a:lnTo>
                        <a:pt x="31302" y="8244"/>
                      </a:lnTo>
                      <a:lnTo>
                        <a:pt x="31385" y="8244"/>
                      </a:lnTo>
                      <a:lnTo>
                        <a:pt x="31511" y="8328"/>
                      </a:lnTo>
                      <a:lnTo>
                        <a:pt x="31678" y="8328"/>
                      </a:lnTo>
                      <a:lnTo>
                        <a:pt x="31699" y="8495"/>
                      </a:lnTo>
                      <a:lnTo>
                        <a:pt x="31867" y="8558"/>
                      </a:lnTo>
                      <a:lnTo>
                        <a:pt x="31888" y="8642"/>
                      </a:lnTo>
                      <a:lnTo>
                        <a:pt x="31971" y="8705"/>
                      </a:lnTo>
                      <a:lnTo>
                        <a:pt x="31804" y="8705"/>
                      </a:lnTo>
                      <a:lnTo>
                        <a:pt x="31762" y="8726"/>
                      </a:lnTo>
                      <a:lnTo>
                        <a:pt x="31574" y="8726"/>
                      </a:lnTo>
                      <a:lnTo>
                        <a:pt x="31365" y="8642"/>
                      </a:lnTo>
                      <a:lnTo>
                        <a:pt x="31344" y="8537"/>
                      </a:lnTo>
                      <a:lnTo>
                        <a:pt x="31239" y="8454"/>
                      </a:lnTo>
                      <a:lnTo>
                        <a:pt x="31051" y="8454"/>
                      </a:lnTo>
                      <a:lnTo>
                        <a:pt x="30988" y="8412"/>
                      </a:lnTo>
                      <a:lnTo>
                        <a:pt x="30883" y="8391"/>
                      </a:lnTo>
                      <a:lnTo>
                        <a:pt x="30862" y="8433"/>
                      </a:lnTo>
                      <a:lnTo>
                        <a:pt x="30925" y="8558"/>
                      </a:lnTo>
                      <a:lnTo>
                        <a:pt x="30925" y="8642"/>
                      </a:lnTo>
                      <a:lnTo>
                        <a:pt x="30841" y="8642"/>
                      </a:lnTo>
                      <a:lnTo>
                        <a:pt x="30821" y="8726"/>
                      </a:lnTo>
                      <a:lnTo>
                        <a:pt x="30862" y="8914"/>
                      </a:lnTo>
                      <a:lnTo>
                        <a:pt x="30883" y="9039"/>
                      </a:lnTo>
                      <a:lnTo>
                        <a:pt x="30862" y="9165"/>
                      </a:lnTo>
                      <a:lnTo>
                        <a:pt x="30883" y="9270"/>
                      </a:lnTo>
                      <a:lnTo>
                        <a:pt x="31030" y="9353"/>
                      </a:lnTo>
                      <a:lnTo>
                        <a:pt x="31134" y="9458"/>
                      </a:lnTo>
                      <a:lnTo>
                        <a:pt x="31134" y="9500"/>
                      </a:lnTo>
                      <a:lnTo>
                        <a:pt x="31072" y="9458"/>
                      </a:lnTo>
                      <a:lnTo>
                        <a:pt x="31051" y="9458"/>
                      </a:lnTo>
                      <a:lnTo>
                        <a:pt x="31072" y="9563"/>
                      </a:lnTo>
                      <a:lnTo>
                        <a:pt x="31155" y="9667"/>
                      </a:lnTo>
                      <a:lnTo>
                        <a:pt x="31197" y="9667"/>
                      </a:lnTo>
                      <a:lnTo>
                        <a:pt x="31197" y="9583"/>
                      </a:lnTo>
                      <a:lnTo>
                        <a:pt x="31281" y="9563"/>
                      </a:lnTo>
                      <a:lnTo>
                        <a:pt x="31385" y="9583"/>
                      </a:lnTo>
                      <a:lnTo>
                        <a:pt x="31469" y="9667"/>
                      </a:lnTo>
                      <a:lnTo>
                        <a:pt x="31553" y="9688"/>
                      </a:lnTo>
                      <a:lnTo>
                        <a:pt x="31574" y="9646"/>
                      </a:lnTo>
                      <a:lnTo>
                        <a:pt x="31553" y="9583"/>
                      </a:lnTo>
                      <a:lnTo>
                        <a:pt x="31574" y="9500"/>
                      </a:lnTo>
                      <a:lnTo>
                        <a:pt x="31616" y="9479"/>
                      </a:lnTo>
                      <a:lnTo>
                        <a:pt x="31678" y="9542"/>
                      </a:lnTo>
                      <a:lnTo>
                        <a:pt x="31657" y="9646"/>
                      </a:lnTo>
                      <a:lnTo>
                        <a:pt x="31678" y="9709"/>
                      </a:lnTo>
                      <a:lnTo>
                        <a:pt x="31720" y="9709"/>
                      </a:lnTo>
                      <a:lnTo>
                        <a:pt x="31783" y="9583"/>
                      </a:lnTo>
                      <a:lnTo>
                        <a:pt x="31909" y="9563"/>
                      </a:lnTo>
                      <a:lnTo>
                        <a:pt x="31992" y="9479"/>
                      </a:lnTo>
                      <a:lnTo>
                        <a:pt x="32013" y="9500"/>
                      </a:lnTo>
                      <a:lnTo>
                        <a:pt x="31971" y="9583"/>
                      </a:lnTo>
                      <a:lnTo>
                        <a:pt x="31783" y="9688"/>
                      </a:lnTo>
                      <a:lnTo>
                        <a:pt x="31762" y="9793"/>
                      </a:lnTo>
                      <a:lnTo>
                        <a:pt x="31867" y="9876"/>
                      </a:lnTo>
                      <a:lnTo>
                        <a:pt x="31888" y="10023"/>
                      </a:lnTo>
                      <a:lnTo>
                        <a:pt x="32013" y="10169"/>
                      </a:lnTo>
                      <a:lnTo>
                        <a:pt x="32181" y="10169"/>
                      </a:lnTo>
                      <a:lnTo>
                        <a:pt x="32222" y="10107"/>
                      </a:lnTo>
                      <a:lnTo>
                        <a:pt x="32118" y="10023"/>
                      </a:lnTo>
                      <a:lnTo>
                        <a:pt x="32181" y="10002"/>
                      </a:lnTo>
                      <a:lnTo>
                        <a:pt x="32285" y="10023"/>
                      </a:lnTo>
                      <a:lnTo>
                        <a:pt x="32348" y="10107"/>
                      </a:lnTo>
                      <a:lnTo>
                        <a:pt x="32411" y="10086"/>
                      </a:lnTo>
                      <a:lnTo>
                        <a:pt x="32494" y="10002"/>
                      </a:lnTo>
                      <a:lnTo>
                        <a:pt x="32599" y="9897"/>
                      </a:lnTo>
                      <a:lnTo>
                        <a:pt x="32662" y="9897"/>
                      </a:lnTo>
                      <a:lnTo>
                        <a:pt x="32662" y="9960"/>
                      </a:lnTo>
                      <a:lnTo>
                        <a:pt x="32599" y="9981"/>
                      </a:lnTo>
                      <a:lnTo>
                        <a:pt x="32432" y="10127"/>
                      </a:lnTo>
                      <a:lnTo>
                        <a:pt x="32432" y="10211"/>
                      </a:lnTo>
                      <a:lnTo>
                        <a:pt x="32453" y="10232"/>
                      </a:lnTo>
                      <a:cubicBezTo>
                        <a:pt x="32411" y="10295"/>
                        <a:pt x="32390" y="10379"/>
                        <a:pt x="32348" y="10441"/>
                      </a:cubicBezTo>
                      <a:lnTo>
                        <a:pt x="32306" y="10441"/>
                      </a:lnTo>
                      <a:lnTo>
                        <a:pt x="32222" y="10504"/>
                      </a:lnTo>
                      <a:lnTo>
                        <a:pt x="32139" y="10504"/>
                      </a:lnTo>
                      <a:lnTo>
                        <a:pt x="32097" y="10420"/>
                      </a:lnTo>
                      <a:lnTo>
                        <a:pt x="31992" y="10400"/>
                      </a:lnTo>
                      <a:lnTo>
                        <a:pt x="32013" y="10441"/>
                      </a:lnTo>
                      <a:lnTo>
                        <a:pt x="32097" y="10504"/>
                      </a:lnTo>
                      <a:lnTo>
                        <a:pt x="32076" y="10609"/>
                      </a:lnTo>
                      <a:lnTo>
                        <a:pt x="31971" y="10609"/>
                      </a:lnTo>
                      <a:lnTo>
                        <a:pt x="31971" y="10630"/>
                      </a:lnTo>
                      <a:lnTo>
                        <a:pt x="31992" y="10692"/>
                      </a:lnTo>
                      <a:lnTo>
                        <a:pt x="31909" y="10755"/>
                      </a:lnTo>
                      <a:lnTo>
                        <a:pt x="31909" y="10839"/>
                      </a:lnTo>
                      <a:lnTo>
                        <a:pt x="31971" y="10923"/>
                      </a:lnTo>
                      <a:lnTo>
                        <a:pt x="31888" y="10923"/>
                      </a:lnTo>
                      <a:lnTo>
                        <a:pt x="31888" y="11027"/>
                      </a:lnTo>
                      <a:lnTo>
                        <a:pt x="31804" y="11111"/>
                      </a:lnTo>
                      <a:lnTo>
                        <a:pt x="31804" y="11278"/>
                      </a:lnTo>
                      <a:lnTo>
                        <a:pt x="31867" y="11278"/>
                      </a:lnTo>
                      <a:lnTo>
                        <a:pt x="31909" y="11383"/>
                      </a:lnTo>
                      <a:lnTo>
                        <a:pt x="31950" y="11383"/>
                      </a:lnTo>
                      <a:lnTo>
                        <a:pt x="32013" y="11488"/>
                      </a:lnTo>
                      <a:lnTo>
                        <a:pt x="31950" y="11508"/>
                      </a:lnTo>
                      <a:lnTo>
                        <a:pt x="31888" y="11508"/>
                      </a:lnTo>
                      <a:lnTo>
                        <a:pt x="31825" y="11571"/>
                      </a:lnTo>
                      <a:lnTo>
                        <a:pt x="31783" y="11508"/>
                      </a:lnTo>
                      <a:lnTo>
                        <a:pt x="31637" y="11550"/>
                      </a:lnTo>
                      <a:lnTo>
                        <a:pt x="31595" y="11634"/>
                      </a:lnTo>
                      <a:lnTo>
                        <a:pt x="31699" y="11739"/>
                      </a:lnTo>
                      <a:lnTo>
                        <a:pt x="31741" y="11739"/>
                      </a:lnTo>
                      <a:lnTo>
                        <a:pt x="31741" y="11801"/>
                      </a:lnTo>
                      <a:lnTo>
                        <a:pt x="31637" y="11843"/>
                      </a:lnTo>
                      <a:lnTo>
                        <a:pt x="31595" y="11780"/>
                      </a:lnTo>
                      <a:lnTo>
                        <a:pt x="31511" y="11864"/>
                      </a:lnTo>
                      <a:lnTo>
                        <a:pt x="31427" y="11739"/>
                      </a:lnTo>
                      <a:lnTo>
                        <a:pt x="31323" y="11801"/>
                      </a:lnTo>
                      <a:lnTo>
                        <a:pt x="31218" y="12011"/>
                      </a:lnTo>
                      <a:lnTo>
                        <a:pt x="31113" y="12262"/>
                      </a:lnTo>
                      <a:lnTo>
                        <a:pt x="30988" y="12492"/>
                      </a:lnTo>
                      <a:lnTo>
                        <a:pt x="30779" y="12638"/>
                      </a:lnTo>
                      <a:lnTo>
                        <a:pt x="30737" y="12743"/>
                      </a:lnTo>
                      <a:lnTo>
                        <a:pt x="30674" y="12743"/>
                      </a:lnTo>
                      <a:lnTo>
                        <a:pt x="30569" y="12910"/>
                      </a:lnTo>
                      <a:lnTo>
                        <a:pt x="30465" y="12952"/>
                      </a:lnTo>
                      <a:lnTo>
                        <a:pt x="30444" y="13140"/>
                      </a:lnTo>
                      <a:lnTo>
                        <a:pt x="30360" y="13224"/>
                      </a:lnTo>
                      <a:lnTo>
                        <a:pt x="30339" y="13350"/>
                      </a:lnTo>
                      <a:lnTo>
                        <a:pt x="30277" y="13350"/>
                      </a:lnTo>
                      <a:lnTo>
                        <a:pt x="30235" y="13224"/>
                      </a:lnTo>
                      <a:lnTo>
                        <a:pt x="30151" y="13224"/>
                      </a:lnTo>
                      <a:lnTo>
                        <a:pt x="30067" y="13308"/>
                      </a:lnTo>
                      <a:lnTo>
                        <a:pt x="30109" y="13350"/>
                      </a:lnTo>
                      <a:lnTo>
                        <a:pt x="30130" y="13475"/>
                      </a:lnTo>
                      <a:lnTo>
                        <a:pt x="30046" y="13475"/>
                      </a:lnTo>
                      <a:lnTo>
                        <a:pt x="29963" y="13413"/>
                      </a:lnTo>
                      <a:lnTo>
                        <a:pt x="30005" y="13308"/>
                      </a:lnTo>
                      <a:lnTo>
                        <a:pt x="29921" y="13140"/>
                      </a:lnTo>
                      <a:lnTo>
                        <a:pt x="29837" y="12743"/>
                      </a:lnTo>
                      <a:lnTo>
                        <a:pt x="29837" y="12576"/>
                      </a:lnTo>
                      <a:lnTo>
                        <a:pt x="29816" y="12492"/>
                      </a:lnTo>
                      <a:lnTo>
                        <a:pt x="29858" y="12366"/>
                      </a:lnTo>
                      <a:lnTo>
                        <a:pt x="29942" y="12262"/>
                      </a:lnTo>
                      <a:lnTo>
                        <a:pt x="29921" y="12115"/>
                      </a:lnTo>
                      <a:lnTo>
                        <a:pt x="29963" y="12011"/>
                      </a:lnTo>
                      <a:lnTo>
                        <a:pt x="30046" y="11969"/>
                      </a:lnTo>
                      <a:lnTo>
                        <a:pt x="30130" y="12011"/>
                      </a:lnTo>
                      <a:lnTo>
                        <a:pt x="30214" y="11990"/>
                      </a:lnTo>
                      <a:lnTo>
                        <a:pt x="30277" y="11885"/>
                      </a:lnTo>
                      <a:lnTo>
                        <a:pt x="30256" y="11655"/>
                      </a:lnTo>
                      <a:lnTo>
                        <a:pt x="30318" y="11550"/>
                      </a:lnTo>
                      <a:lnTo>
                        <a:pt x="30318" y="11153"/>
                      </a:lnTo>
                      <a:lnTo>
                        <a:pt x="30214" y="11027"/>
                      </a:lnTo>
                      <a:lnTo>
                        <a:pt x="30172" y="10860"/>
                      </a:lnTo>
                      <a:lnTo>
                        <a:pt x="30109" y="10692"/>
                      </a:lnTo>
                      <a:lnTo>
                        <a:pt x="30067" y="10588"/>
                      </a:lnTo>
                      <a:lnTo>
                        <a:pt x="30025" y="10525"/>
                      </a:lnTo>
                      <a:lnTo>
                        <a:pt x="29963" y="10525"/>
                      </a:lnTo>
                      <a:lnTo>
                        <a:pt x="29921" y="10630"/>
                      </a:lnTo>
                      <a:lnTo>
                        <a:pt x="29795" y="10839"/>
                      </a:lnTo>
                      <a:lnTo>
                        <a:pt x="29628" y="10964"/>
                      </a:lnTo>
                      <a:lnTo>
                        <a:pt x="29607" y="11069"/>
                      </a:lnTo>
                      <a:lnTo>
                        <a:pt x="29607" y="11278"/>
                      </a:lnTo>
                      <a:lnTo>
                        <a:pt x="29544" y="11341"/>
                      </a:lnTo>
                      <a:lnTo>
                        <a:pt x="29481" y="11278"/>
                      </a:lnTo>
                      <a:lnTo>
                        <a:pt x="29398" y="11362"/>
                      </a:lnTo>
                      <a:lnTo>
                        <a:pt x="29419" y="11383"/>
                      </a:lnTo>
                      <a:lnTo>
                        <a:pt x="29398" y="11446"/>
                      </a:lnTo>
                      <a:lnTo>
                        <a:pt x="29230" y="11529"/>
                      </a:lnTo>
                      <a:lnTo>
                        <a:pt x="29189" y="11592"/>
                      </a:lnTo>
                      <a:lnTo>
                        <a:pt x="29084" y="11697"/>
                      </a:lnTo>
                      <a:lnTo>
                        <a:pt x="29000" y="11697"/>
                      </a:lnTo>
                      <a:lnTo>
                        <a:pt x="29000" y="11634"/>
                      </a:lnTo>
                      <a:lnTo>
                        <a:pt x="29084" y="11592"/>
                      </a:lnTo>
                      <a:lnTo>
                        <a:pt x="29084" y="11467"/>
                      </a:lnTo>
                      <a:lnTo>
                        <a:pt x="29042" y="11425"/>
                      </a:lnTo>
                      <a:lnTo>
                        <a:pt x="29147" y="11278"/>
                      </a:lnTo>
                      <a:lnTo>
                        <a:pt x="29168" y="11174"/>
                      </a:lnTo>
                      <a:lnTo>
                        <a:pt x="29168" y="11069"/>
                      </a:lnTo>
                      <a:lnTo>
                        <a:pt x="29251" y="11027"/>
                      </a:lnTo>
                      <a:lnTo>
                        <a:pt x="29251" y="10923"/>
                      </a:lnTo>
                      <a:lnTo>
                        <a:pt x="29209" y="10902"/>
                      </a:lnTo>
                      <a:lnTo>
                        <a:pt x="29251" y="10755"/>
                      </a:lnTo>
                      <a:lnTo>
                        <a:pt x="29147" y="10609"/>
                      </a:lnTo>
                      <a:lnTo>
                        <a:pt x="29147" y="10525"/>
                      </a:lnTo>
                      <a:lnTo>
                        <a:pt x="29084" y="10420"/>
                      </a:lnTo>
                      <a:lnTo>
                        <a:pt x="29084" y="10379"/>
                      </a:lnTo>
                      <a:lnTo>
                        <a:pt x="29147" y="10400"/>
                      </a:lnTo>
                      <a:lnTo>
                        <a:pt x="29189" y="10400"/>
                      </a:lnTo>
                      <a:lnTo>
                        <a:pt x="29209" y="10525"/>
                      </a:lnTo>
                      <a:lnTo>
                        <a:pt x="29272" y="10504"/>
                      </a:lnTo>
                      <a:lnTo>
                        <a:pt x="29377" y="10379"/>
                      </a:lnTo>
                      <a:lnTo>
                        <a:pt x="29481" y="10379"/>
                      </a:lnTo>
                      <a:lnTo>
                        <a:pt x="29565" y="10295"/>
                      </a:lnTo>
                      <a:lnTo>
                        <a:pt x="29481" y="10232"/>
                      </a:lnTo>
                      <a:lnTo>
                        <a:pt x="29377" y="10316"/>
                      </a:lnTo>
                      <a:lnTo>
                        <a:pt x="29293" y="10232"/>
                      </a:lnTo>
                      <a:lnTo>
                        <a:pt x="29189" y="10211"/>
                      </a:lnTo>
                      <a:lnTo>
                        <a:pt x="29189" y="10107"/>
                      </a:lnTo>
                      <a:lnTo>
                        <a:pt x="29230" y="10065"/>
                      </a:lnTo>
                      <a:lnTo>
                        <a:pt x="29209" y="10002"/>
                      </a:lnTo>
                      <a:lnTo>
                        <a:pt x="29126" y="10023"/>
                      </a:lnTo>
                      <a:lnTo>
                        <a:pt x="29105" y="10107"/>
                      </a:lnTo>
                      <a:lnTo>
                        <a:pt x="28958" y="10169"/>
                      </a:lnTo>
                      <a:lnTo>
                        <a:pt x="28854" y="10065"/>
                      </a:lnTo>
                      <a:lnTo>
                        <a:pt x="28854" y="9939"/>
                      </a:lnTo>
                      <a:lnTo>
                        <a:pt x="28770" y="9918"/>
                      </a:lnTo>
                      <a:lnTo>
                        <a:pt x="28665" y="9939"/>
                      </a:lnTo>
                      <a:lnTo>
                        <a:pt x="28603" y="9897"/>
                      </a:lnTo>
                      <a:lnTo>
                        <a:pt x="28644" y="9793"/>
                      </a:lnTo>
                      <a:lnTo>
                        <a:pt x="28707" y="9772"/>
                      </a:lnTo>
                      <a:lnTo>
                        <a:pt x="28749" y="9709"/>
                      </a:lnTo>
                      <a:lnTo>
                        <a:pt x="28812" y="9709"/>
                      </a:lnTo>
                      <a:lnTo>
                        <a:pt x="29126" y="9500"/>
                      </a:lnTo>
                      <a:lnTo>
                        <a:pt x="29168" y="9458"/>
                      </a:lnTo>
                      <a:lnTo>
                        <a:pt x="29042" y="9332"/>
                      </a:lnTo>
                      <a:lnTo>
                        <a:pt x="28875" y="9353"/>
                      </a:lnTo>
                      <a:lnTo>
                        <a:pt x="28875" y="9332"/>
                      </a:lnTo>
                      <a:lnTo>
                        <a:pt x="28979" y="9270"/>
                      </a:lnTo>
                      <a:lnTo>
                        <a:pt x="29042" y="9144"/>
                      </a:lnTo>
                      <a:lnTo>
                        <a:pt x="29168" y="9081"/>
                      </a:lnTo>
                      <a:lnTo>
                        <a:pt x="29147" y="9228"/>
                      </a:lnTo>
                      <a:lnTo>
                        <a:pt x="29189" y="9332"/>
                      </a:lnTo>
                      <a:lnTo>
                        <a:pt x="29293" y="9291"/>
                      </a:lnTo>
                      <a:lnTo>
                        <a:pt x="29377" y="9332"/>
                      </a:lnTo>
                      <a:lnTo>
                        <a:pt x="29461" y="9249"/>
                      </a:lnTo>
                      <a:lnTo>
                        <a:pt x="29461" y="9144"/>
                      </a:lnTo>
                      <a:lnTo>
                        <a:pt x="29377" y="9039"/>
                      </a:lnTo>
                      <a:lnTo>
                        <a:pt x="29293" y="9019"/>
                      </a:lnTo>
                      <a:lnTo>
                        <a:pt x="29293" y="8935"/>
                      </a:lnTo>
                      <a:lnTo>
                        <a:pt x="29314" y="8830"/>
                      </a:lnTo>
                      <a:lnTo>
                        <a:pt x="29293" y="8726"/>
                      </a:lnTo>
                      <a:lnTo>
                        <a:pt x="29314" y="8663"/>
                      </a:lnTo>
                      <a:lnTo>
                        <a:pt x="29314" y="8600"/>
                      </a:lnTo>
                      <a:lnTo>
                        <a:pt x="29209" y="8454"/>
                      </a:lnTo>
                      <a:lnTo>
                        <a:pt x="29272" y="8349"/>
                      </a:lnTo>
                      <a:lnTo>
                        <a:pt x="29209" y="8244"/>
                      </a:lnTo>
                      <a:lnTo>
                        <a:pt x="29272" y="8223"/>
                      </a:lnTo>
                      <a:lnTo>
                        <a:pt x="29272" y="8077"/>
                      </a:lnTo>
                      <a:lnTo>
                        <a:pt x="29356" y="7931"/>
                      </a:lnTo>
                      <a:lnTo>
                        <a:pt x="29356" y="7847"/>
                      </a:lnTo>
                      <a:lnTo>
                        <a:pt x="29419" y="7742"/>
                      </a:lnTo>
                      <a:lnTo>
                        <a:pt x="29419" y="7700"/>
                      </a:lnTo>
                      <a:lnTo>
                        <a:pt x="29356" y="7659"/>
                      </a:lnTo>
                      <a:lnTo>
                        <a:pt x="29377" y="7449"/>
                      </a:lnTo>
                      <a:lnTo>
                        <a:pt x="29356" y="7324"/>
                      </a:lnTo>
                      <a:lnTo>
                        <a:pt x="29251" y="7261"/>
                      </a:lnTo>
                      <a:lnTo>
                        <a:pt x="29272" y="7177"/>
                      </a:lnTo>
                      <a:lnTo>
                        <a:pt x="29251" y="7073"/>
                      </a:lnTo>
                      <a:lnTo>
                        <a:pt x="29293" y="7052"/>
                      </a:lnTo>
                      <a:lnTo>
                        <a:pt x="29335" y="6947"/>
                      </a:lnTo>
                      <a:lnTo>
                        <a:pt x="29272" y="6884"/>
                      </a:lnTo>
                      <a:lnTo>
                        <a:pt x="29230" y="6863"/>
                      </a:lnTo>
                      <a:cubicBezTo>
                        <a:pt x="29272" y="6842"/>
                        <a:pt x="29293" y="6801"/>
                        <a:pt x="29293" y="6759"/>
                      </a:cubicBezTo>
                      <a:cubicBezTo>
                        <a:pt x="29314" y="6696"/>
                        <a:pt x="29335" y="6654"/>
                        <a:pt x="29335" y="6591"/>
                      </a:cubicBezTo>
                      <a:lnTo>
                        <a:pt x="29377" y="6550"/>
                      </a:lnTo>
                      <a:lnTo>
                        <a:pt x="29377" y="6445"/>
                      </a:lnTo>
                      <a:lnTo>
                        <a:pt x="29440" y="6445"/>
                      </a:lnTo>
                      <a:lnTo>
                        <a:pt x="29523" y="6361"/>
                      </a:lnTo>
                      <a:lnTo>
                        <a:pt x="29586" y="6257"/>
                      </a:lnTo>
                      <a:lnTo>
                        <a:pt x="29649" y="6215"/>
                      </a:lnTo>
                      <a:lnTo>
                        <a:pt x="29753" y="6215"/>
                      </a:lnTo>
                      <a:lnTo>
                        <a:pt x="29816" y="6131"/>
                      </a:lnTo>
                      <a:lnTo>
                        <a:pt x="29900" y="6068"/>
                      </a:lnTo>
                      <a:lnTo>
                        <a:pt x="29942" y="5964"/>
                      </a:lnTo>
                      <a:lnTo>
                        <a:pt x="29942" y="5838"/>
                      </a:lnTo>
                      <a:lnTo>
                        <a:pt x="29900" y="5796"/>
                      </a:lnTo>
                      <a:lnTo>
                        <a:pt x="29963" y="5713"/>
                      </a:lnTo>
                      <a:lnTo>
                        <a:pt x="30005" y="5629"/>
                      </a:lnTo>
                      <a:lnTo>
                        <a:pt x="29795" y="5629"/>
                      </a:lnTo>
                      <a:lnTo>
                        <a:pt x="29733" y="5587"/>
                      </a:lnTo>
                      <a:lnTo>
                        <a:pt x="29753" y="5503"/>
                      </a:lnTo>
                      <a:lnTo>
                        <a:pt x="29837" y="5503"/>
                      </a:lnTo>
                      <a:lnTo>
                        <a:pt x="29921" y="5545"/>
                      </a:lnTo>
                      <a:lnTo>
                        <a:pt x="30025" y="5545"/>
                      </a:lnTo>
                      <a:lnTo>
                        <a:pt x="30130" y="5587"/>
                      </a:lnTo>
                      <a:lnTo>
                        <a:pt x="30214" y="5524"/>
                      </a:lnTo>
                      <a:lnTo>
                        <a:pt x="30297" y="5545"/>
                      </a:lnTo>
                      <a:lnTo>
                        <a:pt x="30318" y="5650"/>
                      </a:lnTo>
                      <a:lnTo>
                        <a:pt x="30465" y="5796"/>
                      </a:lnTo>
                      <a:lnTo>
                        <a:pt x="30549" y="5796"/>
                      </a:lnTo>
                      <a:lnTo>
                        <a:pt x="30569" y="5838"/>
                      </a:lnTo>
                      <a:lnTo>
                        <a:pt x="30653" y="5859"/>
                      </a:lnTo>
                      <a:lnTo>
                        <a:pt x="30779" y="5817"/>
                      </a:lnTo>
                      <a:lnTo>
                        <a:pt x="30988" y="5692"/>
                      </a:lnTo>
                      <a:lnTo>
                        <a:pt x="31134" y="5524"/>
                      </a:lnTo>
                      <a:lnTo>
                        <a:pt x="31302" y="5399"/>
                      </a:lnTo>
                      <a:lnTo>
                        <a:pt x="31365" y="5315"/>
                      </a:lnTo>
                      <a:lnTo>
                        <a:pt x="31302" y="5294"/>
                      </a:lnTo>
                      <a:lnTo>
                        <a:pt x="31344" y="5231"/>
                      </a:lnTo>
                      <a:lnTo>
                        <a:pt x="31469" y="5231"/>
                      </a:lnTo>
                      <a:lnTo>
                        <a:pt x="31595" y="5085"/>
                      </a:lnTo>
                      <a:lnTo>
                        <a:pt x="31825" y="4897"/>
                      </a:lnTo>
                      <a:lnTo>
                        <a:pt x="31825" y="4855"/>
                      </a:lnTo>
                      <a:lnTo>
                        <a:pt x="31930" y="4834"/>
                      </a:lnTo>
                      <a:lnTo>
                        <a:pt x="32013" y="4687"/>
                      </a:lnTo>
                      <a:lnTo>
                        <a:pt x="32181" y="4541"/>
                      </a:lnTo>
                      <a:lnTo>
                        <a:pt x="32222" y="4415"/>
                      </a:lnTo>
                      <a:lnTo>
                        <a:pt x="32285" y="4415"/>
                      </a:lnTo>
                      <a:lnTo>
                        <a:pt x="32327" y="4436"/>
                      </a:lnTo>
                      <a:lnTo>
                        <a:pt x="32327" y="4436"/>
                      </a:lnTo>
                      <a:lnTo>
                        <a:pt x="32306" y="4353"/>
                      </a:lnTo>
                      <a:lnTo>
                        <a:pt x="32222" y="4311"/>
                      </a:lnTo>
                      <a:lnTo>
                        <a:pt x="32222" y="4227"/>
                      </a:lnTo>
                      <a:lnTo>
                        <a:pt x="32076" y="4122"/>
                      </a:lnTo>
                      <a:lnTo>
                        <a:pt x="31804" y="4081"/>
                      </a:lnTo>
                      <a:lnTo>
                        <a:pt x="31657" y="4060"/>
                      </a:lnTo>
                      <a:lnTo>
                        <a:pt x="31574" y="4081"/>
                      </a:lnTo>
                      <a:lnTo>
                        <a:pt x="31511" y="4060"/>
                      </a:lnTo>
                      <a:lnTo>
                        <a:pt x="31511" y="3976"/>
                      </a:lnTo>
                      <a:lnTo>
                        <a:pt x="31469" y="3871"/>
                      </a:lnTo>
                      <a:lnTo>
                        <a:pt x="31406" y="3871"/>
                      </a:lnTo>
                      <a:lnTo>
                        <a:pt x="31385" y="3850"/>
                      </a:lnTo>
                      <a:lnTo>
                        <a:pt x="31281" y="3829"/>
                      </a:lnTo>
                      <a:lnTo>
                        <a:pt x="31197" y="3704"/>
                      </a:lnTo>
                      <a:lnTo>
                        <a:pt x="31051" y="3704"/>
                      </a:lnTo>
                      <a:lnTo>
                        <a:pt x="30967" y="3788"/>
                      </a:lnTo>
                      <a:lnTo>
                        <a:pt x="30946" y="3704"/>
                      </a:lnTo>
                      <a:lnTo>
                        <a:pt x="30841" y="3704"/>
                      </a:lnTo>
                      <a:lnTo>
                        <a:pt x="30779" y="3641"/>
                      </a:lnTo>
                      <a:lnTo>
                        <a:pt x="30674" y="3662"/>
                      </a:lnTo>
                      <a:lnTo>
                        <a:pt x="30507" y="3662"/>
                      </a:lnTo>
                      <a:lnTo>
                        <a:pt x="30235" y="3725"/>
                      </a:lnTo>
                      <a:lnTo>
                        <a:pt x="30130" y="3871"/>
                      </a:lnTo>
                      <a:lnTo>
                        <a:pt x="30214" y="3976"/>
                      </a:lnTo>
                      <a:lnTo>
                        <a:pt x="30130" y="4018"/>
                      </a:lnTo>
                      <a:lnTo>
                        <a:pt x="30109" y="4060"/>
                      </a:lnTo>
                      <a:lnTo>
                        <a:pt x="30193" y="4164"/>
                      </a:lnTo>
                      <a:lnTo>
                        <a:pt x="30214" y="4290"/>
                      </a:lnTo>
                      <a:lnTo>
                        <a:pt x="30088" y="4290"/>
                      </a:lnTo>
                      <a:lnTo>
                        <a:pt x="30046" y="4185"/>
                      </a:lnTo>
                      <a:lnTo>
                        <a:pt x="29984" y="4060"/>
                      </a:lnTo>
                      <a:lnTo>
                        <a:pt x="29900" y="4039"/>
                      </a:lnTo>
                      <a:lnTo>
                        <a:pt x="29816" y="4164"/>
                      </a:lnTo>
                      <a:lnTo>
                        <a:pt x="29837" y="4227"/>
                      </a:lnTo>
                      <a:lnTo>
                        <a:pt x="29837" y="4290"/>
                      </a:lnTo>
                      <a:lnTo>
                        <a:pt x="29733" y="4332"/>
                      </a:lnTo>
                      <a:lnTo>
                        <a:pt x="29712" y="4478"/>
                      </a:lnTo>
                      <a:lnTo>
                        <a:pt x="29565" y="4646"/>
                      </a:lnTo>
                      <a:lnTo>
                        <a:pt x="29523" y="4771"/>
                      </a:lnTo>
                      <a:lnTo>
                        <a:pt x="29502" y="4855"/>
                      </a:lnTo>
                      <a:lnTo>
                        <a:pt x="29565" y="4876"/>
                      </a:lnTo>
                      <a:lnTo>
                        <a:pt x="29461" y="4959"/>
                      </a:lnTo>
                      <a:lnTo>
                        <a:pt x="29461" y="5064"/>
                      </a:lnTo>
                      <a:lnTo>
                        <a:pt x="29377" y="5106"/>
                      </a:lnTo>
                      <a:lnTo>
                        <a:pt x="29272" y="5357"/>
                      </a:lnTo>
                      <a:lnTo>
                        <a:pt x="29272" y="5482"/>
                      </a:lnTo>
                      <a:lnTo>
                        <a:pt x="29209" y="5566"/>
                      </a:lnTo>
                      <a:lnTo>
                        <a:pt x="29293" y="5629"/>
                      </a:lnTo>
                      <a:lnTo>
                        <a:pt x="29293" y="5713"/>
                      </a:lnTo>
                      <a:lnTo>
                        <a:pt x="29251" y="5734"/>
                      </a:lnTo>
                      <a:lnTo>
                        <a:pt x="29251" y="5838"/>
                      </a:lnTo>
                      <a:lnTo>
                        <a:pt x="29189" y="6026"/>
                      </a:lnTo>
                      <a:lnTo>
                        <a:pt x="29063" y="6215"/>
                      </a:lnTo>
                      <a:lnTo>
                        <a:pt x="29084" y="6257"/>
                      </a:lnTo>
                      <a:lnTo>
                        <a:pt x="29189" y="6257"/>
                      </a:lnTo>
                      <a:lnTo>
                        <a:pt x="29209" y="6319"/>
                      </a:lnTo>
                      <a:cubicBezTo>
                        <a:pt x="29189" y="6319"/>
                        <a:pt x="29168" y="6340"/>
                        <a:pt x="29168" y="6340"/>
                      </a:cubicBezTo>
                      <a:lnTo>
                        <a:pt x="29105" y="6319"/>
                      </a:lnTo>
                      <a:lnTo>
                        <a:pt x="29042" y="6361"/>
                      </a:lnTo>
                      <a:lnTo>
                        <a:pt x="28958" y="6508"/>
                      </a:lnTo>
                      <a:lnTo>
                        <a:pt x="29042" y="6508"/>
                      </a:lnTo>
                      <a:cubicBezTo>
                        <a:pt x="29000" y="6529"/>
                        <a:pt x="28979" y="6550"/>
                        <a:pt x="28979" y="6612"/>
                      </a:cubicBezTo>
                      <a:lnTo>
                        <a:pt x="28875" y="6570"/>
                      </a:lnTo>
                      <a:lnTo>
                        <a:pt x="28791" y="6633"/>
                      </a:lnTo>
                      <a:lnTo>
                        <a:pt x="28791" y="6738"/>
                      </a:lnTo>
                      <a:lnTo>
                        <a:pt x="28644" y="6842"/>
                      </a:lnTo>
                      <a:lnTo>
                        <a:pt x="28582" y="6884"/>
                      </a:lnTo>
                      <a:cubicBezTo>
                        <a:pt x="28665" y="6612"/>
                        <a:pt x="28728" y="6257"/>
                        <a:pt x="28749" y="5943"/>
                      </a:cubicBezTo>
                      <a:lnTo>
                        <a:pt x="28937" y="5838"/>
                      </a:lnTo>
                      <a:lnTo>
                        <a:pt x="28937" y="5734"/>
                      </a:lnTo>
                      <a:lnTo>
                        <a:pt x="29000" y="5566"/>
                      </a:lnTo>
                      <a:lnTo>
                        <a:pt x="29000" y="5399"/>
                      </a:lnTo>
                      <a:lnTo>
                        <a:pt x="29063" y="5315"/>
                      </a:lnTo>
                      <a:lnTo>
                        <a:pt x="28979" y="5315"/>
                      </a:lnTo>
                      <a:lnTo>
                        <a:pt x="28937" y="5378"/>
                      </a:lnTo>
                      <a:lnTo>
                        <a:pt x="28791" y="5420"/>
                      </a:lnTo>
                      <a:lnTo>
                        <a:pt x="28728" y="5545"/>
                      </a:lnTo>
                      <a:lnTo>
                        <a:pt x="28686" y="5503"/>
                      </a:lnTo>
                      <a:lnTo>
                        <a:pt x="28686" y="5399"/>
                      </a:lnTo>
                      <a:lnTo>
                        <a:pt x="28770" y="5357"/>
                      </a:lnTo>
                      <a:lnTo>
                        <a:pt x="28770" y="5231"/>
                      </a:lnTo>
                      <a:lnTo>
                        <a:pt x="28749" y="5169"/>
                      </a:lnTo>
                      <a:lnTo>
                        <a:pt x="28665" y="5127"/>
                      </a:lnTo>
                      <a:lnTo>
                        <a:pt x="28749" y="5127"/>
                      </a:lnTo>
                      <a:lnTo>
                        <a:pt x="28791" y="5106"/>
                      </a:lnTo>
                      <a:lnTo>
                        <a:pt x="28770" y="4980"/>
                      </a:lnTo>
                      <a:lnTo>
                        <a:pt x="28582" y="4876"/>
                      </a:lnTo>
                      <a:lnTo>
                        <a:pt x="28540" y="4897"/>
                      </a:lnTo>
                      <a:lnTo>
                        <a:pt x="28352" y="4918"/>
                      </a:lnTo>
                      <a:lnTo>
                        <a:pt x="28331" y="4980"/>
                      </a:lnTo>
                      <a:lnTo>
                        <a:pt x="28247" y="4980"/>
                      </a:lnTo>
                      <a:lnTo>
                        <a:pt x="28247" y="4897"/>
                      </a:lnTo>
                      <a:lnTo>
                        <a:pt x="28331" y="4771"/>
                      </a:lnTo>
                      <a:lnTo>
                        <a:pt x="28414" y="4771"/>
                      </a:lnTo>
                      <a:lnTo>
                        <a:pt x="28540" y="4666"/>
                      </a:lnTo>
                      <a:lnTo>
                        <a:pt x="28749" y="4604"/>
                      </a:lnTo>
                      <a:lnTo>
                        <a:pt x="28791" y="4562"/>
                      </a:lnTo>
                      <a:lnTo>
                        <a:pt x="28937" y="4541"/>
                      </a:lnTo>
                      <a:lnTo>
                        <a:pt x="29000" y="4541"/>
                      </a:lnTo>
                      <a:lnTo>
                        <a:pt x="29063" y="4583"/>
                      </a:lnTo>
                      <a:lnTo>
                        <a:pt x="29105" y="4562"/>
                      </a:lnTo>
                      <a:lnTo>
                        <a:pt x="29147" y="4394"/>
                      </a:lnTo>
                      <a:lnTo>
                        <a:pt x="29189" y="4332"/>
                      </a:lnTo>
                      <a:lnTo>
                        <a:pt x="29063" y="4248"/>
                      </a:lnTo>
                      <a:lnTo>
                        <a:pt x="29042" y="4185"/>
                      </a:lnTo>
                      <a:lnTo>
                        <a:pt x="29105" y="4164"/>
                      </a:lnTo>
                      <a:lnTo>
                        <a:pt x="29168" y="4122"/>
                      </a:lnTo>
                      <a:lnTo>
                        <a:pt x="29189" y="4164"/>
                      </a:lnTo>
                      <a:lnTo>
                        <a:pt x="29272" y="4185"/>
                      </a:lnTo>
                      <a:lnTo>
                        <a:pt x="29419" y="4122"/>
                      </a:lnTo>
                      <a:lnTo>
                        <a:pt x="29481" y="4039"/>
                      </a:lnTo>
                      <a:lnTo>
                        <a:pt x="29461" y="3955"/>
                      </a:lnTo>
                      <a:lnTo>
                        <a:pt x="29481" y="3913"/>
                      </a:lnTo>
                      <a:lnTo>
                        <a:pt x="29461" y="3829"/>
                      </a:lnTo>
                      <a:lnTo>
                        <a:pt x="29377" y="3850"/>
                      </a:lnTo>
                      <a:lnTo>
                        <a:pt x="29293" y="3746"/>
                      </a:lnTo>
                      <a:lnTo>
                        <a:pt x="29042" y="3746"/>
                      </a:lnTo>
                      <a:lnTo>
                        <a:pt x="28958" y="3725"/>
                      </a:lnTo>
                      <a:lnTo>
                        <a:pt x="28896" y="3767"/>
                      </a:lnTo>
                      <a:lnTo>
                        <a:pt x="28770" y="3767"/>
                      </a:lnTo>
                      <a:lnTo>
                        <a:pt x="28665" y="3725"/>
                      </a:lnTo>
                      <a:lnTo>
                        <a:pt x="28582" y="3746"/>
                      </a:lnTo>
                      <a:lnTo>
                        <a:pt x="28519" y="3641"/>
                      </a:lnTo>
                      <a:lnTo>
                        <a:pt x="28435" y="3599"/>
                      </a:lnTo>
                      <a:lnTo>
                        <a:pt x="28435" y="3516"/>
                      </a:lnTo>
                      <a:lnTo>
                        <a:pt x="28477" y="3453"/>
                      </a:lnTo>
                      <a:lnTo>
                        <a:pt x="28456" y="3411"/>
                      </a:lnTo>
                      <a:lnTo>
                        <a:pt x="28310" y="3390"/>
                      </a:lnTo>
                      <a:lnTo>
                        <a:pt x="28226" y="3432"/>
                      </a:lnTo>
                      <a:lnTo>
                        <a:pt x="28163" y="3495"/>
                      </a:lnTo>
                      <a:lnTo>
                        <a:pt x="28226" y="3537"/>
                      </a:lnTo>
                      <a:lnTo>
                        <a:pt x="28331" y="3537"/>
                      </a:lnTo>
                      <a:lnTo>
                        <a:pt x="28268" y="3641"/>
                      </a:lnTo>
                      <a:lnTo>
                        <a:pt x="28142" y="3620"/>
                      </a:lnTo>
                      <a:lnTo>
                        <a:pt x="28059" y="3495"/>
                      </a:lnTo>
                      <a:lnTo>
                        <a:pt x="28017" y="3516"/>
                      </a:lnTo>
                      <a:lnTo>
                        <a:pt x="27954" y="3495"/>
                      </a:lnTo>
                      <a:lnTo>
                        <a:pt x="27849" y="3537"/>
                      </a:lnTo>
                      <a:lnTo>
                        <a:pt x="27828" y="3641"/>
                      </a:lnTo>
                      <a:lnTo>
                        <a:pt x="27787" y="3662"/>
                      </a:lnTo>
                      <a:lnTo>
                        <a:pt x="27808" y="3767"/>
                      </a:lnTo>
                      <a:lnTo>
                        <a:pt x="27808" y="3871"/>
                      </a:lnTo>
                      <a:lnTo>
                        <a:pt x="27891" y="3934"/>
                      </a:lnTo>
                      <a:lnTo>
                        <a:pt x="27891" y="4060"/>
                      </a:lnTo>
                      <a:lnTo>
                        <a:pt x="27828" y="4122"/>
                      </a:lnTo>
                      <a:lnTo>
                        <a:pt x="27808" y="4248"/>
                      </a:lnTo>
                      <a:lnTo>
                        <a:pt x="27787" y="4248"/>
                      </a:lnTo>
                      <a:lnTo>
                        <a:pt x="27745" y="4018"/>
                      </a:lnTo>
                      <a:lnTo>
                        <a:pt x="27703" y="3913"/>
                      </a:lnTo>
                      <a:lnTo>
                        <a:pt x="27619" y="3850"/>
                      </a:lnTo>
                      <a:lnTo>
                        <a:pt x="27598" y="3934"/>
                      </a:lnTo>
                      <a:lnTo>
                        <a:pt x="27515" y="3934"/>
                      </a:lnTo>
                      <a:lnTo>
                        <a:pt x="27431" y="4018"/>
                      </a:lnTo>
                      <a:lnTo>
                        <a:pt x="27431" y="4143"/>
                      </a:lnTo>
                      <a:lnTo>
                        <a:pt x="27515" y="4248"/>
                      </a:lnTo>
                      <a:lnTo>
                        <a:pt x="27515" y="4332"/>
                      </a:lnTo>
                      <a:lnTo>
                        <a:pt x="27619" y="4457"/>
                      </a:lnTo>
                      <a:lnTo>
                        <a:pt x="27745" y="4457"/>
                      </a:lnTo>
                      <a:lnTo>
                        <a:pt x="27808" y="4353"/>
                      </a:lnTo>
                      <a:lnTo>
                        <a:pt x="27828" y="4353"/>
                      </a:lnTo>
                      <a:lnTo>
                        <a:pt x="27849" y="4457"/>
                      </a:lnTo>
                      <a:lnTo>
                        <a:pt x="27933" y="4583"/>
                      </a:lnTo>
                      <a:lnTo>
                        <a:pt x="27933" y="4666"/>
                      </a:lnTo>
                      <a:lnTo>
                        <a:pt x="27849" y="4666"/>
                      </a:lnTo>
                      <a:lnTo>
                        <a:pt x="27808" y="4562"/>
                      </a:lnTo>
                      <a:lnTo>
                        <a:pt x="27724" y="4541"/>
                      </a:lnTo>
                      <a:lnTo>
                        <a:pt x="27619" y="4562"/>
                      </a:lnTo>
                      <a:lnTo>
                        <a:pt x="27577" y="4604"/>
                      </a:lnTo>
                      <a:lnTo>
                        <a:pt x="27619" y="4708"/>
                      </a:lnTo>
                      <a:lnTo>
                        <a:pt x="27598" y="4792"/>
                      </a:lnTo>
                      <a:lnTo>
                        <a:pt x="27515" y="4876"/>
                      </a:lnTo>
                      <a:lnTo>
                        <a:pt x="27536" y="4959"/>
                      </a:lnTo>
                      <a:lnTo>
                        <a:pt x="27473" y="5085"/>
                      </a:lnTo>
                      <a:lnTo>
                        <a:pt x="27410" y="5127"/>
                      </a:lnTo>
                      <a:lnTo>
                        <a:pt x="27431" y="5231"/>
                      </a:lnTo>
                      <a:lnTo>
                        <a:pt x="27389" y="5294"/>
                      </a:lnTo>
                      <a:lnTo>
                        <a:pt x="27284" y="5273"/>
                      </a:lnTo>
                      <a:lnTo>
                        <a:pt x="27201" y="5169"/>
                      </a:lnTo>
                      <a:lnTo>
                        <a:pt x="27201" y="5064"/>
                      </a:lnTo>
                      <a:lnTo>
                        <a:pt x="27075" y="4897"/>
                      </a:lnTo>
                      <a:lnTo>
                        <a:pt x="27075" y="4792"/>
                      </a:lnTo>
                      <a:lnTo>
                        <a:pt x="27054" y="4708"/>
                      </a:lnTo>
                      <a:lnTo>
                        <a:pt x="26950" y="4687"/>
                      </a:lnTo>
                      <a:lnTo>
                        <a:pt x="26950" y="4646"/>
                      </a:lnTo>
                      <a:lnTo>
                        <a:pt x="26992" y="4604"/>
                      </a:lnTo>
                      <a:lnTo>
                        <a:pt x="27033" y="4562"/>
                      </a:lnTo>
                      <a:lnTo>
                        <a:pt x="26992" y="4478"/>
                      </a:lnTo>
                      <a:lnTo>
                        <a:pt x="26887" y="4457"/>
                      </a:lnTo>
                      <a:lnTo>
                        <a:pt x="26740" y="4499"/>
                      </a:lnTo>
                      <a:lnTo>
                        <a:pt x="26699" y="4457"/>
                      </a:lnTo>
                      <a:lnTo>
                        <a:pt x="26657" y="4478"/>
                      </a:lnTo>
                      <a:lnTo>
                        <a:pt x="26594" y="4562"/>
                      </a:lnTo>
                      <a:lnTo>
                        <a:pt x="26489" y="4604"/>
                      </a:lnTo>
                      <a:lnTo>
                        <a:pt x="26364" y="4792"/>
                      </a:lnTo>
                      <a:lnTo>
                        <a:pt x="26427" y="4876"/>
                      </a:lnTo>
                      <a:lnTo>
                        <a:pt x="26427" y="5064"/>
                      </a:lnTo>
                      <a:lnTo>
                        <a:pt x="26385" y="5127"/>
                      </a:lnTo>
                      <a:lnTo>
                        <a:pt x="26448" y="5210"/>
                      </a:lnTo>
                      <a:lnTo>
                        <a:pt x="26427" y="5378"/>
                      </a:lnTo>
                      <a:lnTo>
                        <a:pt x="26322" y="5420"/>
                      </a:lnTo>
                      <a:lnTo>
                        <a:pt x="26322" y="5545"/>
                      </a:lnTo>
                      <a:lnTo>
                        <a:pt x="26364" y="5608"/>
                      </a:lnTo>
                      <a:lnTo>
                        <a:pt x="26448" y="5587"/>
                      </a:lnTo>
                      <a:lnTo>
                        <a:pt x="26489" y="5629"/>
                      </a:lnTo>
                      <a:lnTo>
                        <a:pt x="26573" y="5587"/>
                      </a:lnTo>
                      <a:lnTo>
                        <a:pt x="26636" y="5608"/>
                      </a:lnTo>
                      <a:lnTo>
                        <a:pt x="26636" y="5734"/>
                      </a:lnTo>
                      <a:lnTo>
                        <a:pt x="26657" y="5796"/>
                      </a:lnTo>
                      <a:lnTo>
                        <a:pt x="26699" y="5796"/>
                      </a:lnTo>
                      <a:lnTo>
                        <a:pt x="26782" y="5922"/>
                      </a:lnTo>
                      <a:lnTo>
                        <a:pt x="26782" y="6110"/>
                      </a:lnTo>
                      <a:lnTo>
                        <a:pt x="26887" y="6236"/>
                      </a:lnTo>
                      <a:lnTo>
                        <a:pt x="26887" y="6319"/>
                      </a:lnTo>
                      <a:lnTo>
                        <a:pt x="26929" y="6424"/>
                      </a:lnTo>
                      <a:lnTo>
                        <a:pt x="27012" y="6466"/>
                      </a:lnTo>
                      <a:lnTo>
                        <a:pt x="26992" y="6550"/>
                      </a:lnTo>
                      <a:lnTo>
                        <a:pt x="27012" y="6696"/>
                      </a:lnTo>
                      <a:lnTo>
                        <a:pt x="26929" y="6842"/>
                      </a:lnTo>
                      <a:lnTo>
                        <a:pt x="27012" y="6905"/>
                      </a:lnTo>
                      <a:lnTo>
                        <a:pt x="27033" y="7052"/>
                      </a:lnTo>
                      <a:lnTo>
                        <a:pt x="27012" y="7156"/>
                      </a:lnTo>
                      <a:lnTo>
                        <a:pt x="27033" y="7198"/>
                      </a:lnTo>
                      <a:lnTo>
                        <a:pt x="27117" y="7156"/>
                      </a:lnTo>
                      <a:lnTo>
                        <a:pt x="27180" y="7198"/>
                      </a:lnTo>
                      <a:lnTo>
                        <a:pt x="27180" y="7324"/>
                      </a:lnTo>
                      <a:lnTo>
                        <a:pt x="27264" y="7387"/>
                      </a:lnTo>
                      <a:lnTo>
                        <a:pt x="27410" y="7324"/>
                      </a:lnTo>
                      <a:lnTo>
                        <a:pt x="27452" y="7198"/>
                      </a:lnTo>
                      <a:lnTo>
                        <a:pt x="27598" y="7114"/>
                      </a:lnTo>
                      <a:lnTo>
                        <a:pt x="27619" y="7010"/>
                      </a:lnTo>
                      <a:lnTo>
                        <a:pt x="27556" y="6968"/>
                      </a:lnTo>
                      <a:lnTo>
                        <a:pt x="27494" y="6759"/>
                      </a:lnTo>
                      <a:lnTo>
                        <a:pt x="27515" y="6654"/>
                      </a:lnTo>
                      <a:lnTo>
                        <a:pt x="27703" y="6466"/>
                      </a:lnTo>
                      <a:lnTo>
                        <a:pt x="27703" y="6550"/>
                      </a:lnTo>
                      <a:lnTo>
                        <a:pt x="27598" y="6675"/>
                      </a:lnTo>
                      <a:lnTo>
                        <a:pt x="27640" y="6905"/>
                      </a:lnTo>
                      <a:lnTo>
                        <a:pt x="27724" y="6947"/>
                      </a:lnTo>
                      <a:lnTo>
                        <a:pt x="27828" y="6884"/>
                      </a:lnTo>
                      <a:lnTo>
                        <a:pt x="27954" y="6968"/>
                      </a:lnTo>
                      <a:lnTo>
                        <a:pt x="28121" y="6905"/>
                      </a:lnTo>
                      <a:lnTo>
                        <a:pt x="28121" y="6842"/>
                      </a:lnTo>
                      <a:lnTo>
                        <a:pt x="28247" y="6780"/>
                      </a:lnTo>
                      <a:lnTo>
                        <a:pt x="28352" y="6780"/>
                      </a:lnTo>
                      <a:lnTo>
                        <a:pt x="28435" y="6738"/>
                      </a:lnTo>
                      <a:lnTo>
                        <a:pt x="28477" y="6780"/>
                      </a:lnTo>
                      <a:lnTo>
                        <a:pt x="28498" y="6759"/>
                      </a:lnTo>
                      <a:lnTo>
                        <a:pt x="28498" y="6759"/>
                      </a:lnTo>
                      <a:cubicBezTo>
                        <a:pt x="28477" y="6863"/>
                        <a:pt x="28456" y="6989"/>
                        <a:pt x="28456" y="7094"/>
                      </a:cubicBezTo>
                      <a:lnTo>
                        <a:pt x="28435" y="7114"/>
                      </a:lnTo>
                      <a:lnTo>
                        <a:pt x="28456" y="7156"/>
                      </a:lnTo>
                      <a:lnTo>
                        <a:pt x="28456" y="7219"/>
                      </a:lnTo>
                      <a:cubicBezTo>
                        <a:pt x="28456" y="7283"/>
                        <a:pt x="28503" y="7308"/>
                        <a:pt x="28554" y="7308"/>
                      </a:cubicBezTo>
                      <a:cubicBezTo>
                        <a:pt x="28586" y="7308"/>
                        <a:pt x="28620" y="7298"/>
                        <a:pt x="28644" y="7282"/>
                      </a:cubicBezTo>
                      <a:lnTo>
                        <a:pt x="28707" y="7282"/>
                      </a:lnTo>
                      <a:lnTo>
                        <a:pt x="28707" y="7324"/>
                      </a:lnTo>
                      <a:lnTo>
                        <a:pt x="28582" y="7533"/>
                      </a:lnTo>
                      <a:lnTo>
                        <a:pt x="28561" y="7617"/>
                      </a:lnTo>
                      <a:lnTo>
                        <a:pt x="28456" y="7679"/>
                      </a:lnTo>
                      <a:lnTo>
                        <a:pt x="28477" y="7596"/>
                      </a:lnTo>
                      <a:lnTo>
                        <a:pt x="28435" y="7533"/>
                      </a:lnTo>
                      <a:lnTo>
                        <a:pt x="28477" y="7407"/>
                      </a:lnTo>
                      <a:lnTo>
                        <a:pt x="28393" y="7324"/>
                      </a:lnTo>
                      <a:lnTo>
                        <a:pt x="28268" y="7387"/>
                      </a:lnTo>
                      <a:lnTo>
                        <a:pt x="28184" y="7512"/>
                      </a:lnTo>
                      <a:lnTo>
                        <a:pt x="28121" y="7512"/>
                      </a:lnTo>
                      <a:lnTo>
                        <a:pt x="28038" y="7679"/>
                      </a:lnTo>
                      <a:lnTo>
                        <a:pt x="27954" y="7700"/>
                      </a:lnTo>
                      <a:lnTo>
                        <a:pt x="27870" y="7910"/>
                      </a:lnTo>
                      <a:lnTo>
                        <a:pt x="27724" y="8056"/>
                      </a:lnTo>
                      <a:lnTo>
                        <a:pt x="27703" y="8203"/>
                      </a:lnTo>
                      <a:lnTo>
                        <a:pt x="27745" y="8328"/>
                      </a:lnTo>
                      <a:lnTo>
                        <a:pt x="27745" y="8412"/>
                      </a:lnTo>
                      <a:lnTo>
                        <a:pt x="27808" y="8433"/>
                      </a:lnTo>
                      <a:lnTo>
                        <a:pt x="27870" y="8370"/>
                      </a:lnTo>
                      <a:lnTo>
                        <a:pt x="27933" y="8370"/>
                      </a:lnTo>
                      <a:lnTo>
                        <a:pt x="27933" y="8454"/>
                      </a:lnTo>
                      <a:lnTo>
                        <a:pt x="27828" y="8537"/>
                      </a:lnTo>
                      <a:lnTo>
                        <a:pt x="27828" y="8579"/>
                      </a:lnTo>
                      <a:lnTo>
                        <a:pt x="27724" y="8579"/>
                      </a:lnTo>
                      <a:lnTo>
                        <a:pt x="27619" y="8642"/>
                      </a:lnTo>
                      <a:lnTo>
                        <a:pt x="27431" y="8830"/>
                      </a:lnTo>
                      <a:lnTo>
                        <a:pt x="27347" y="8935"/>
                      </a:lnTo>
                      <a:lnTo>
                        <a:pt x="27326" y="9207"/>
                      </a:lnTo>
                      <a:lnTo>
                        <a:pt x="27389" y="9311"/>
                      </a:lnTo>
                      <a:lnTo>
                        <a:pt x="27389" y="9395"/>
                      </a:lnTo>
                      <a:lnTo>
                        <a:pt x="27326" y="9500"/>
                      </a:lnTo>
                      <a:lnTo>
                        <a:pt x="27347" y="9563"/>
                      </a:lnTo>
                      <a:lnTo>
                        <a:pt x="27389" y="9625"/>
                      </a:lnTo>
                      <a:lnTo>
                        <a:pt x="27452" y="9625"/>
                      </a:lnTo>
                      <a:lnTo>
                        <a:pt x="27515" y="9667"/>
                      </a:lnTo>
                      <a:lnTo>
                        <a:pt x="27536" y="9793"/>
                      </a:lnTo>
                      <a:lnTo>
                        <a:pt x="27640" y="9835"/>
                      </a:lnTo>
                      <a:lnTo>
                        <a:pt x="27703" y="9939"/>
                      </a:lnTo>
                      <a:lnTo>
                        <a:pt x="27745" y="9939"/>
                      </a:lnTo>
                      <a:lnTo>
                        <a:pt x="27828" y="9814"/>
                      </a:lnTo>
                      <a:lnTo>
                        <a:pt x="27808" y="9939"/>
                      </a:lnTo>
                      <a:lnTo>
                        <a:pt x="27849" y="10107"/>
                      </a:lnTo>
                      <a:lnTo>
                        <a:pt x="28017" y="10127"/>
                      </a:lnTo>
                      <a:lnTo>
                        <a:pt x="28080" y="10190"/>
                      </a:lnTo>
                      <a:lnTo>
                        <a:pt x="28184" y="10190"/>
                      </a:lnTo>
                      <a:lnTo>
                        <a:pt x="28331" y="10211"/>
                      </a:lnTo>
                      <a:lnTo>
                        <a:pt x="28331" y="10295"/>
                      </a:lnTo>
                      <a:lnTo>
                        <a:pt x="28226" y="10504"/>
                      </a:lnTo>
                      <a:lnTo>
                        <a:pt x="28121" y="10546"/>
                      </a:lnTo>
                      <a:lnTo>
                        <a:pt x="28080" y="10525"/>
                      </a:lnTo>
                      <a:lnTo>
                        <a:pt x="28121" y="10420"/>
                      </a:lnTo>
                      <a:lnTo>
                        <a:pt x="28226" y="10379"/>
                      </a:lnTo>
                      <a:lnTo>
                        <a:pt x="28080" y="10337"/>
                      </a:lnTo>
                      <a:lnTo>
                        <a:pt x="27954" y="10379"/>
                      </a:lnTo>
                      <a:lnTo>
                        <a:pt x="27849" y="10504"/>
                      </a:lnTo>
                      <a:lnTo>
                        <a:pt x="27912" y="10546"/>
                      </a:lnTo>
                      <a:lnTo>
                        <a:pt x="27912" y="10630"/>
                      </a:lnTo>
                      <a:lnTo>
                        <a:pt x="27745" y="10713"/>
                      </a:lnTo>
                      <a:lnTo>
                        <a:pt x="27661" y="10797"/>
                      </a:lnTo>
                      <a:lnTo>
                        <a:pt x="27598" y="10797"/>
                      </a:lnTo>
                      <a:lnTo>
                        <a:pt x="27515" y="10944"/>
                      </a:lnTo>
                      <a:lnTo>
                        <a:pt x="27536" y="11006"/>
                      </a:lnTo>
                      <a:lnTo>
                        <a:pt x="27619" y="11006"/>
                      </a:lnTo>
                      <a:lnTo>
                        <a:pt x="27661" y="11048"/>
                      </a:lnTo>
                      <a:lnTo>
                        <a:pt x="27766" y="11027"/>
                      </a:lnTo>
                      <a:lnTo>
                        <a:pt x="27828" y="10923"/>
                      </a:lnTo>
                      <a:lnTo>
                        <a:pt x="27808" y="10860"/>
                      </a:lnTo>
                      <a:lnTo>
                        <a:pt x="27870" y="10839"/>
                      </a:lnTo>
                      <a:lnTo>
                        <a:pt x="27954" y="10797"/>
                      </a:lnTo>
                      <a:lnTo>
                        <a:pt x="28017" y="10839"/>
                      </a:lnTo>
                      <a:lnTo>
                        <a:pt x="27975" y="10944"/>
                      </a:lnTo>
                      <a:lnTo>
                        <a:pt x="27912" y="11069"/>
                      </a:lnTo>
                      <a:lnTo>
                        <a:pt x="27870" y="11236"/>
                      </a:lnTo>
                      <a:lnTo>
                        <a:pt x="27870" y="11320"/>
                      </a:lnTo>
                      <a:lnTo>
                        <a:pt x="27808" y="11383"/>
                      </a:lnTo>
                      <a:lnTo>
                        <a:pt x="27640" y="11425"/>
                      </a:lnTo>
                      <a:lnTo>
                        <a:pt x="27536" y="11529"/>
                      </a:lnTo>
                      <a:lnTo>
                        <a:pt x="27452" y="11550"/>
                      </a:lnTo>
                      <a:lnTo>
                        <a:pt x="27452" y="11592"/>
                      </a:lnTo>
                      <a:lnTo>
                        <a:pt x="27410" y="11697"/>
                      </a:lnTo>
                      <a:lnTo>
                        <a:pt x="27138" y="11801"/>
                      </a:lnTo>
                      <a:lnTo>
                        <a:pt x="27075" y="11906"/>
                      </a:lnTo>
                      <a:lnTo>
                        <a:pt x="26971" y="11948"/>
                      </a:lnTo>
                      <a:lnTo>
                        <a:pt x="26929" y="11885"/>
                      </a:lnTo>
                      <a:lnTo>
                        <a:pt x="26887" y="11885"/>
                      </a:lnTo>
                      <a:lnTo>
                        <a:pt x="26866" y="11843"/>
                      </a:lnTo>
                      <a:lnTo>
                        <a:pt x="26803" y="11906"/>
                      </a:lnTo>
                      <a:lnTo>
                        <a:pt x="26720" y="11948"/>
                      </a:lnTo>
                      <a:lnTo>
                        <a:pt x="26720" y="11948"/>
                      </a:lnTo>
                      <a:lnTo>
                        <a:pt x="26761" y="11885"/>
                      </a:lnTo>
                      <a:lnTo>
                        <a:pt x="26720" y="11843"/>
                      </a:lnTo>
                      <a:lnTo>
                        <a:pt x="26615" y="11948"/>
                      </a:lnTo>
                      <a:lnTo>
                        <a:pt x="26573" y="12094"/>
                      </a:lnTo>
                      <a:lnTo>
                        <a:pt x="26468" y="12262"/>
                      </a:lnTo>
                      <a:lnTo>
                        <a:pt x="26448" y="12304"/>
                      </a:lnTo>
                      <a:lnTo>
                        <a:pt x="26489" y="12387"/>
                      </a:lnTo>
                      <a:lnTo>
                        <a:pt x="26489" y="12471"/>
                      </a:lnTo>
                      <a:lnTo>
                        <a:pt x="26406" y="12617"/>
                      </a:lnTo>
                      <a:lnTo>
                        <a:pt x="26406" y="12701"/>
                      </a:lnTo>
                      <a:lnTo>
                        <a:pt x="26468" y="12785"/>
                      </a:lnTo>
                      <a:lnTo>
                        <a:pt x="26385" y="12827"/>
                      </a:lnTo>
                      <a:lnTo>
                        <a:pt x="26343" y="12952"/>
                      </a:lnTo>
                      <a:lnTo>
                        <a:pt x="26364" y="12952"/>
                      </a:lnTo>
                      <a:lnTo>
                        <a:pt x="26448" y="12931"/>
                      </a:lnTo>
                      <a:lnTo>
                        <a:pt x="26489" y="12848"/>
                      </a:lnTo>
                      <a:lnTo>
                        <a:pt x="26594" y="12889"/>
                      </a:lnTo>
                      <a:lnTo>
                        <a:pt x="26699" y="12806"/>
                      </a:lnTo>
                      <a:lnTo>
                        <a:pt x="26615" y="12910"/>
                      </a:lnTo>
                      <a:lnTo>
                        <a:pt x="26510" y="12910"/>
                      </a:lnTo>
                      <a:lnTo>
                        <a:pt x="26406" y="13015"/>
                      </a:lnTo>
                      <a:lnTo>
                        <a:pt x="26259" y="13057"/>
                      </a:lnTo>
                      <a:lnTo>
                        <a:pt x="26259" y="13203"/>
                      </a:lnTo>
                      <a:lnTo>
                        <a:pt x="26176" y="13266"/>
                      </a:lnTo>
                      <a:lnTo>
                        <a:pt x="26071" y="13203"/>
                      </a:lnTo>
                      <a:lnTo>
                        <a:pt x="25945" y="13203"/>
                      </a:lnTo>
                      <a:lnTo>
                        <a:pt x="25862" y="13120"/>
                      </a:lnTo>
                      <a:lnTo>
                        <a:pt x="25778" y="13161"/>
                      </a:lnTo>
                      <a:lnTo>
                        <a:pt x="25820" y="13350"/>
                      </a:lnTo>
                      <a:lnTo>
                        <a:pt x="25631" y="13245"/>
                      </a:lnTo>
                      <a:lnTo>
                        <a:pt x="25694" y="12994"/>
                      </a:lnTo>
                      <a:lnTo>
                        <a:pt x="25631" y="12827"/>
                      </a:lnTo>
                      <a:lnTo>
                        <a:pt x="25548" y="12722"/>
                      </a:lnTo>
                      <a:lnTo>
                        <a:pt x="25590" y="12555"/>
                      </a:lnTo>
                      <a:lnTo>
                        <a:pt x="25631" y="12555"/>
                      </a:lnTo>
                      <a:lnTo>
                        <a:pt x="25673" y="12722"/>
                      </a:lnTo>
                      <a:lnTo>
                        <a:pt x="25820" y="12638"/>
                      </a:lnTo>
                      <a:lnTo>
                        <a:pt x="25862" y="12743"/>
                      </a:lnTo>
                      <a:lnTo>
                        <a:pt x="25987" y="12806"/>
                      </a:lnTo>
                      <a:lnTo>
                        <a:pt x="26071" y="12722"/>
                      </a:lnTo>
                      <a:lnTo>
                        <a:pt x="26071" y="12638"/>
                      </a:lnTo>
                      <a:lnTo>
                        <a:pt x="26134" y="12492"/>
                      </a:lnTo>
                      <a:lnTo>
                        <a:pt x="26029" y="12513"/>
                      </a:lnTo>
                      <a:lnTo>
                        <a:pt x="25945" y="12492"/>
                      </a:lnTo>
                      <a:lnTo>
                        <a:pt x="26029" y="12429"/>
                      </a:lnTo>
                      <a:lnTo>
                        <a:pt x="26092" y="12304"/>
                      </a:lnTo>
                      <a:lnTo>
                        <a:pt x="26029" y="12304"/>
                      </a:lnTo>
                      <a:lnTo>
                        <a:pt x="25945" y="12387"/>
                      </a:lnTo>
                      <a:lnTo>
                        <a:pt x="25778" y="12429"/>
                      </a:lnTo>
                      <a:lnTo>
                        <a:pt x="25778" y="12345"/>
                      </a:lnTo>
                      <a:lnTo>
                        <a:pt x="25924" y="12283"/>
                      </a:lnTo>
                      <a:lnTo>
                        <a:pt x="25924" y="12178"/>
                      </a:lnTo>
                      <a:lnTo>
                        <a:pt x="25841" y="12178"/>
                      </a:lnTo>
                      <a:lnTo>
                        <a:pt x="25736" y="12220"/>
                      </a:lnTo>
                      <a:lnTo>
                        <a:pt x="25736" y="12136"/>
                      </a:lnTo>
                      <a:lnTo>
                        <a:pt x="25778" y="11969"/>
                      </a:lnTo>
                      <a:lnTo>
                        <a:pt x="25862" y="11864"/>
                      </a:lnTo>
                      <a:lnTo>
                        <a:pt x="25883" y="11969"/>
                      </a:lnTo>
                      <a:lnTo>
                        <a:pt x="25945" y="11906"/>
                      </a:lnTo>
                      <a:lnTo>
                        <a:pt x="25945" y="11822"/>
                      </a:lnTo>
                      <a:lnTo>
                        <a:pt x="26092" y="11676"/>
                      </a:lnTo>
                      <a:lnTo>
                        <a:pt x="26092" y="11592"/>
                      </a:lnTo>
                      <a:lnTo>
                        <a:pt x="26280" y="11488"/>
                      </a:lnTo>
                      <a:lnTo>
                        <a:pt x="26280" y="11362"/>
                      </a:lnTo>
                      <a:lnTo>
                        <a:pt x="26364" y="11299"/>
                      </a:lnTo>
                      <a:lnTo>
                        <a:pt x="26448" y="11278"/>
                      </a:lnTo>
                      <a:lnTo>
                        <a:pt x="26448" y="11236"/>
                      </a:lnTo>
                      <a:lnTo>
                        <a:pt x="26343" y="11236"/>
                      </a:lnTo>
                      <a:lnTo>
                        <a:pt x="26196" y="11257"/>
                      </a:lnTo>
                      <a:lnTo>
                        <a:pt x="26155" y="11425"/>
                      </a:lnTo>
                      <a:lnTo>
                        <a:pt x="26029" y="11488"/>
                      </a:lnTo>
                      <a:lnTo>
                        <a:pt x="25945" y="11467"/>
                      </a:lnTo>
                      <a:lnTo>
                        <a:pt x="25966" y="11425"/>
                      </a:lnTo>
                      <a:lnTo>
                        <a:pt x="26113" y="11362"/>
                      </a:lnTo>
                      <a:lnTo>
                        <a:pt x="26134" y="11257"/>
                      </a:lnTo>
                      <a:lnTo>
                        <a:pt x="26050" y="11216"/>
                      </a:lnTo>
                      <a:lnTo>
                        <a:pt x="25966" y="11236"/>
                      </a:lnTo>
                      <a:lnTo>
                        <a:pt x="25883" y="11153"/>
                      </a:lnTo>
                      <a:lnTo>
                        <a:pt x="25924" y="11069"/>
                      </a:lnTo>
                      <a:lnTo>
                        <a:pt x="25945" y="10944"/>
                      </a:lnTo>
                      <a:lnTo>
                        <a:pt x="25862" y="10860"/>
                      </a:lnTo>
                      <a:lnTo>
                        <a:pt x="25820" y="10902"/>
                      </a:lnTo>
                      <a:lnTo>
                        <a:pt x="25778" y="10964"/>
                      </a:lnTo>
                      <a:lnTo>
                        <a:pt x="25778" y="10902"/>
                      </a:lnTo>
                      <a:lnTo>
                        <a:pt x="25820" y="10818"/>
                      </a:lnTo>
                      <a:lnTo>
                        <a:pt x="25757" y="10713"/>
                      </a:lnTo>
                      <a:lnTo>
                        <a:pt x="25652" y="10713"/>
                      </a:lnTo>
                      <a:lnTo>
                        <a:pt x="25631" y="10902"/>
                      </a:lnTo>
                      <a:lnTo>
                        <a:pt x="25527" y="10964"/>
                      </a:lnTo>
                      <a:lnTo>
                        <a:pt x="25506" y="11027"/>
                      </a:lnTo>
                      <a:lnTo>
                        <a:pt x="25443" y="10985"/>
                      </a:lnTo>
                      <a:lnTo>
                        <a:pt x="25443" y="10923"/>
                      </a:lnTo>
                      <a:lnTo>
                        <a:pt x="25401" y="10839"/>
                      </a:lnTo>
                      <a:lnTo>
                        <a:pt x="25318" y="10839"/>
                      </a:lnTo>
                      <a:lnTo>
                        <a:pt x="25297" y="10923"/>
                      </a:lnTo>
                      <a:lnTo>
                        <a:pt x="25318" y="10964"/>
                      </a:lnTo>
                      <a:lnTo>
                        <a:pt x="25297" y="11027"/>
                      </a:lnTo>
                      <a:lnTo>
                        <a:pt x="25339" y="11132"/>
                      </a:lnTo>
                      <a:lnTo>
                        <a:pt x="25339" y="11195"/>
                      </a:lnTo>
                      <a:lnTo>
                        <a:pt x="25297" y="11257"/>
                      </a:lnTo>
                      <a:lnTo>
                        <a:pt x="25234" y="11195"/>
                      </a:lnTo>
                      <a:lnTo>
                        <a:pt x="25234" y="11132"/>
                      </a:lnTo>
                      <a:lnTo>
                        <a:pt x="25192" y="11132"/>
                      </a:lnTo>
                      <a:lnTo>
                        <a:pt x="25171" y="11195"/>
                      </a:lnTo>
                      <a:lnTo>
                        <a:pt x="25213" y="11446"/>
                      </a:lnTo>
                      <a:lnTo>
                        <a:pt x="25234" y="11592"/>
                      </a:lnTo>
                      <a:lnTo>
                        <a:pt x="25401" y="11676"/>
                      </a:lnTo>
                      <a:lnTo>
                        <a:pt x="25443" y="11760"/>
                      </a:lnTo>
                      <a:lnTo>
                        <a:pt x="25443" y="11990"/>
                      </a:lnTo>
                      <a:lnTo>
                        <a:pt x="25422" y="11864"/>
                      </a:lnTo>
                      <a:lnTo>
                        <a:pt x="25339" y="11801"/>
                      </a:lnTo>
                      <a:lnTo>
                        <a:pt x="25192" y="11613"/>
                      </a:lnTo>
                      <a:lnTo>
                        <a:pt x="25171" y="11467"/>
                      </a:lnTo>
                      <a:lnTo>
                        <a:pt x="25108" y="11278"/>
                      </a:lnTo>
                      <a:lnTo>
                        <a:pt x="25025" y="11278"/>
                      </a:lnTo>
                      <a:lnTo>
                        <a:pt x="24983" y="11341"/>
                      </a:lnTo>
                      <a:lnTo>
                        <a:pt x="25004" y="11488"/>
                      </a:lnTo>
                      <a:lnTo>
                        <a:pt x="25087" y="11592"/>
                      </a:lnTo>
                      <a:lnTo>
                        <a:pt x="25108" y="11718"/>
                      </a:lnTo>
                      <a:lnTo>
                        <a:pt x="25067" y="11760"/>
                      </a:lnTo>
                      <a:lnTo>
                        <a:pt x="24983" y="11655"/>
                      </a:lnTo>
                      <a:lnTo>
                        <a:pt x="24774" y="11697"/>
                      </a:lnTo>
                      <a:lnTo>
                        <a:pt x="24711" y="11760"/>
                      </a:lnTo>
                      <a:lnTo>
                        <a:pt x="24648" y="11676"/>
                      </a:lnTo>
                      <a:lnTo>
                        <a:pt x="24564" y="11655"/>
                      </a:lnTo>
                      <a:lnTo>
                        <a:pt x="24376" y="11488"/>
                      </a:lnTo>
                      <a:lnTo>
                        <a:pt x="24146" y="11488"/>
                      </a:lnTo>
                      <a:lnTo>
                        <a:pt x="24125" y="11404"/>
                      </a:lnTo>
                      <a:lnTo>
                        <a:pt x="24083" y="11404"/>
                      </a:lnTo>
                      <a:lnTo>
                        <a:pt x="23937" y="11488"/>
                      </a:lnTo>
                      <a:lnTo>
                        <a:pt x="23874" y="11571"/>
                      </a:lnTo>
                      <a:lnTo>
                        <a:pt x="23707" y="11571"/>
                      </a:lnTo>
                      <a:lnTo>
                        <a:pt x="23560" y="11655"/>
                      </a:lnTo>
                      <a:lnTo>
                        <a:pt x="23435" y="11550"/>
                      </a:lnTo>
                      <a:lnTo>
                        <a:pt x="23414" y="11550"/>
                      </a:lnTo>
                      <a:lnTo>
                        <a:pt x="23393" y="11446"/>
                      </a:lnTo>
                      <a:lnTo>
                        <a:pt x="23330" y="11404"/>
                      </a:lnTo>
                      <a:lnTo>
                        <a:pt x="23204" y="11488"/>
                      </a:lnTo>
                      <a:lnTo>
                        <a:pt x="23204" y="11404"/>
                      </a:lnTo>
                      <a:lnTo>
                        <a:pt x="23037" y="11257"/>
                      </a:lnTo>
                      <a:lnTo>
                        <a:pt x="23016" y="11174"/>
                      </a:lnTo>
                      <a:lnTo>
                        <a:pt x="22974" y="11153"/>
                      </a:lnTo>
                      <a:lnTo>
                        <a:pt x="22974" y="11069"/>
                      </a:lnTo>
                      <a:lnTo>
                        <a:pt x="22995" y="11027"/>
                      </a:lnTo>
                      <a:lnTo>
                        <a:pt x="22932" y="10944"/>
                      </a:lnTo>
                      <a:lnTo>
                        <a:pt x="22890" y="10964"/>
                      </a:lnTo>
                      <a:lnTo>
                        <a:pt x="22870" y="10944"/>
                      </a:lnTo>
                      <a:lnTo>
                        <a:pt x="22870" y="10860"/>
                      </a:lnTo>
                      <a:lnTo>
                        <a:pt x="22807" y="10839"/>
                      </a:lnTo>
                      <a:lnTo>
                        <a:pt x="22702" y="10881"/>
                      </a:lnTo>
                      <a:lnTo>
                        <a:pt x="22577" y="10881"/>
                      </a:lnTo>
                      <a:lnTo>
                        <a:pt x="22493" y="10818"/>
                      </a:lnTo>
                      <a:lnTo>
                        <a:pt x="22451" y="10818"/>
                      </a:lnTo>
                      <a:lnTo>
                        <a:pt x="22409" y="10755"/>
                      </a:lnTo>
                      <a:lnTo>
                        <a:pt x="22305" y="10713"/>
                      </a:lnTo>
                      <a:lnTo>
                        <a:pt x="22200" y="10713"/>
                      </a:lnTo>
                      <a:lnTo>
                        <a:pt x="22263" y="10630"/>
                      </a:lnTo>
                      <a:lnTo>
                        <a:pt x="22263" y="10546"/>
                      </a:lnTo>
                      <a:lnTo>
                        <a:pt x="22346" y="10462"/>
                      </a:lnTo>
                      <a:lnTo>
                        <a:pt x="22346" y="10420"/>
                      </a:lnTo>
                      <a:lnTo>
                        <a:pt x="22263" y="10400"/>
                      </a:lnTo>
                      <a:lnTo>
                        <a:pt x="22179" y="10400"/>
                      </a:lnTo>
                      <a:lnTo>
                        <a:pt x="22158" y="10148"/>
                      </a:lnTo>
                      <a:lnTo>
                        <a:pt x="22095" y="10127"/>
                      </a:lnTo>
                      <a:lnTo>
                        <a:pt x="22095" y="10086"/>
                      </a:lnTo>
                      <a:lnTo>
                        <a:pt x="22179" y="10023"/>
                      </a:lnTo>
                      <a:lnTo>
                        <a:pt x="22200" y="9981"/>
                      </a:lnTo>
                      <a:lnTo>
                        <a:pt x="22158" y="9939"/>
                      </a:lnTo>
                      <a:lnTo>
                        <a:pt x="22179" y="9876"/>
                      </a:lnTo>
                      <a:lnTo>
                        <a:pt x="22179" y="9772"/>
                      </a:lnTo>
                      <a:cubicBezTo>
                        <a:pt x="22284" y="9709"/>
                        <a:pt x="22388" y="9688"/>
                        <a:pt x="22493" y="9604"/>
                      </a:cubicBezTo>
                      <a:lnTo>
                        <a:pt x="22514" y="9625"/>
                      </a:lnTo>
                      <a:lnTo>
                        <a:pt x="22598" y="9604"/>
                      </a:lnTo>
                      <a:lnTo>
                        <a:pt x="22681" y="9500"/>
                      </a:lnTo>
                      <a:lnTo>
                        <a:pt x="22702" y="9500"/>
                      </a:lnTo>
                      <a:lnTo>
                        <a:pt x="22702" y="9604"/>
                      </a:lnTo>
                      <a:lnTo>
                        <a:pt x="22765" y="9709"/>
                      </a:lnTo>
                      <a:lnTo>
                        <a:pt x="22828" y="9730"/>
                      </a:lnTo>
                      <a:lnTo>
                        <a:pt x="22911" y="9688"/>
                      </a:lnTo>
                      <a:lnTo>
                        <a:pt x="22995" y="9709"/>
                      </a:lnTo>
                      <a:lnTo>
                        <a:pt x="23037" y="9793"/>
                      </a:lnTo>
                      <a:lnTo>
                        <a:pt x="23121" y="9793"/>
                      </a:lnTo>
                      <a:lnTo>
                        <a:pt x="23183" y="9835"/>
                      </a:lnTo>
                      <a:lnTo>
                        <a:pt x="23225" y="9835"/>
                      </a:lnTo>
                      <a:lnTo>
                        <a:pt x="23225" y="9730"/>
                      </a:lnTo>
                      <a:lnTo>
                        <a:pt x="23288" y="9730"/>
                      </a:lnTo>
                      <a:lnTo>
                        <a:pt x="23351" y="9709"/>
                      </a:lnTo>
                      <a:lnTo>
                        <a:pt x="23414" y="9730"/>
                      </a:lnTo>
                      <a:lnTo>
                        <a:pt x="23414" y="9814"/>
                      </a:lnTo>
                      <a:lnTo>
                        <a:pt x="23455" y="9835"/>
                      </a:lnTo>
                      <a:lnTo>
                        <a:pt x="23539" y="9814"/>
                      </a:lnTo>
                      <a:lnTo>
                        <a:pt x="23602" y="9730"/>
                      </a:lnTo>
                      <a:lnTo>
                        <a:pt x="23644" y="9772"/>
                      </a:lnTo>
                      <a:lnTo>
                        <a:pt x="23665" y="9835"/>
                      </a:lnTo>
                      <a:lnTo>
                        <a:pt x="23727" y="9835"/>
                      </a:lnTo>
                      <a:lnTo>
                        <a:pt x="23748" y="9793"/>
                      </a:lnTo>
                      <a:lnTo>
                        <a:pt x="23769" y="9793"/>
                      </a:lnTo>
                      <a:lnTo>
                        <a:pt x="23832" y="9709"/>
                      </a:lnTo>
                      <a:lnTo>
                        <a:pt x="23916" y="9709"/>
                      </a:lnTo>
                      <a:lnTo>
                        <a:pt x="23937" y="9772"/>
                      </a:lnTo>
                      <a:lnTo>
                        <a:pt x="23979" y="9793"/>
                      </a:lnTo>
                      <a:lnTo>
                        <a:pt x="24041" y="9772"/>
                      </a:lnTo>
                      <a:lnTo>
                        <a:pt x="24041" y="9709"/>
                      </a:lnTo>
                      <a:lnTo>
                        <a:pt x="24020" y="9667"/>
                      </a:lnTo>
                      <a:lnTo>
                        <a:pt x="24083" y="9583"/>
                      </a:lnTo>
                      <a:lnTo>
                        <a:pt x="24083" y="9521"/>
                      </a:lnTo>
                      <a:lnTo>
                        <a:pt x="24146" y="9458"/>
                      </a:lnTo>
                      <a:lnTo>
                        <a:pt x="24146" y="9374"/>
                      </a:lnTo>
                      <a:lnTo>
                        <a:pt x="24062" y="9374"/>
                      </a:lnTo>
                      <a:lnTo>
                        <a:pt x="24041" y="9291"/>
                      </a:lnTo>
                      <a:lnTo>
                        <a:pt x="24062" y="9186"/>
                      </a:lnTo>
                      <a:lnTo>
                        <a:pt x="24146" y="9165"/>
                      </a:lnTo>
                      <a:lnTo>
                        <a:pt x="24146" y="9060"/>
                      </a:lnTo>
                      <a:lnTo>
                        <a:pt x="24041" y="8998"/>
                      </a:lnTo>
                      <a:lnTo>
                        <a:pt x="23958" y="9039"/>
                      </a:lnTo>
                      <a:lnTo>
                        <a:pt x="23958" y="9102"/>
                      </a:lnTo>
                      <a:lnTo>
                        <a:pt x="23916" y="9165"/>
                      </a:lnTo>
                      <a:lnTo>
                        <a:pt x="23832" y="9102"/>
                      </a:lnTo>
                      <a:lnTo>
                        <a:pt x="23707" y="9102"/>
                      </a:lnTo>
                      <a:lnTo>
                        <a:pt x="23560" y="9249"/>
                      </a:lnTo>
                      <a:lnTo>
                        <a:pt x="23455" y="9311"/>
                      </a:lnTo>
                      <a:lnTo>
                        <a:pt x="23455" y="9270"/>
                      </a:lnTo>
                      <a:lnTo>
                        <a:pt x="23602" y="9186"/>
                      </a:lnTo>
                      <a:lnTo>
                        <a:pt x="23644" y="9102"/>
                      </a:lnTo>
                      <a:lnTo>
                        <a:pt x="23644" y="8977"/>
                      </a:lnTo>
                      <a:lnTo>
                        <a:pt x="23602" y="9060"/>
                      </a:lnTo>
                      <a:lnTo>
                        <a:pt x="23539" y="9039"/>
                      </a:lnTo>
                      <a:lnTo>
                        <a:pt x="23539" y="8935"/>
                      </a:lnTo>
                      <a:lnTo>
                        <a:pt x="23644" y="8851"/>
                      </a:lnTo>
                      <a:lnTo>
                        <a:pt x="23560" y="8726"/>
                      </a:lnTo>
                      <a:lnTo>
                        <a:pt x="23644" y="8642"/>
                      </a:lnTo>
                      <a:lnTo>
                        <a:pt x="23727" y="8642"/>
                      </a:lnTo>
                      <a:lnTo>
                        <a:pt x="23707" y="8684"/>
                      </a:lnTo>
                      <a:lnTo>
                        <a:pt x="23748" y="8851"/>
                      </a:lnTo>
                      <a:lnTo>
                        <a:pt x="23832" y="8935"/>
                      </a:lnTo>
                      <a:lnTo>
                        <a:pt x="23874" y="8893"/>
                      </a:lnTo>
                      <a:lnTo>
                        <a:pt x="23979" y="8893"/>
                      </a:lnTo>
                      <a:lnTo>
                        <a:pt x="24041" y="8767"/>
                      </a:lnTo>
                      <a:lnTo>
                        <a:pt x="23979" y="8726"/>
                      </a:lnTo>
                      <a:lnTo>
                        <a:pt x="23979" y="8663"/>
                      </a:lnTo>
                      <a:lnTo>
                        <a:pt x="24062" y="8663"/>
                      </a:lnTo>
                      <a:lnTo>
                        <a:pt x="24083" y="8726"/>
                      </a:lnTo>
                      <a:lnTo>
                        <a:pt x="24146" y="8684"/>
                      </a:lnTo>
                      <a:lnTo>
                        <a:pt x="24251" y="8621"/>
                      </a:lnTo>
                      <a:lnTo>
                        <a:pt x="24271" y="8475"/>
                      </a:lnTo>
                      <a:lnTo>
                        <a:pt x="24292" y="8579"/>
                      </a:lnTo>
                      <a:lnTo>
                        <a:pt x="24355" y="8579"/>
                      </a:lnTo>
                      <a:lnTo>
                        <a:pt x="24460" y="8516"/>
                      </a:lnTo>
                      <a:lnTo>
                        <a:pt x="24376" y="8684"/>
                      </a:lnTo>
                      <a:lnTo>
                        <a:pt x="24376" y="8851"/>
                      </a:lnTo>
                      <a:lnTo>
                        <a:pt x="24439" y="8830"/>
                      </a:lnTo>
                      <a:lnTo>
                        <a:pt x="24481" y="8851"/>
                      </a:lnTo>
                      <a:lnTo>
                        <a:pt x="24439" y="8935"/>
                      </a:lnTo>
                      <a:lnTo>
                        <a:pt x="24502" y="8935"/>
                      </a:lnTo>
                      <a:lnTo>
                        <a:pt x="24564" y="8788"/>
                      </a:lnTo>
                      <a:lnTo>
                        <a:pt x="24606" y="8747"/>
                      </a:lnTo>
                      <a:lnTo>
                        <a:pt x="24690" y="8579"/>
                      </a:lnTo>
                      <a:lnTo>
                        <a:pt x="24774" y="8558"/>
                      </a:lnTo>
                      <a:lnTo>
                        <a:pt x="24753" y="8684"/>
                      </a:lnTo>
                      <a:lnTo>
                        <a:pt x="24648" y="8788"/>
                      </a:lnTo>
                      <a:lnTo>
                        <a:pt x="24669" y="8977"/>
                      </a:lnTo>
                      <a:lnTo>
                        <a:pt x="24753" y="8977"/>
                      </a:lnTo>
                      <a:lnTo>
                        <a:pt x="24815" y="9039"/>
                      </a:lnTo>
                      <a:lnTo>
                        <a:pt x="24878" y="8956"/>
                      </a:lnTo>
                      <a:lnTo>
                        <a:pt x="25004" y="8851"/>
                      </a:lnTo>
                      <a:lnTo>
                        <a:pt x="25067" y="8684"/>
                      </a:lnTo>
                      <a:lnTo>
                        <a:pt x="25108" y="8558"/>
                      </a:lnTo>
                      <a:lnTo>
                        <a:pt x="25087" y="8433"/>
                      </a:lnTo>
                      <a:lnTo>
                        <a:pt x="25129" y="8370"/>
                      </a:lnTo>
                      <a:lnTo>
                        <a:pt x="25108" y="8328"/>
                      </a:lnTo>
                      <a:lnTo>
                        <a:pt x="25025" y="8328"/>
                      </a:lnTo>
                      <a:lnTo>
                        <a:pt x="24983" y="8307"/>
                      </a:lnTo>
                      <a:lnTo>
                        <a:pt x="24899" y="8349"/>
                      </a:lnTo>
                      <a:lnTo>
                        <a:pt x="24899" y="8223"/>
                      </a:lnTo>
                      <a:lnTo>
                        <a:pt x="24941" y="8203"/>
                      </a:lnTo>
                      <a:lnTo>
                        <a:pt x="24920" y="8140"/>
                      </a:lnTo>
                      <a:lnTo>
                        <a:pt x="24815" y="8140"/>
                      </a:lnTo>
                      <a:lnTo>
                        <a:pt x="24795" y="8098"/>
                      </a:lnTo>
                      <a:lnTo>
                        <a:pt x="24690" y="8014"/>
                      </a:lnTo>
                      <a:lnTo>
                        <a:pt x="24690" y="7931"/>
                      </a:lnTo>
                      <a:lnTo>
                        <a:pt x="24606" y="7742"/>
                      </a:lnTo>
                      <a:lnTo>
                        <a:pt x="24585" y="7617"/>
                      </a:lnTo>
                      <a:lnTo>
                        <a:pt x="24627" y="7491"/>
                      </a:lnTo>
                      <a:lnTo>
                        <a:pt x="24585" y="7324"/>
                      </a:lnTo>
                      <a:lnTo>
                        <a:pt x="24502" y="7470"/>
                      </a:lnTo>
                      <a:lnTo>
                        <a:pt x="24502" y="7575"/>
                      </a:lnTo>
                      <a:lnTo>
                        <a:pt x="24418" y="7428"/>
                      </a:lnTo>
                      <a:lnTo>
                        <a:pt x="24292" y="7366"/>
                      </a:lnTo>
                      <a:lnTo>
                        <a:pt x="24271" y="7114"/>
                      </a:lnTo>
                      <a:lnTo>
                        <a:pt x="24188" y="7073"/>
                      </a:lnTo>
                      <a:lnTo>
                        <a:pt x="24167" y="6884"/>
                      </a:lnTo>
                      <a:lnTo>
                        <a:pt x="24083" y="6780"/>
                      </a:lnTo>
                      <a:lnTo>
                        <a:pt x="24083" y="6675"/>
                      </a:lnTo>
                      <a:lnTo>
                        <a:pt x="24041" y="6591"/>
                      </a:lnTo>
                      <a:lnTo>
                        <a:pt x="24041" y="6529"/>
                      </a:lnTo>
                      <a:lnTo>
                        <a:pt x="24146" y="6529"/>
                      </a:lnTo>
                      <a:lnTo>
                        <a:pt x="24167" y="6382"/>
                      </a:lnTo>
                      <a:lnTo>
                        <a:pt x="24251" y="6382"/>
                      </a:lnTo>
                      <a:lnTo>
                        <a:pt x="24271" y="6424"/>
                      </a:lnTo>
                      <a:lnTo>
                        <a:pt x="24355" y="6361"/>
                      </a:lnTo>
                      <a:lnTo>
                        <a:pt x="24355" y="6257"/>
                      </a:lnTo>
                      <a:lnTo>
                        <a:pt x="24460" y="6026"/>
                      </a:lnTo>
                      <a:lnTo>
                        <a:pt x="24460" y="5922"/>
                      </a:lnTo>
                      <a:lnTo>
                        <a:pt x="24481" y="5880"/>
                      </a:lnTo>
                      <a:lnTo>
                        <a:pt x="24397" y="5692"/>
                      </a:lnTo>
                      <a:lnTo>
                        <a:pt x="24460" y="5566"/>
                      </a:lnTo>
                      <a:lnTo>
                        <a:pt x="24523" y="5566"/>
                      </a:lnTo>
                      <a:lnTo>
                        <a:pt x="24523" y="5399"/>
                      </a:lnTo>
                      <a:lnTo>
                        <a:pt x="24627" y="5252"/>
                      </a:lnTo>
                      <a:lnTo>
                        <a:pt x="24627" y="5148"/>
                      </a:lnTo>
                      <a:lnTo>
                        <a:pt x="24690" y="5064"/>
                      </a:lnTo>
                      <a:lnTo>
                        <a:pt x="24690" y="4855"/>
                      </a:lnTo>
                      <a:lnTo>
                        <a:pt x="24774" y="4834"/>
                      </a:lnTo>
                      <a:lnTo>
                        <a:pt x="24774" y="4729"/>
                      </a:lnTo>
                      <a:lnTo>
                        <a:pt x="24899" y="4583"/>
                      </a:lnTo>
                      <a:lnTo>
                        <a:pt x="24899" y="4478"/>
                      </a:lnTo>
                      <a:cubicBezTo>
                        <a:pt x="24918" y="4516"/>
                        <a:pt x="24966" y="4536"/>
                        <a:pt x="25020" y="4536"/>
                      </a:cubicBezTo>
                      <a:cubicBezTo>
                        <a:pt x="25085" y="4536"/>
                        <a:pt x="25158" y="4505"/>
                        <a:pt x="25192" y="4436"/>
                      </a:cubicBezTo>
                      <a:lnTo>
                        <a:pt x="25255" y="4122"/>
                      </a:lnTo>
                      <a:lnTo>
                        <a:pt x="25359" y="4122"/>
                      </a:lnTo>
                      <a:lnTo>
                        <a:pt x="25506" y="3955"/>
                      </a:lnTo>
                      <a:lnTo>
                        <a:pt x="25652" y="3892"/>
                      </a:lnTo>
                      <a:lnTo>
                        <a:pt x="25820" y="3725"/>
                      </a:lnTo>
                      <a:lnTo>
                        <a:pt x="25862" y="3725"/>
                      </a:lnTo>
                      <a:lnTo>
                        <a:pt x="25987" y="3599"/>
                      </a:lnTo>
                      <a:lnTo>
                        <a:pt x="25987" y="3516"/>
                      </a:lnTo>
                      <a:lnTo>
                        <a:pt x="26050" y="3474"/>
                      </a:lnTo>
                      <a:lnTo>
                        <a:pt x="26050" y="3390"/>
                      </a:lnTo>
                      <a:lnTo>
                        <a:pt x="25966" y="3285"/>
                      </a:lnTo>
                      <a:lnTo>
                        <a:pt x="25987" y="3223"/>
                      </a:lnTo>
                      <a:lnTo>
                        <a:pt x="25987" y="3160"/>
                      </a:lnTo>
                      <a:lnTo>
                        <a:pt x="25883" y="2993"/>
                      </a:lnTo>
                      <a:lnTo>
                        <a:pt x="25820" y="2993"/>
                      </a:lnTo>
                      <a:lnTo>
                        <a:pt x="25736" y="3013"/>
                      </a:lnTo>
                      <a:lnTo>
                        <a:pt x="25631" y="2972"/>
                      </a:lnTo>
                      <a:lnTo>
                        <a:pt x="25548" y="2993"/>
                      </a:lnTo>
                      <a:lnTo>
                        <a:pt x="25443" y="2909"/>
                      </a:lnTo>
                      <a:lnTo>
                        <a:pt x="25359" y="2909"/>
                      </a:lnTo>
                      <a:lnTo>
                        <a:pt x="25297" y="2846"/>
                      </a:lnTo>
                      <a:lnTo>
                        <a:pt x="25129" y="2867"/>
                      </a:lnTo>
                      <a:lnTo>
                        <a:pt x="25025" y="2972"/>
                      </a:lnTo>
                      <a:lnTo>
                        <a:pt x="24941" y="2993"/>
                      </a:lnTo>
                      <a:lnTo>
                        <a:pt x="24774" y="3118"/>
                      </a:lnTo>
                      <a:lnTo>
                        <a:pt x="24774" y="3181"/>
                      </a:lnTo>
                      <a:lnTo>
                        <a:pt x="24878" y="3265"/>
                      </a:lnTo>
                      <a:lnTo>
                        <a:pt x="24941" y="3390"/>
                      </a:lnTo>
                      <a:lnTo>
                        <a:pt x="24941" y="3516"/>
                      </a:lnTo>
                      <a:lnTo>
                        <a:pt x="24983" y="3641"/>
                      </a:lnTo>
                      <a:lnTo>
                        <a:pt x="24941" y="3704"/>
                      </a:lnTo>
                      <a:lnTo>
                        <a:pt x="24941" y="3809"/>
                      </a:lnTo>
                      <a:lnTo>
                        <a:pt x="25025" y="3913"/>
                      </a:lnTo>
                      <a:lnTo>
                        <a:pt x="25025" y="3934"/>
                      </a:lnTo>
                      <a:lnTo>
                        <a:pt x="25004" y="3955"/>
                      </a:lnTo>
                      <a:cubicBezTo>
                        <a:pt x="24983" y="4018"/>
                        <a:pt x="24941" y="4081"/>
                        <a:pt x="24920" y="4143"/>
                      </a:cubicBezTo>
                      <a:lnTo>
                        <a:pt x="24899" y="4081"/>
                      </a:lnTo>
                      <a:lnTo>
                        <a:pt x="24920" y="4018"/>
                      </a:lnTo>
                      <a:lnTo>
                        <a:pt x="24920" y="3934"/>
                      </a:lnTo>
                      <a:lnTo>
                        <a:pt x="24815" y="3871"/>
                      </a:lnTo>
                      <a:lnTo>
                        <a:pt x="24774" y="3725"/>
                      </a:lnTo>
                      <a:lnTo>
                        <a:pt x="24795" y="3662"/>
                      </a:lnTo>
                      <a:lnTo>
                        <a:pt x="24711" y="3495"/>
                      </a:lnTo>
                      <a:lnTo>
                        <a:pt x="24606" y="3474"/>
                      </a:lnTo>
                      <a:lnTo>
                        <a:pt x="24564" y="3411"/>
                      </a:lnTo>
                      <a:lnTo>
                        <a:pt x="24502" y="3411"/>
                      </a:lnTo>
                      <a:lnTo>
                        <a:pt x="24481" y="3578"/>
                      </a:lnTo>
                      <a:lnTo>
                        <a:pt x="24418" y="3578"/>
                      </a:lnTo>
                      <a:lnTo>
                        <a:pt x="24292" y="3369"/>
                      </a:lnTo>
                      <a:lnTo>
                        <a:pt x="24209" y="3369"/>
                      </a:lnTo>
                      <a:lnTo>
                        <a:pt x="24146" y="3285"/>
                      </a:lnTo>
                      <a:lnTo>
                        <a:pt x="24062" y="3327"/>
                      </a:lnTo>
                      <a:lnTo>
                        <a:pt x="24083" y="3495"/>
                      </a:lnTo>
                      <a:lnTo>
                        <a:pt x="24041" y="3516"/>
                      </a:lnTo>
                      <a:lnTo>
                        <a:pt x="23958" y="3495"/>
                      </a:lnTo>
                      <a:lnTo>
                        <a:pt x="23895" y="3620"/>
                      </a:lnTo>
                      <a:lnTo>
                        <a:pt x="23895" y="3704"/>
                      </a:lnTo>
                      <a:lnTo>
                        <a:pt x="23832" y="3746"/>
                      </a:lnTo>
                      <a:lnTo>
                        <a:pt x="23748" y="4039"/>
                      </a:lnTo>
                      <a:lnTo>
                        <a:pt x="23748" y="4143"/>
                      </a:lnTo>
                      <a:lnTo>
                        <a:pt x="23686" y="4227"/>
                      </a:lnTo>
                      <a:lnTo>
                        <a:pt x="23686" y="4353"/>
                      </a:lnTo>
                      <a:lnTo>
                        <a:pt x="23665" y="4374"/>
                      </a:lnTo>
                      <a:lnTo>
                        <a:pt x="23665" y="4478"/>
                      </a:lnTo>
                      <a:lnTo>
                        <a:pt x="23581" y="4541"/>
                      </a:lnTo>
                      <a:lnTo>
                        <a:pt x="23581" y="4771"/>
                      </a:lnTo>
                      <a:lnTo>
                        <a:pt x="23518" y="4813"/>
                      </a:lnTo>
                      <a:lnTo>
                        <a:pt x="23455" y="4792"/>
                      </a:lnTo>
                      <a:lnTo>
                        <a:pt x="23372" y="4980"/>
                      </a:lnTo>
                      <a:lnTo>
                        <a:pt x="23414" y="5064"/>
                      </a:lnTo>
                      <a:lnTo>
                        <a:pt x="23372" y="5169"/>
                      </a:lnTo>
                      <a:lnTo>
                        <a:pt x="23372" y="5273"/>
                      </a:lnTo>
                      <a:lnTo>
                        <a:pt x="23309" y="5378"/>
                      </a:lnTo>
                      <a:lnTo>
                        <a:pt x="23351" y="5462"/>
                      </a:lnTo>
                      <a:lnTo>
                        <a:pt x="23330" y="5524"/>
                      </a:lnTo>
                      <a:lnTo>
                        <a:pt x="23204" y="5524"/>
                      </a:lnTo>
                      <a:lnTo>
                        <a:pt x="23246" y="5587"/>
                      </a:lnTo>
                      <a:lnTo>
                        <a:pt x="23351" y="5629"/>
                      </a:lnTo>
                      <a:lnTo>
                        <a:pt x="23351" y="5734"/>
                      </a:lnTo>
                      <a:lnTo>
                        <a:pt x="23267" y="5713"/>
                      </a:lnTo>
                      <a:lnTo>
                        <a:pt x="23204" y="5734"/>
                      </a:lnTo>
                      <a:lnTo>
                        <a:pt x="23121" y="5796"/>
                      </a:lnTo>
                      <a:lnTo>
                        <a:pt x="23037" y="5754"/>
                      </a:lnTo>
                      <a:lnTo>
                        <a:pt x="22995" y="5817"/>
                      </a:lnTo>
                      <a:lnTo>
                        <a:pt x="22995" y="5922"/>
                      </a:lnTo>
                      <a:lnTo>
                        <a:pt x="22932" y="5964"/>
                      </a:lnTo>
                      <a:lnTo>
                        <a:pt x="22849" y="5922"/>
                      </a:lnTo>
                      <a:lnTo>
                        <a:pt x="22849" y="5817"/>
                      </a:lnTo>
                      <a:lnTo>
                        <a:pt x="22890" y="5734"/>
                      </a:lnTo>
                      <a:lnTo>
                        <a:pt x="22828" y="5650"/>
                      </a:lnTo>
                      <a:lnTo>
                        <a:pt x="22828" y="5482"/>
                      </a:lnTo>
                      <a:lnTo>
                        <a:pt x="22911" y="5294"/>
                      </a:lnTo>
                      <a:lnTo>
                        <a:pt x="22932" y="5169"/>
                      </a:lnTo>
                      <a:lnTo>
                        <a:pt x="23016" y="5085"/>
                      </a:lnTo>
                      <a:lnTo>
                        <a:pt x="23016" y="4980"/>
                      </a:lnTo>
                      <a:lnTo>
                        <a:pt x="23037" y="4876"/>
                      </a:lnTo>
                      <a:lnTo>
                        <a:pt x="23100" y="4646"/>
                      </a:lnTo>
                      <a:lnTo>
                        <a:pt x="23225" y="4562"/>
                      </a:lnTo>
                      <a:lnTo>
                        <a:pt x="23225" y="4436"/>
                      </a:lnTo>
                      <a:lnTo>
                        <a:pt x="23100" y="4436"/>
                      </a:lnTo>
                      <a:lnTo>
                        <a:pt x="23100" y="4353"/>
                      </a:lnTo>
                      <a:lnTo>
                        <a:pt x="23163" y="4269"/>
                      </a:lnTo>
                      <a:lnTo>
                        <a:pt x="23163" y="4039"/>
                      </a:lnTo>
                      <a:lnTo>
                        <a:pt x="23121" y="3976"/>
                      </a:lnTo>
                      <a:lnTo>
                        <a:pt x="23058" y="3850"/>
                      </a:lnTo>
                      <a:lnTo>
                        <a:pt x="23100" y="3809"/>
                      </a:lnTo>
                      <a:lnTo>
                        <a:pt x="23100" y="3662"/>
                      </a:lnTo>
                      <a:lnTo>
                        <a:pt x="23016" y="3662"/>
                      </a:lnTo>
                      <a:lnTo>
                        <a:pt x="22911" y="3537"/>
                      </a:lnTo>
                      <a:lnTo>
                        <a:pt x="22744" y="3599"/>
                      </a:lnTo>
                      <a:lnTo>
                        <a:pt x="22723" y="3725"/>
                      </a:lnTo>
                      <a:lnTo>
                        <a:pt x="22828" y="3809"/>
                      </a:lnTo>
                      <a:lnTo>
                        <a:pt x="22828" y="3913"/>
                      </a:lnTo>
                      <a:lnTo>
                        <a:pt x="22890" y="3976"/>
                      </a:lnTo>
                      <a:lnTo>
                        <a:pt x="22890" y="4060"/>
                      </a:lnTo>
                      <a:lnTo>
                        <a:pt x="22807" y="4060"/>
                      </a:lnTo>
                      <a:lnTo>
                        <a:pt x="22786" y="3955"/>
                      </a:lnTo>
                      <a:lnTo>
                        <a:pt x="22702" y="3955"/>
                      </a:lnTo>
                      <a:lnTo>
                        <a:pt x="22639" y="4081"/>
                      </a:lnTo>
                      <a:lnTo>
                        <a:pt x="22702" y="4122"/>
                      </a:lnTo>
                      <a:lnTo>
                        <a:pt x="22723" y="4227"/>
                      </a:lnTo>
                      <a:lnTo>
                        <a:pt x="22786" y="4353"/>
                      </a:lnTo>
                      <a:lnTo>
                        <a:pt x="22723" y="4394"/>
                      </a:lnTo>
                      <a:lnTo>
                        <a:pt x="22702" y="4353"/>
                      </a:lnTo>
                      <a:lnTo>
                        <a:pt x="22639" y="4290"/>
                      </a:lnTo>
                      <a:lnTo>
                        <a:pt x="22618" y="4436"/>
                      </a:lnTo>
                      <a:lnTo>
                        <a:pt x="22514" y="4353"/>
                      </a:lnTo>
                      <a:lnTo>
                        <a:pt x="22514" y="4248"/>
                      </a:lnTo>
                      <a:lnTo>
                        <a:pt x="22430" y="4248"/>
                      </a:lnTo>
                      <a:lnTo>
                        <a:pt x="22388" y="4353"/>
                      </a:lnTo>
                      <a:lnTo>
                        <a:pt x="22326" y="4332"/>
                      </a:lnTo>
                      <a:lnTo>
                        <a:pt x="22326" y="4185"/>
                      </a:lnTo>
                      <a:lnTo>
                        <a:pt x="22409" y="4122"/>
                      </a:lnTo>
                      <a:lnTo>
                        <a:pt x="22388" y="4081"/>
                      </a:lnTo>
                      <a:lnTo>
                        <a:pt x="22221" y="4143"/>
                      </a:lnTo>
                      <a:lnTo>
                        <a:pt x="22095" y="4269"/>
                      </a:lnTo>
                      <a:lnTo>
                        <a:pt x="22012" y="4143"/>
                      </a:lnTo>
                      <a:lnTo>
                        <a:pt x="21949" y="4143"/>
                      </a:lnTo>
                      <a:lnTo>
                        <a:pt x="21865" y="4227"/>
                      </a:lnTo>
                      <a:lnTo>
                        <a:pt x="21740" y="4227"/>
                      </a:lnTo>
                      <a:lnTo>
                        <a:pt x="21698" y="4164"/>
                      </a:lnTo>
                      <a:lnTo>
                        <a:pt x="21572" y="4185"/>
                      </a:lnTo>
                      <a:lnTo>
                        <a:pt x="21530" y="4143"/>
                      </a:lnTo>
                      <a:lnTo>
                        <a:pt x="21635" y="4060"/>
                      </a:lnTo>
                      <a:lnTo>
                        <a:pt x="21782" y="4039"/>
                      </a:lnTo>
                      <a:lnTo>
                        <a:pt x="21865" y="4060"/>
                      </a:lnTo>
                      <a:lnTo>
                        <a:pt x="21991" y="4039"/>
                      </a:lnTo>
                      <a:lnTo>
                        <a:pt x="21991" y="3955"/>
                      </a:lnTo>
                      <a:lnTo>
                        <a:pt x="22074" y="3934"/>
                      </a:lnTo>
                      <a:lnTo>
                        <a:pt x="22158" y="3955"/>
                      </a:lnTo>
                      <a:lnTo>
                        <a:pt x="22263" y="3850"/>
                      </a:lnTo>
                      <a:lnTo>
                        <a:pt x="22263" y="3746"/>
                      </a:lnTo>
                      <a:lnTo>
                        <a:pt x="22284" y="3662"/>
                      </a:lnTo>
                      <a:lnTo>
                        <a:pt x="22200" y="3599"/>
                      </a:lnTo>
                      <a:lnTo>
                        <a:pt x="22095" y="3411"/>
                      </a:lnTo>
                      <a:lnTo>
                        <a:pt x="21970" y="3348"/>
                      </a:lnTo>
                      <a:lnTo>
                        <a:pt x="21949" y="3285"/>
                      </a:lnTo>
                      <a:lnTo>
                        <a:pt x="21761" y="3118"/>
                      </a:lnTo>
                      <a:lnTo>
                        <a:pt x="21740" y="3076"/>
                      </a:lnTo>
                      <a:lnTo>
                        <a:pt x="21635" y="3076"/>
                      </a:lnTo>
                      <a:lnTo>
                        <a:pt x="21489" y="3139"/>
                      </a:lnTo>
                      <a:lnTo>
                        <a:pt x="21426" y="3139"/>
                      </a:lnTo>
                      <a:lnTo>
                        <a:pt x="21238" y="3327"/>
                      </a:lnTo>
                      <a:lnTo>
                        <a:pt x="21279" y="3390"/>
                      </a:lnTo>
                      <a:lnTo>
                        <a:pt x="21279" y="3453"/>
                      </a:lnTo>
                      <a:lnTo>
                        <a:pt x="21217" y="3495"/>
                      </a:lnTo>
                      <a:lnTo>
                        <a:pt x="21133" y="3516"/>
                      </a:lnTo>
                      <a:lnTo>
                        <a:pt x="21133" y="3453"/>
                      </a:lnTo>
                      <a:lnTo>
                        <a:pt x="21049" y="3495"/>
                      </a:lnTo>
                      <a:lnTo>
                        <a:pt x="20966" y="3432"/>
                      </a:lnTo>
                      <a:lnTo>
                        <a:pt x="20861" y="3432"/>
                      </a:lnTo>
                      <a:lnTo>
                        <a:pt x="20819" y="3495"/>
                      </a:lnTo>
                      <a:lnTo>
                        <a:pt x="20714" y="3495"/>
                      </a:lnTo>
                      <a:lnTo>
                        <a:pt x="20652" y="3432"/>
                      </a:lnTo>
                      <a:lnTo>
                        <a:pt x="20714" y="3390"/>
                      </a:lnTo>
                      <a:lnTo>
                        <a:pt x="20861" y="3348"/>
                      </a:lnTo>
                      <a:lnTo>
                        <a:pt x="20924" y="3244"/>
                      </a:lnTo>
                      <a:lnTo>
                        <a:pt x="21028" y="3223"/>
                      </a:lnTo>
                      <a:lnTo>
                        <a:pt x="21112" y="3244"/>
                      </a:lnTo>
                      <a:lnTo>
                        <a:pt x="21175" y="3139"/>
                      </a:lnTo>
                      <a:lnTo>
                        <a:pt x="21175" y="3013"/>
                      </a:lnTo>
                      <a:lnTo>
                        <a:pt x="21238" y="2972"/>
                      </a:lnTo>
                      <a:lnTo>
                        <a:pt x="21321" y="2972"/>
                      </a:lnTo>
                      <a:lnTo>
                        <a:pt x="21384" y="2804"/>
                      </a:lnTo>
                      <a:lnTo>
                        <a:pt x="21384" y="2616"/>
                      </a:lnTo>
                      <a:lnTo>
                        <a:pt x="21426" y="2553"/>
                      </a:lnTo>
                      <a:lnTo>
                        <a:pt x="21384" y="2449"/>
                      </a:lnTo>
                      <a:lnTo>
                        <a:pt x="21279" y="2449"/>
                      </a:lnTo>
                      <a:lnTo>
                        <a:pt x="21112" y="2490"/>
                      </a:lnTo>
                      <a:lnTo>
                        <a:pt x="20903" y="2553"/>
                      </a:lnTo>
                      <a:lnTo>
                        <a:pt x="20694" y="2616"/>
                      </a:lnTo>
                      <a:lnTo>
                        <a:pt x="20547" y="2658"/>
                      </a:lnTo>
                      <a:cubicBezTo>
                        <a:pt x="20652" y="2616"/>
                        <a:pt x="20798" y="2574"/>
                        <a:pt x="20903" y="2511"/>
                      </a:cubicBezTo>
                      <a:cubicBezTo>
                        <a:pt x="20945" y="2511"/>
                        <a:pt x="21028" y="2490"/>
                        <a:pt x="21070" y="2490"/>
                      </a:cubicBezTo>
                      <a:cubicBezTo>
                        <a:pt x="21217" y="2469"/>
                        <a:pt x="21238" y="2344"/>
                        <a:pt x="21175" y="2239"/>
                      </a:cubicBezTo>
                      <a:lnTo>
                        <a:pt x="21238" y="2177"/>
                      </a:lnTo>
                      <a:lnTo>
                        <a:pt x="21217" y="2072"/>
                      </a:lnTo>
                      <a:lnTo>
                        <a:pt x="21217" y="1967"/>
                      </a:lnTo>
                      <a:lnTo>
                        <a:pt x="21154" y="1884"/>
                      </a:lnTo>
                      <a:lnTo>
                        <a:pt x="21217" y="1842"/>
                      </a:lnTo>
                      <a:lnTo>
                        <a:pt x="21217" y="1674"/>
                      </a:lnTo>
                      <a:lnTo>
                        <a:pt x="21133" y="1507"/>
                      </a:lnTo>
                      <a:lnTo>
                        <a:pt x="21175" y="1402"/>
                      </a:lnTo>
                      <a:lnTo>
                        <a:pt x="21154" y="1109"/>
                      </a:lnTo>
                      <a:lnTo>
                        <a:pt x="20945" y="879"/>
                      </a:lnTo>
                      <a:lnTo>
                        <a:pt x="20924" y="775"/>
                      </a:lnTo>
                      <a:lnTo>
                        <a:pt x="20840" y="733"/>
                      </a:lnTo>
                      <a:lnTo>
                        <a:pt x="20694" y="796"/>
                      </a:lnTo>
                      <a:lnTo>
                        <a:pt x="20526" y="775"/>
                      </a:lnTo>
                      <a:lnTo>
                        <a:pt x="20442" y="837"/>
                      </a:lnTo>
                      <a:lnTo>
                        <a:pt x="20442" y="984"/>
                      </a:lnTo>
                      <a:lnTo>
                        <a:pt x="20212" y="1109"/>
                      </a:lnTo>
                      <a:lnTo>
                        <a:pt x="20212" y="1047"/>
                      </a:lnTo>
                      <a:lnTo>
                        <a:pt x="20380" y="900"/>
                      </a:lnTo>
                      <a:lnTo>
                        <a:pt x="20422" y="754"/>
                      </a:lnTo>
                      <a:lnTo>
                        <a:pt x="20317" y="670"/>
                      </a:lnTo>
                      <a:lnTo>
                        <a:pt x="20212" y="712"/>
                      </a:lnTo>
                      <a:lnTo>
                        <a:pt x="20129" y="733"/>
                      </a:lnTo>
                      <a:lnTo>
                        <a:pt x="20212" y="670"/>
                      </a:lnTo>
                      <a:lnTo>
                        <a:pt x="20191" y="586"/>
                      </a:lnTo>
                      <a:lnTo>
                        <a:pt x="19898" y="419"/>
                      </a:lnTo>
                      <a:lnTo>
                        <a:pt x="19815" y="293"/>
                      </a:lnTo>
                      <a:lnTo>
                        <a:pt x="19752" y="252"/>
                      </a:lnTo>
                      <a:lnTo>
                        <a:pt x="19773" y="105"/>
                      </a:lnTo>
                      <a:lnTo>
                        <a:pt x="19459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519" name="Google Shape;519;p35"/>
              <p:cNvSpPr/>
              <p:nvPr/>
            </p:nvSpPr>
            <p:spPr>
              <a:xfrm>
                <a:off x="2577325" y="2970225"/>
                <a:ext cx="3245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524" extrusionOk="0">
                    <a:moveTo>
                      <a:pt x="503" y="0"/>
                    </a:moveTo>
                    <a:lnTo>
                      <a:pt x="293" y="42"/>
                    </a:lnTo>
                    <a:lnTo>
                      <a:pt x="168" y="21"/>
                    </a:lnTo>
                    <a:lnTo>
                      <a:pt x="63" y="42"/>
                    </a:lnTo>
                    <a:lnTo>
                      <a:pt x="1" y="147"/>
                    </a:lnTo>
                    <a:lnTo>
                      <a:pt x="105" y="230"/>
                    </a:lnTo>
                    <a:lnTo>
                      <a:pt x="189" y="209"/>
                    </a:lnTo>
                    <a:lnTo>
                      <a:pt x="252" y="230"/>
                    </a:lnTo>
                    <a:lnTo>
                      <a:pt x="314" y="377"/>
                    </a:lnTo>
                    <a:lnTo>
                      <a:pt x="398" y="439"/>
                    </a:lnTo>
                    <a:lnTo>
                      <a:pt x="524" y="439"/>
                    </a:lnTo>
                    <a:lnTo>
                      <a:pt x="607" y="523"/>
                    </a:lnTo>
                    <a:lnTo>
                      <a:pt x="775" y="523"/>
                    </a:lnTo>
                    <a:lnTo>
                      <a:pt x="775" y="377"/>
                    </a:lnTo>
                    <a:lnTo>
                      <a:pt x="879" y="377"/>
                    </a:lnTo>
                    <a:lnTo>
                      <a:pt x="900" y="439"/>
                    </a:lnTo>
                    <a:lnTo>
                      <a:pt x="984" y="439"/>
                    </a:lnTo>
                    <a:lnTo>
                      <a:pt x="1005" y="335"/>
                    </a:lnTo>
                    <a:lnTo>
                      <a:pt x="1089" y="377"/>
                    </a:lnTo>
                    <a:lnTo>
                      <a:pt x="1298" y="377"/>
                    </a:lnTo>
                    <a:lnTo>
                      <a:pt x="1298" y="335"/>
                    </a:lnTo>
                    <a:lnTo>
                      <a:pt x="1193" y="230"/>
                    </a:lnTo>
                    <a:lnTo>
                      <a:pt x="1047" y="209"/>
                    </a:lnTo>
                    <a:lnTo>
                      <a:pt x="942" y="2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0" name="Google Shape;520;p35"/>
              <p:cNvSpPr/>
              <p:nvPr/>
            </p:nvSpPr>
            <p:spPr>
              <a:xfrm>
                <a:off x="2632250" y="2947725"/>
                <a:ext cx="41350" cy="29325"/>
              </a:xfrm>
              <a:custGeom>
                <a:avLst/>
                <a:gdLst/>
                <a:ahLst/>
                <a:cxnLst/>
                <a:rect l="l" t="t" r="r" b="b"/>
                <a:pathLst>
                  <a:path w="1654" h="1173" extrusionOk="0">
                    <a:moveTo>
                      <a:pt x="1089" y="0"/>
                    </a:moveTo>
                    <a:lnTo>
                      <a:pt x="1005" y="63"/>
                    </a:lnTo>
                    <a:lnTo>
                      <a:pt x="900" y="21"/>
                    </a:lnTo>
                    <a:lnTo>
                      <a:pt x="691" y="21"/>
                    </a:lnTo>
                    <a:lnTo>
                      <a:pt x="649" y="84"/>
                    </a:lnTo>
                    <a:lnTo>
                      <a:pt x="754" y="168"/>
                    </a:lnTo>
                    <a:lnTo>
                      <a:pt x="1068" y="272"/>
                    </a:lnTo>
                    <a:lnTo>
                      <a:pt x="1047" y="314"/>
                    </a:lnTo>
                    <a:lnTo>
                      <a:pt x="1109" y="398"/>
                    </a:lnTo>
                    <a:lnTo>
                      <a:pt x="1047" y="544"/>
                    </a:lnTo>
                    <a:lnTo>
                      <a:pt x="1109" y="649"/>
                    </a:lnTo>
                    <a:lnTo>
                      <a:pt x="1214" y="691"/>
                    </a:lnTo>
                    <a:lnTo>
                      <a:pt x="1340" y="795"/>
                    </a:lnTo>
                    <a:lnTo>
                      <a:pt x="1319" y="858"/>
                    </a:lnTo>
                    <a:lnTo>
                      <a:pt x="1068" y="858"/>
                    </a:lnTo>
                    <a:lnTo>
                      <a:pt x="1026" y="900"/>
                    </a:lnTo>
                    <a:lnTo>
                      <a:pt x="921" y="858"/>
                    </a:lnTo>
                    <a:lnTo>
                      <a:pt x="796" y="858"/>
                    </a:lnTo>
                    <a:lnTo>
                      <a:pt x="649" y="816"/>
                    </a:lnTo>
                    <a:lnTo>
                      <a:pt x="524" y="858"/>
                    </a:lnTo>
                    <a:lnTo>
                      <a:pt x="524" y="816"/>
                    </a:lnTo>
                    <a:lnTo>
                      <a:pt x="482" y="795"/>
                    </a:lnTo>
                    <a:lnTo>
                      <a:pt x="293" y="837"/>
                    </a:lnTo>
                    <a:lnTo>
                      <a:pt x="189" y="733"/>
                    </a:lnTo>
                    <a:lnTo>
                      <a:pt x="63" y="795"/>
                    </a:lnTo>
                    <a:lnTo>
                      <a:pt x="0" y="858"/>
                    </a:lnTo>
                    <a:lnTo>
                      <a:pt x="63" y="963"/>
                    </a:lnTo>
                    <a:lnTo>
                      <a:pt x="189" y="1005"/>
                    </a:lnTo>
                    <a:lnTo>
                      <a:pt x="314" y="1151"/>
                    </a:lnTo>
                    <a:lnTo>
                      <a:pt x="377" y="1172"/>
                    </a:lnTo>
                    <a:lnTo>
                      <a:pt x="377" y="1067"/>
                    </a:lnTo>
                    <a:lnTo>
                      <a:pt x="419" y="1026"/>
                    </a:lnTo>
                    <a:lnTo>
                      <a:pt x="691" y="1026"/>
                    </a:lnTo>
                    <a:lnTo>
                      <a:pt x="796" y="1067"/>
                    </a:lnTo>
                    <a:lnTo>
                      <a:pt x="1109" y="1067"/>
                    </a:lnTo>
                    <a:lnTo>
                      <a:pt x="1151" y="1047"/>
                    </a:lnTo>
                    <a:lnTo>
                      <a:pt x="1256" y="1109"/>
                    </a:lnTo>
                    <a:lnTo>
                      <a:pt x="1340" y="1109"/>
                    </a:lnTo>
                    <a:lnTo>
                      <a:pt x="1340" y="1047"/>
                    </a:lnTo>
                    <a:lnTo>
                      <a:pt x="1570" y="921"/>
                    </a:lnTo>
                    <a:lnTo>
                      <a:pt x="1570" y="837"/>
                    </a:lnTo>
                    <a:lnTo>
                      <a:pt x="1570" y="733"/>
                    </a:lnTo>
                    <a:lnTo>
                      <a:pt x="1528" y="607"/>
                    </a:lnTo>
                    <a:lnTo>
                      <a:pt x="1549" y="544"/>
                    </a:lnTo>
                    <a:lnTo>
                      <a:pt x="1633" y="502"/>
                    </a:lnTo>
                    <a:lnTo>
                      <a:pt x="1653" y="377"/>
                    </a:lnTo>
                    <a:lnTo>
                      <a:pt x="1612" y="293"/>
                    </a:lnTo>
                    <a:lnTo>
                      <a:pt x="1653" y="189"/>
                    </a:lnTo>
                    <a:lnTo>
                      <a:pt x="1633" y="126"/>
                    </a:lnTo>
                    <a:lnTo>
                      <a:pt x="1528" y="105"/>
                    </a:lnTo>
                    <a:lnTo>
                      <a:pt x="1423" y="126"/>
                    </a:lnTo>
                    <a:lnTo>
                      <a:pt x="1319" y="21"/>
                    </a:lnTo>
                    <a:lnTo>
                      <a:pt x="108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1" name="Google Shape;521;p35"/>
              <p:cNvSpPr/>
              <p:nvPr/>
            </p:nvSpPr>
            <p:spPr>
              <a:xfrm>
                <a:off x="2485775" y="2895925"/>
                <a:ext cx="153825" cy="54950"/>
              </a:xfrm>
              <a:custGeom>
                <a:avLst/>
                <a:gdLst/>
                <a:ahLst/>
                <a:cxnLst/>
                <a:rect l="l" t="t" r="r" b="b"/>
                <a:pathLst>
                  <a:path w="6153" h="2198" extrusionOk="0">
                    <a:moveTo>
                      <a:pt x="1570" y="1"/>
                    </a:moveTo>
                    <a:lnTo>
                      <a:pt x="1445" y="106"/>
                    </a:lnTo>
                    <a:lnTo>
                      <a:pt x="1131" y="106"/>
                    </a:lnTo>
                    <a:lnTo>
                      <a:pt x="901" y="168"/>
                    </a:lnTo>
                    <a:lnTo>
                      <a:pt x="817" y="252"/>
                    </a:lnTo>
                    <a:lnTo>
                      <a:pt x="566" y="315"/>
                    </a:lnTo>
                    <a:lnTo>
                      <a:pt x="482" y="419"/>
                    </a:lnTo>
                    <a:lnTo>
                      <a:pt x="377" y="482"/>
                    </a:lnTo>
                    <a:lnTo>
                      <a:pt x="357" y="608"/>
                    </a:lnTo>
                    <a:lnTo>
                      <a:pt x="419" y="712"/>
                    </a:lnTo>
                    <a:lnTo>
                      <a:pt x="398" y="775"/>
                    </a:lnTo>
                    <a:lnTo>
                      <a:pt x="294" y="712"/>
                    </a:lnTo>
                    <a:lnTo>
                      <a:pt x="85" y="817"/>
                    </a:lnTo>
                    <a:lnTo>
                      <a:pt x="1" y="796"/>
                    </a:lnTo>
                    <a:lnTo>
                      <a:pt x="1" y="880"/>
                    </a:lnTo>
                    <a:lnTo>
                      <a:pt x="105" y="922"/>
                    </a:lnTo>
                    <a:lnTo>
                      <a:pt x="252" y="796"/>
                    </a:lnTo>
                    <a:lnTo>
                      <a:pt x="273" y="817"/>
                    </a:lnTo>
                    <a:lnTo>
                      <a:pt x="273" y="922"/>
                    </a:lnTo>
                    <a:lnTo>
                      <a:pt x="419" y="817"/>
                    </a:lnTo>
                    <a:lnTo>
                      <a:pt x="524" y="817"/>
                    </a:lnTo>
                    <a:lnTo>
                      <a:pt x="629" y="629"/>
                    </a:lnTo>
                    <a:lnTo>
                      <a:pt x="796" y="670"/>
                    </a:lnTo>
                    <a:lnTo>
                      <a:pt x="838" y="608"/>
                    </a:lnTo>
                    <a:lnTo>
                      <a:pt x="922" y="691"/>
                    </a:lnTo>
                    <a:lnTo>
                      <a:pt x="1026" y="670"/>
                    </a:lnTo>
                    <a:lnTo>
                      <a:pt x="1214" y="461"/>
                    </a:lnTo>
                    <a:lnTo>
                      <a:pt x="1319" y="419"/>
                    </a:lnTo>
                    <a:lnTo>
                      <a:pt x="1361" y="357"/>
                    </a:lnTo>
                    <a:lnTo>
                      <a:pt x="1528" y="378"/>
                    </a:lnTo>
                    <a:lnTo>
                      <a:pt x="1654" y="378"/>
                    </a:lnTo>
                    <a:lnTo>
                      <a:pt x="1884" y="398"/>
                    </a:lnTo>
                    <a:lnTo>
                      <a:pt x="1968" y="461"/>
                    </a:lnTo>
                    <a:lnTo>
                      <a:pt x="1884" y="503"/>
                    </a:lnTo>
                    <a:lnTo>
                      <a:pt x="1758" y="503"/>
                    </a:lnTo>
                    <a:lnTo>
                      <a:pt x="1675" y="566"/>
                    </a:lnTo>
                    <a:lnTo>
                      <a:pt x="1758" y="629"/>
                    </a:lnTo>
                    <a:lnTo>
                      <a:pt x="2093" y="691"/>
                    </a:lnTo>
                    <a:lnTo>
                      <a:pt x="2177" y="670"/>
                    </a:lnTo>
                    <a:lnTo>
                      <a:pt x="2282" y="670"/>
                    </a:lnTo>
                    <a:lnTo>
                      <a:pt x="2386" y="733"/>
                    </a:lnTo>
                    <a:lnTo>
                      <a:pt x="2554" y="775"/>
                    </a:lnTo>
                    <a:lnTo>
                      <a:pt x="2616" y="775"/>
                    </a:lnTo>
                    <a:lnTo>
                      <a:pt x="2658" y="691"/>
                    </a:lnTo>
                    <a:lnTo>
                      <a:pt x="2721" y="775"/>
                    </a:lnTo>
                    <a:lnTo>
                      <a:pt x="2763" y="817"/>
                    </a:lnTo>
                    <a:lnTo>
                      <a:pt x="2930" y="942"/>
                    </a:lnTo>
                    <a:lnTo>
                      <a:pt x="3077" y="984"/>
                    </a:lnTo>
                    <a:lnTo>
                      <a:pt x="3139" y="942"/>
                    </a:lnTo>
                    <a:lnTo>
                      <a:pt x="3244" y="1026"/>
                    </a:lnTo>
                    <a:lnTo>
                      <a:pt x="3349" y="1005"/>
                    </a:lnTo>
                    <a:lnTo>
                      <a:pt x="3432" y="1047"/>
                    </a:lnTo>
                    <a:lnTo>
                      <a:pt x="3600" y="1005"/>
                    </a:lnTo>
                    <a:lnTo>
                      <a:pt x="3663" y="1026"/>
                    </a:lnTo>
                    <a:lnTo>
                      <a:pt x="3746" y="1361"/>
                    </a:lnTo>
                    <a:lnTo>
                      <a:pt x="3955" y="1570"/>
                    </a:lnTo>
                    <a:lnTo>
                      <a:pt x="4039" y="1612"/>
                    </a:lnTo>
                    <a:lnTo>
                      <a:pt x="4081" y="1549"/>
                    </a:lnTo>
                    <a:lnTo>
                      <a:pt x="4227" y="1633"/>
                    </a:lnTo>
                    <a:lnTo>
                      <a:pt x="4437" y="1633"/>
                    </a:lnTo>
                    <a:lnTo>
                      <a:pt x="4458" y="1675"/>
                    </a:lnTo>
                    <a:lnTo>
                      <a:pt x="4541" y="1738"/>
                    </a:lnTo>
                    <a:lnTo>
                      <a:pt x="4541" y="1842"/>
                    </a:lnTo>
                    <a:lnTo>
                      <a:pt x="4374" y="1863"/>
                    </a:lnTo>
                    <a:lnTo>
                      <a:pt x="4186" y="2051"/>
                    </a:lnTo>
                    <a:lnTo>
                      <a:pt x="4186" y="2156"/>
                    </a:lnTo>
                    <a:lnTo>
                      <a:pt x="4374" y="2177"/>
                    </a:lnTo>
                    <a:lnTo>
                      <a:pt x="4541" y="2135"/>
                    </a:lnTo>
                    <a:lnTo>
                      <a:pt x="4604" y="2156"/>
                    </a:lnTo>
                    <a:lnTo>
                      <a:pt x="4897" y="2093"/>
                    </a:lnTo>
                    <a:lnTo>
                      <a:pt x="5064" y="2093"/>
                    </a:lnTo>
                    <a:lnTo>
                      <a:pt x="5274" y="2198"/>
                    </a:lnTo>
                    <a:lnTo>
                      <a:pt x="5546" y="2135"/>
                    </a:lnTo>
                    <a:lnTo>
                      <a:pt x="5587" y="2072"/>
                    </a:lnTo>
                    <a:lnTo>
                      <a:pt x="5650" y="2072"/>
                    </a:lnTo>
                    <a:lnTo>
                      <a:pt x="5734" y="2030"/>
                    </a:lnTo>
                    <a:lnTo>
                      <a:pt x="5943" y="2051"/>
                    </a:lnTo>
                    <a:lnTo>
                      <a:pt x="6069" y="1989"/>
                    </a:lnTo>
                    <a:lnTo>
                      <a:pt x="6152" y="1884"/>
                    </a:lnTo>
                    <a:lnTo>
                      <a:pt x="6111" y="1842"/>
                    </a:lnTo>
                    <a:lnTo>
                      <a:pt x="6006" y="1821"/>
                    </a:lnTo>
                    <a:lnTo>
                      <a:pt x="5922" y="1654"/>
                    </a:lnTo>
                    <a:lnTo>
                      <a:pt x="5692" y="1549"/>
                    </a:lnTo>
                    <a:lnTo>
                      <a:pt x="5378" y="1549"/>
                    </a:lnTo>
                    <a:lnTo>
                      <a:pt x="5295" y="1528"/>
                    </a:lnTo>
                    <a:lnTo>
                      <a:pt x="5336" y="1466"/>
                    </a:lnTo>
                    <a:lnTo>
                      <a:pt x="5399" y="1319"/>
                    </a:lnTo>
                    <a:lnTo>
                      <a:pt x="5315" y="1298"/>
                    </a:lnTo>
                    <a:lnTo>
                      <a:pt x="5232" y="1340"/>
                    </a:lnTo>
                    <a:lnTo>
                      <a:pt x="5127" y="1340"/>
                    </a:lnTo>
                    <a:lnTo>
                      <a:pt x="4918" y="1194"/>
                    </a:lnTo>
                    <a:lnTo>
                      <a:pt x="4855" y="1235"/>
                    </a:lnTo>
                    <a:lnTo>
                      <a:pt x="4771" y="1152"/>
                    </a:lnTo>
                    <a:lnTo>
                      <a:pt x="4604" y="1026"/>
                    </a:lnTo>
                    <a:lnTo>
                      <a:pt x="4541" y="1131"/>
                    </a:lnTo>
                    <a:lnTo>
                      <a:pt x="4479" y="1089"/>
                    </a:lnTo>
                    <a:lnTo>
                      <a:pt x="4499" y="1005"/>
                    </a:lnTo>
                    <a:lnTo>
                      <a:pt x="4437" y="984"/>
                    </a:lnTo>
                    <a:lnTo>
                      <a:pt x="4395" y="1047"/>
                    </a:lnTo>
                    <a:lnTo>
                      <a:pt x="4332" y="984"/>
                    </a:lnTo>
                    <a:lnTo>
                      <a:pt x="4123" y="922"/>
                    </a:lnTo>
                    <a:lnTo>
                      <a:pt x="3955" y="796"/>
                    </a:lnTo>
                    <a:lnTo>
                      <a:pt x="3830" y="712"/>
                    </a:lnTo>
                    <a:lnTo>
                      <a:pt x="3704" y="587"/>
                    </a:lnTo>
                    <a:lnTo>
                      <a:pt x="3349" y="587"/>
                    </a:lnTo>
                    <a:lnTo>
                      <a:pt x="3244" y="524"/>
                    </a:lnTo>
                    <a:lnTo>
                      <a:pt x="3202" y="398"/>
                    </a:lnTo>
                    <a:lnTo>
                      <a:pt x="3077" y="252"/>
                    </a:lnTo>
                    <a:lnTo>
                      <a:pt x="2972" y="273"/>
                    </a:lnTo>
                    <a:lnTo>
                      <a:pt x="2909" y="210"/>
                    </a:lnTo>
                    <a:lnTo>
                      <a:pt x="2491" y="147"/>
                    </a:lnTo>
                    <a:lnTo>
                      <a:pt x="2365" y="210"/>
                    </a:lnTo>
                    <a:lnTo>
                      <a:pt x="2177" y="168"/>
                    </a:lnTo>
                    <a:lnTo>
                      <a:pt x="2072" y="43"/>
                    </a:lnTo>
                    <a:lnTo>
                      <a:pt x="1821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2" name="Google Shape;522;p35"/>
              <p:cNvSpPr/>
              <p:nvPr/>
            </p:nvSpPr>
            <p:spPr>
              <a:xfrm>
                <a:off x="2901125" y="4083350"/>
                <a:ext cx="39250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901" extrusionOk="0">
                    <a:moveTo>
                      <a:pt x="1025" y="0"/>
                    </a:moveTo>
                    <a:lnTo>
                      <a:pt x="984" y="84"/>
                    </a:lnTo>
                    <a:lnTo>
                      <a:pt x="921" y="105"/>
                    </a:lnTo>
                    <a:lnTo>
                      <a:pt x="942" y="189"/>
                    </a:lnTo>
                    <a:lnTo>
                      <a:pt x="921" y="252"/>
                    </a:lnTo>
                    <a:lnTo>
                      <a:pt x="691" y="314"/>
                    </a:lnTo>
                    <a:lnTo>
                      <a:pt x="733" y="273"/>
                    </a:lnTo>
                    <a:lnTo>
                      <a:pt x="774" y="126"/>
                    </a:lnTo>
                    <a:lnTo>
                      <a:pt x="733" y="63"/>
                    </a:lnTo>
                    <a:lnTo>
                      <a:pt x="649" y="84"/>
                    </a:lnTo>
                    <a:lnTo>
                      <a:pt x="607" y="168"/>
                    </a:lnTo>
                    <a:lnTo>
                      <a:pt x="544" y="168"/>
                    </a:lnTo>
                    <a:lnTo>
                      <a:pt x="461" y="84"/>
                    </a:lnTo>
                    <a:lnTo>
                      <a:pt x="377" y="84"/>
                    </a:lnTo>
                    <a:lnTo>
                      <a:pt x="377" y="252"/>
                    </a:lnTo>
                    <a:lnTo>
                      <a:pt x="272" y="210"/>
                    </a:lnTo>
                    <a:lnTo>
                      <a:pt x="168" y="105"/>
                    </a:lnTo>
                    <a:lnTo>
                      <a:pt x="105" y="168"/>
                    </a:lnTo>
                    <a:lnTo>
                      <a:pt x="230" y="356"/>
                    </a:lnTo>
                    <a:lnTo>
                      <a:pt x="377" y="377"/>
                    </a:lnTo>
                    <a:lnTo>
                      <a:pt x="377" y="419"/>
                    </a:lnTo>
                    <a:lnTo>
                      <a:pt x="230" y="419"/>
                    </a:lnTo>
                    <a:lnTo>
                      <a:pt x="168" y="482"/>
                    </a:lnTo>
                    <a:lnTo>
                      <a:pt x="189" y="565"/>
                    </a:lnTo>
                    <a:lnTo>
                      <a:pt x="84" y="670"/>
                    </a:lnTo>
                    <a:lnTo>
                      <a:pt x="0" y="670"/>
                    </a:lnTo>
                    <a:lnTo>
                      <a:pt x="0" y="712"/>
                    </a:lnTo>
                    <a:lnTo>
                      <a:pt x="126" y="796"/>
                    </a:lnTo>
                    <a:lnTo>
                      <a:pt x="189" y="712"/>
                    </a:lnTo>
                    <a:lnTo>
                      <a:pt x="293" y="796"/>
                    </a:lnTo>
                    <a:lnTo>
                      <a:pt x="377" y="691"/>
                    </a:lnTo>
                    <a:lnTo>
                      <a:pt x="230" y="628"/>
                    </a:lnTo>
                    <a:lnTo>
                      <a:pt x="335" y="586"/>
                    </a:lnTo>
                    <a:lnTo>
                      <a:pt x="523" y="607"/>
                    </a:lnTo>
                    <a:lnTo>
                      <a:pt x="649" y="565"/>
                    </a:lnTo>
                    <a:lnTo>
                      <a:pt x="649" y="461"/>
                    </a:lnTo>
                    <a:cubicBezTo>
                      <a:pt x="649" y="461"/>
                      <a:pt x="667" y="470"/>
                      <a:pt x="680" y="470"/>
                    </a:cubicBezTo>
                    <a:cubicBezTo>
                      <a:pt x="686" y="470"/>
                      <a:pt x="691" y="468"/>
                      <a:pt x="691" y="461"/>
                    </a:cubicBezTo>
                    <a:cubicBezTo>
                      <a:pt x="795" y="398"/>
                      <a:pt x="900" y="377"/>
                      <a:pt x="1005" y="314"/>
                    </a:cubicBezTo>
                    <a:lnTo>
                      <a:pt x="1046" y="398"/>
                    </a:lnTo>
                    <a:lnTo>
                      <a:pt x="1025" y="461"/>
                    </a:lnTo>
                    <a:lnTo>
                      <a:pt x="942" y="419"/>
                    </a:lnTo>
                    <a:lnTo>
                      <a:pt x="858" y="461"/>
                    </a:lnTo>
                    <a:lnTo>
                      <a:pt x="691" y="712"/>
                    </a:lnTo>
                    <a:lnTo>
                      <a:pt x="753" y="733"/>
                    </a:lnTo>
                    <a:lnTo>
                      <a:pt x="837" y="879"/>
                    </a:lnTo>
                    <a:lnTo>
                      <a:pt x="921" y="900"/>
                    </a:lnTo>
                    <a:lnTo>
                      <a:pt x="921" y="837"/>
                    </a:lnTo>
                    <a:lnTo>
                      <a:pt x="837" y="733"/>
                    </a:lnTo>
                    <a:lnTo>
                      <a:pt x="858" y="712"/>
                    </a:lnTo>
                    <a:lnTo>
                      <a:pt x="963" y="775"/>
                    </a:lnTo>
                    <a:lnTo>
                      <a:pt x="1025" y="733"/>
                    </a:lnTo>
                    <a:lnTo>
                      <a:pt x="963" y="691"/>
                    </a:lnTo>
                    <a:lnTo>
                      <a:pt x="963" y="607"/>
                    </a:lnTo>
                    <a:lnTo>
                      <a:pt x="1067" y="628"/>
                    </a:lnTo>
                    <a:lnTo>
                      <a:pt x="1172" y="607"/>
                    </a:lnTo>
                    <a:lnTo>
                      <a:pt x="1172" y="586"/>
                    </a:lnTo>
                    <a:lnTo>
                      <a:pt x="1088" y="586"/>
                    </a:lnTo>
                    <a:lnTo>
                      <a:pt x="1046" y="524"/>
                    </a:lnTo>
                    <a:lnTo>
                      <a:pt x="1088" y="503"/>
                    </a:lnTo>
                    <a:lnTo>
                      <a:pt x="1193" y="524"/>
                    </a:lnTo>
                    <a:lnTo>
                      <a:pt x="1339" y="503"/>
                    </a:lnTo>
                    <a:lnTo>
                      <a:pt x="1444" y="419"/>
                    </a:lnTo>
                    <a:lnTo>
                      <a:pt x="1549" y="398"/>
                    </a:lnTo>
                    <a:lnTo>
                      <a:pt x="1507" y="314"/>
                    </a:lnTo>
                    <a:lnTo>
                      <a:pt x="1465" y="293"/>
                    </a:lnTo>
                    <a:lnTo>
                      <a:pt x="1444" y="273"/>
                    </a:lnTo>
                    <a:lnTo>
                      <a:pt x="1486" y="210"/>
                    </a:lnTo>
                    <a:lnTo>
                      <a:pt x="1569" y="189"/>
                    </a:lnTo>
                    <a:lnTo>
                      <a:pt x="1528" y="126"/>
                    </a:lnTo>
                    <a:lnTo>
                      <a:pt x="1381" y="105"/>
                    </a:lnTo>
                    <a:lnTo>
                      <a:pt x="1318" y="126"/>
                    </a:lnTo>
                    <a:lnTo>
                      <a:pt x="1339" y="189"/>
                    </a:lnTo>
                    <a:lnTo>
                      <a:pt x="1256" y="210"/>
                    </a:lnTo>
                    <a:lnTo>
                      <a:pt x="1172" y="105"/>
                    </a:lnTo>
                    <a:lnTo>
                      <a:pt x="1172" y="42"/>
                    </a:lnTo>
                    <a:lnTo>
                      <a:pt x="1025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3" name="Google Shape;523;p35"/>
              <p:cNvSpPr/>
              <p:nvPr/>
            </p:nvSpPr>
            <p:spPr>
              <a:xfrm>
                <a:off x="2506700" y="3102550"/>
                <a:ext cx="800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66" extrusionOk="0">
                    <a:moveTo>
                      <a:pt x="2072" y="1"/>
                    </a:moveTo>
                    <a:lnTo>
                      <a:pt x="2030" y="43"/>
                    </a:lnTo>
                    <a:lnTo>
                      <a:pt x="1863" y="147"/>
                    </a:lnTo>
                    <a:lnTo>
                      <a:pt x="1675" y="189"/>
                    </a:lnTo>
                    <a:lnTo>
                      <a:pt x="1319" y="377"/>
                    </a:lnTo>
                    <a:lnTo>
                      <a:pt x="1214" y="461"/>
                    </a:lnTo>
                    <a:lnTo>
                      <a:pt x="1131" y="482"/>
                    </a:lnTo>
                    <a:lnTo>
                      <a:pt x="921" y="482"/>
                    </a:lnTo>
                    <a:lnTo>
                      <a:pt x="733" y="315"/>
                    </a:lnTo>
                    <a:lnTo>
                      <a:pt x="608" y="273"/>
                    </a:lnTo>
                    <a:lnTo>
                      <a:pt x="566" y="294"/>
                    </a:lnTo>
                    <a:lnTo>
                      <a:pt x="629" y="356"/>
                    </a:lnTo>
                    <a:lnTo>
                      <a:pt x="629" y="398"/>
                    </a:lnTo>
                    <a:lnTo>
                      <a:pt x="566" y="419"/>
                    </a:lnTo>
                    <a:lnTo>
                      <a:pt x="461" y="377"/>
                    </a:lnTo>
                    <a:lnTo>
                      <a:pt x="419" y="315"/>
                    </a:lnTo>
                    <a:lnTo>
                      <a:pt x="461" y="294"/>
                    </a:lnTo>
                    <a:lnTo>
                      <a:pt x="482" y="294"/>
                    </a:lnTo>
                    <a:lnTo>
                      <a:pt x="461" y="252"/>
                    </a:lnTo>
                    <a:lnTo>
                      <a:pt x="398" y="252"/>
                    </a:lnTo>
                    <a:lnTo>
                      <a:pt x="315" y="210"/>
                    </a:lnTo>
                    <a:lnTo>
                      <a:pt x="273" y="168"/>
                    </a:lnTo>
                    <a:lnTo>
                      <a:pt x="252" y="84"/>
                    </a:lnTo>
                    <a:lnTo>
                      <a:pt x="147" y="84"/>
                    </a:lnTo>
                    <a:lnTo>
                      <a:pt x="85" y="147"/>
                    </a:lnTo>
                    <a:lnTo>
                      <a:pt x="85" y="252"/>
                    </a:lnTo>
                    <a:lnTo>
                      <a:pt x="43" y="315"/>
                    </a:lnTo>
                    <a:lnTo>
                      <a:pt x="1" y="398"/>
                    </a:lnTo>
                    <a:lnTo>
                      <a:pt x="85" y="419"/>
                    </a:lnTo>
                    <a:lnTo>
                      <a:pt x="147" y="524"/>
                    </a:lnTo>
                    <a:lnTo>
                      <a:pt x="64" y="587"/>
                    </a:lnTo>
                    <a:lnTo>
                      <a:pt x="43" y="691"/>
                    </a:lnTo>
                    <a:lnTo>
                      <a:pt x="43" y="733"/>
                    </a:lnTo>
                    <a:lnTo>
                      <a:pt x="64" y="796"/>
                    </a:lnTo>
                    <a:lnTo>
                      <a:pt x="168" y="796"/>
                    </a:lnTo>
                    <a:lnTo>
                      <a:pt x="252" y="817"/>
                    </a:lnTo>
                    <a:lnTo>
                      <a:pt x="357" y="796"/>
                    </a:lnTo>
                    <a:lnTo>
                      <a:pt x="398" y="733"/>
                    </a:lnTo>
                    <a:lnTo>
                      <a:pt x="461" y="796"/>
                    </a:lnTo>
                    <a:lnTo>
                      <a:pt x="461" y="838"/>
                    </a:lnTo>
                    <a:lnTo>
                      <a:pt x="524" y="880"/>
                    </a:lnTo>
                    <a:lnTo>
                      <a:pt x="733" y="900"/>
                    </a:lnTo>
                    <a:lnTo>
                      <a:pt x="775" y="1026"/>
                    </a:lnTo>
                    <a:lnTo>
                      <a:pt x="817" y="1193"/>
                    </a:lnTo>
                    <a:lnTo>
                      <a:pt x="921" y="1235"/>
                    </a:lnTo>
                    <a:lnTo>
                      <a:pt x="1026" y="1235"/>
                    </a:lnTo>
                    <a:lnTo>
                      <a:pt x="1047" y="1152"/>
                    </a:lnTo>
                    <a:lnTo>
                      <a:pt x="1005" y="1131"/>
                    </a:lnTo>
                    <a:lnTo>
                      <a:pt x="1047" y="1047"/>
                    </a:lnTo>
                    <a:lnTo>
                      <a:pt x="1131" y="1089"/>
                    </a:lnTo>
                    <a:lnTo>
                      <a:pt x="1152" y="1131"/>
                    </a:lnTo>
                    <a:lnTo>
                      <a:pt x="1131" y="1193"/>
                    </a:lnTo>
                    <a:lnTo>
                      <a:pt x="1152" y="1319"/>
                    </a:lnTo>
                    <a:lnTo>
                      <a:pt x="1152" y="1403"/>
                    </a:lnTo>
                    <a:lnTo>
                      <a:pt x="1193" y="1444"/>
                    </a:lnTo>
                    <a:lnTo>
                      <a:pt x="1340" y="1465"/>
                    </a:lnTo>
                    <a:lnTo>
                      <a:pt x="1424" y="1361"/>
                    </a:lnTo>
                    <a:lnTo>
                      <a:pt x="1507" y="1298"/>
                    </a:lnTo>
                    <a:lnTo>
                      <a:pt x="1612" y="1319"/>
                    </a:lnTo>
                    <a:lnTo>
                      <a:pt x="1654" y="1298"/>
                    </a:lnTo>
                    <a:lnTo>
                      <a:pt x="1654" y="1152"/>
                    </a:lnTo>
                    <a:lnTo>
                      <a:pt x="1570" y="1089"/>
                    </a:lnTo>
                    <a:lnTo>
                      <a:pt x="1465" y="1026"/>
                    </a:lnTo>
                    <a:lnTo>
                      <a:pt x="1445" y="921"/>
                    </a:lnTo>
                    <a:lnTo>
                      <a:pt x="1445" y="880"/>
                    </a:lnTo>
                    <a:lnTo>
                      <a:pt x="1549" y="817"/>
                    </a:lnTo>
                    <a:lnTo>
                      <a:pt x="1737" y="775"/>
                    </a:lnTo>
                    <a:lnTo>
                      <a:pt x="1884" y="628"/>
                    </a:lnTo>
                    <a:lnTo>
                      <a:pt x="1884" y="587"/>
                    </a:lnTo>
                    <a:lnTo>
                      <a:pt x="1863" y="566"/>
                    </a:lnTo>
                    <a:lnTo>
                      <a:pt x="1863" y="419"/>
                    </a:lnTo>
                    <a:lnTo>
                      <a:pt x="2051" y="356"/>
                    </a:lnTo>
                    <a:lnTo>
                      <a:pt x="2177" y="315"/>
                    </a:lnTo>
                    <a:lnTo>
                      <a:pt x="2261" y="377"/>
                    </a:lnTo>
                    <a:lnTo>
                      <a:pt x="2365" y="482"/>
                    </a:lnTo>
                    <a:lnTo>
                      <a:pt x="2449" y="482"/>
                    </a:lnTo>
                    <a:lnTo>
                      <a:pt x="2553" y="608"/>
                    </a:lnTo>
                    <a:lnTo>
                      <a:pt x="2574" y="712"/>
                    </a:lnTo>
                    <a:lnTo>
                      <a:pt x="2616" y="775"/>
                    </a:lnTo>
                    <a:lnTo>
                      <a:pt x="2679" y="733"/>
                    </a:lnTo>
                    <a:lnTo>
                      <a:pt x="2763" y="670"/>
                    </a:lnTo>
                    <a:lnTo>
                      <a:pt x="2805" y="670"/>
                    </a:lnTo>
                    <a:lnTo>
                      <a:pt x="2826" y="733"/>
                    </a:lnTo>
                    <a:lnTo>
                      <a:pt x="2784" y="796"/>
                    </a:lnTo>
                    <a:lnTo>
                      <a:pt x="2721" y="796"/>
                    </a:lnTo>
                    <a:lnTo>
                      <a:pt x="2616" y="942"/>
                    </a:lnTo>
                    <a:lnTo>
                      <a:pt x="2595" y="984"/>
                    </a:lnTo>
                    <a:lnTo>
                      <a:pt x="2616" y="1131"/>
                    </a:lnTo>
                    <a:lnTo>
                      <a:pt x="2763" y="1319"/>
                    </a:lnTo>
                    <a:lnTo>
                      <a:pt x="2888" y="1424"/>
                    </a:lnTo>
                    <a:lnTo>
                      <a:pt x="2972" y="1235"/>
                    </a:lnTo>
                    <a:lnTo>
                      <a:pt x="3014" y="1235"/>
                    </a:lnTo>
                    <a:lnTo>
                      <a:pt x="3098" y="1193"/>
                    </a:lnTo>
                    <a:lnTo>
                      <a:pt x="3118" y="1047"/>
                    </a:lnTo>
                    <a:lnTo>
                      <a:pt x="3202" y="900"/>
                    </a:lnTo>
                    <a:lnTo>
                      <a:pt x="3139" y="733"/>
                    </a:lnTo>
                    <a:lnTo>
                      <a:pt x="3139" y="691"/>
                    </a:lnTo>
                    <a:lnTo>
                      <a:pt x="3181" y="587"/>
                    </a:lnTo>
                    <a:lnTo>
                      <a:pt x="3118" y="524"/>
                    </a:lnTo>
                    <a:lnTo>
                      <a:pt x="3035" y="482"/>
                    </a:lnTo>
                    <a:lnTo>
                      <a:pt x="3014" y="419"/>
                    </a:lnTo>
                    <a:lnTo>
                      <a:pt x="2909" y="294"/>
                    </a:lnTo>
                    <a:lnTo>
                      <a:pt x="2679" y="168"/>
                    </a:lnTo>
                    <a:lnTo>
                      <a:pt x="2512" y="147"/>
                    </a:lnTo>
                    <a:lnTo>
                      <a:pt x="2281" y="147"/>
                    </a:lnTo>
                    <a:lnTo>
                      <a:pt x="2198" y="105"/>
                    </a:lnTo>
                    <a:lnTo>
                      <a:pt x="2156" y="63"/>
                    </a:lnTo>
                    <a:lnTo>
                      <a:pt x="2072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4" name="Google Shape;524;p35"/>
              <p:cNvSpPr/>
              <p:nvPr/>
            </p:nvSpPr>
            <p:spPr>
              <a:xfrm>
                <a:off x="2464350" y="3080075"/>
                <a:ext cx="48650" cy="45525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1821" extrusionOk="0">
                    <a:moveTo>
                      <a:pt x="293" y="0"/>
                    </a:moveTo>
                    <a:lnTo>
                      <a:pt x="105" y="21"/>
                    </a:lnTo>
                    <a:lnTo>
                      <a:pt x="105" y="42"/>
                    </a:lnTo>
                    <a:lnTo>
                      <a:pt x="63" y="63"/>
                    </a:lnTo>
                    <a:lnTo>
                      <a:pt x="84" y="63"/>
                    </a:lnTo>
                    <a:lnTo>
                      <a:pt x="63" y="209"/>
                    </a:lnTo>
                    <a:lnTo>
                      <a:pt x="0" y="230"/>
                    </a:lnTo>
                    <a:lnTo>
                      <a:pt x="63" y="251"/>
                    </a:lnTo>
                    <a:lnTo>
                      <a:pt x="126" y="272"/>
                    </a:lnTo>
                    <a:lnTo>
                      <a:pt x="167" y="377"/>
                    </a:lnTo>
                    <a:lnTo>
                      <a:pt x="63" y="460"/>
                    </a:lnTo>
                    <a:lnTo>
                      <a:pt x="0" y="586"/>
                    </a:lnTo>
                    <a:lnTo>
                      <a:pt x="21" y="690"/>
                    </a:lnTo>
                    <a:lnTo>
                      <a:pt x="188" y="837"/>
                    </a:lnTo>
                    <a:lnTo>
                      <a:pt x="335" y="837"/>
                    </a:lnTo>
                    <a:lnTo>
                      <a:pt x="418" y="879"/>
                    </a:lnTo>
                    <a:lnTo>
                      <a:pt x="481" y="983"/>
                    </a:lnTo>
                    <a:lnTo>
                      <a:pt x="523" y="983"/>
                    </a:lnTo>
                    <a:lnTo>
                      <a:pt x="607" y="879"/>
                    </a:lnTo>
                    <a:lnTo>
                      <a:pt x="586" y="774"/>
                    </a:lnTo>
                    <a:lnTo>
                      <a:pt x="418" y="670"/>
                    </a:lnTo>
                    <a:lnTo>
                      <a:pt x="377" y="586"/>
                    </a:lnTo>
                    <a:lnTo>
                      <a:pt x="418" y="565"/>
                    </a:lnTo>
                    <a:lnTo>
                      <a:pt x="523" y="649"/>
                    </a:lnTo>
                    <a:lnTo>
                      <a:pt x="628" y="690"/>
                    </a:lnTo>
                    <a:lnTo>
                      <a:pt x="649" y="774"/>
                    </a:lnTo>
                    <a:lnTo>
                      <a:pt x="753" y="858"/>
                    </a:lnTo>
                    <a:lnTo>
                      <a:pt x="795" y="983"/>
                    </a:lnTo>
                    <a:lnTo>
                      <a:pt x="921" y="1067"/>
                    </a:lnTo>
                    <a:lnTo>
                      <a:pt x="1025" y="1151"/>
                    </a:lnTo>
                    <a:lnTo>
                      <a:pt x="1109" y="1193"/>
                    </a:lnTo>
                    <a:lnTo>
                      <a:pt x="1234" y="1318"/>
                    </a:lnTo>
                    <a:lnTo>
                      <a:pt x="1255" y="1402"/>
                    </a:lnTo>
                    <a:lnTo>
                      <a:pt x="1172" y="1486"/>
                    </a:lnTo>
                    <a:lnTo>
                      <a:pt x="1172" y="1569"/>
                    </a:lnTo>
                    <a:lnTo>
                      <a:pt x="1234" y="1632"/>
                    </a:lnTo>
                    <a:lnTo>
                      <a:pt x="1360" y="1695"/>
                    </a:lnTo>
                    <a:lnTo>
                      <a:pt x="1444" y="1737"/>
                    </a:lnTo>
                    <a:lnTo>
                      <a:pt x="1486" y="1716"/>
                    </a:lnTo>
                    <a:lnTo>
                      <a:pt x="1527" y="1632"/>
                    </a:lnTo>
                    <a:lnTo>
                      <a:pt x="1465" y="1569"/>
                    </a:lnTo>
                    <a:lnTo>
                      <a:pt x="1360" y="1507"/>
                    </a:lnTo>
                    <a:lnTo>
                      <a:pt x="1360" y="1486"/>
                    </a:lnTo>
                    <a:lnTo>
                      <a:pt x="1381" y="1465"/>
                    </a:lnTo>
                    <a:lnTo>
                      <a:pt x="1465" y="1507"/>
                    </a:lnTo>
                    <a:lnTo>
                      <a:pt x="1548" y="1632"/>
                    </a:lnTo>
                    <a:lnTo>
                      <a:pt x="1548" y="1737"/>
                    </a:lnTo>
                    <a:lnTo>
                      <a:pt x="1590" y="1737"/>
                    </a:lnTo>
                    <a:lnTo>
                      <a:pt x="1632" y="1779"/>
                    </a:lnTo>
                    <a:lnTo>
                      <a:pt x="1674" y="1820"/>
                    </a:lnTo>
                    <a:lnTo>
                      <a:pt x="1737" y="1820"/>
                    </a:lnTo>
                    <a:lnTo>
                      <a:pt x="1758" y="1779"/>
                    </a:lnTo>
                    <a:lnTo>
                      <a:pt x="1758" y="1695"/>
                    </a:lnTo>
                    <a:lnTo>
                      <a:pt x="1737" y="1632"/>
                    </a:lnTo>
                    <a:lnTo>
                      <a:pt x="1737" y="1590"/>
                    </a:lnTo>
                    <a:lnTo>
                      <a:pt x="1758" y="1486"/>
                    </a:lnTo>
                    <a:lnTo>
                      <a:pt x="1841" y="1423"/>
                    </a:lnTo>
                    <a:lnTo>
                      <a:pt x="1779" y="1318"/>
                    </a:lnTo>
                    <a:lnTo>
                      <a:pt x="1695" y="1297"/>
                    </a:lnTo>
                    <a:lnTo>
                      <a:pt x="1737" y="1214"/>
                    </a:lnTo>
                    <a:lnTo>
                      <a:pt x="1779" y="1151"/>
                    </a:lnTo>
                    <a:lnTo>
                      <a:pt x="1779" y="1046"/>
                    </a:lnTo>
                    <a:lnTo>
                      <a:pt x="1841" y="983"/>
                    </a:lnTo>
                    <a:lnTo>
                      <a:pt x="1946" y="983"/>
                    </a:lnTo>
                    <a:lnTo>
                      <a:pt x="1946" y="962"/>
                    </a:lnTo>
                    <a:lnTo>
                      <a:pt x="1862" y="900"/>
                    </a:lnTo>
                    <a:lnTo>
                      <a:pt x="1758" y="879"/>
                    </a:lnTo>
                    <a:lnTo>
                      <a:pt x="1695" y="795"/>
                    </a:lnTo>
                    <a:lnTo>
                      <a:pt x="1653" y="732"/>
                    </a:lnTo>
                    <a:lnTo>
                      <a:pt x="1548" y="586"/>
                    </a:lnTo>
                    <a:lnTo>
                      <a:pt x="1465" y="481"/>
                    </a:lnTo>
                    <a:lnTo>
                      <a:pt x="1465" y="356"/>
                    </a:lnTo>
                    <a:lnTo>
                      <a:pt x="1423" y="251"/>
                    </a:lnTo>
                    <a:lnTo>
                      <a:pt x="1360" y="272"/>
                    </a:lnTo>
                    <a:lnTo>
                      <a:pt x="1339" y="335"/>
                    </a:lnTo>
                    <a:lnTo>
                      <a:pt x="1234" y="335"/>
                    </a:lnTo>
                    <a:lnTo>
                      <a:pt x="1255" y="272"/>
                    </a:lnTo>
                    <a:lnTo>
                      <a:pt x="1172" y="272"/>
                    </a:lnTo>
                    <a:lnTo>
                      <a:pt x="1130" y="314"/>
                    </a:lnTo>
                    <a:lnTo>
                      <a:pt x="1025" y="209"/>
                    </a:lnTo>
                    <a:lnTo>
                      <a:pt x="1025" y="146"/>
                    </a:lnTo>
                    <a:lnTo>
                      <a:pt x="942" y="126"/>
                    </a:lnTo>
                    <a:lnTo>
                      <a:pt x="858" y="42"/>
                    </a:lnTo>
                    <a:lnTo>
                      <a:pt x="711" y="42"/>
                    </a:lnTo>
                    <a:lnTo>
                      <a:pt x="607" y="6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5" name="Google Shape;525;p35"/>
              <p:cNvSpPr/>
              <p:nvPr/>
            </p:nvSpPr>
            <p:spPr>
              <a:xfrm>
                <a:off x="2438700" y="3020425"/>
                <a:ext cx="67500" cy="6697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679" extrusionOk="0">
                    <a:moveTo>
                      <a:pt x="2470" y="1"/>
                    </a:moveTo>
                    <a:lnTo>
                      <a:pt x="2407" y="22"/>
                    </a:lnTo>
                    <a:lnTo>
                      <a:pt x="2386" y="105"/>
                    </a:lnTo>
                    <a:lnTo>
                      <a:pt x="2302" y="126"/>
                    </a:lnTo>
                    <a:lnTo>
                      <a:pt x="2198" y="210"/>
                    </a:lnTo>
                    <a:lnTo>
                      <a:pt x="2093" y="210"/>
                    </a:lnTo>
                    <a:lnTo>
                      <a:pt x="2072" y="294"/>
                    </a:lnTo>
                    <a:lnTo>
                      <a:pt x="1988" y="252"/>
                    </a:lnTo>
                    <a:lnTo>
                      <a:pt x="1884" y="294"/>
                    </a:lnTo>
                    <a:lnTo>
                      <a:pt x="1863" y="231"/>
                    </a:lnTo>
                    <a:lnTo>
                      <a:pt x="1779" y="189"/>
                    </a:lnTo>
                    <a:lnTo>
                      <a:pt x="1737" y="189"/>
                    </a:lnTo>
                    <a:lnTo>
                      <a:pt x="1696" y="294"/>
                    </a:lnTo>
                    <a:lnTo>
                      <a:pt x="1591" y="294"/>
                    </a:lnTo>
                    <a:lnTo>
                      <a:pt x="1528" y="419"/>
                    </a:lnTo>
                    <a:lnTo>
                      <a:pt x="1528" y="461"/>
                    </a:lnTo>
                    <a:lnTo>
                      <a:pt x="1465" y="503"/>
                    </a:lnTo>
                    <a:lnTo>
                      <a:pt x="1361" y="587"/>
                    </a:lnTo>
                    <a:lnTo>
                      <a:pt x="1235" y="649"/>
                    </a:lnTo>
                    <a:lnTo>
                      <a:pt x="1214" y="691"/>
                    </a:lnTo>
                    <a:lnTo>
                      <a:pt x="1131" y="670"/>
                    </a:lnTo>
                    <a:lnTo>
                      <a:pt x="1068" y="691"/>
                    </a:lnTo>
                    <a:lnTo>
                      <a:pt x="1005" y="649"/>
                    </a:lnTo>
                    <a:lnTo>
                      <a:pt x="859" y="628"/>
                    </a:lnTo>
                    <a:lnTo>
                      <a:pt x="691" y="733"/>
                    </a:lnTo>
                    <a:lnTo>
                      <a:pt x="503" y="754"/>
                    </a:lnTo>
                    <a:lnTo>
                      <a:pt x="503" y="859"/>
                    </a:lnTo>
                    <a:lnTo>
                      <a:pt x="503" y="942"/>
                    </a:lnTo>
                    <a:lnTo>
                      <a:pt x="482" y="1089"/>
                    </a:lnTo>
                    <a:lnTo>
                      <a:pt x="419" y="1172"/>
                    </a:lnTo>
                    <a:lnTo>
                      <a:pt x="294" y="1172"/>
                    </a:lnTo>
                    <a:lnTo>
                      <a:pt x="189" y="1193"/>
                    </a:lnTo>
                    <a:lnTo>
                      <a:pt x="189" y="1256"/>
                    </a:lnTo>
                    <a:lnTo>
                      <a:pt x="126" y="1256"/>
                    </a:lnTo>
                    <a:lnTo>
                      <a:pt x="22" y="1214"/>
                    </a:lnTo>
                    <a:lnTo>
                      <a:pt x="1" y="1256"/>
                    </a:lnTo>
                    <a:lnTo>
                      <a:pt x="210" y="1507"/>
                    </a:lnTo>
                    <a:lnTo>
                      <a:pt x="315" y="1591"/>
                    </a:lnTo>
                    <a:lnTo>
                      <a:pt x="315" y="1675"/>
                    </a:lnTo>
                    <a:lnTo>
                      <a:pt x="482" y="1821"/>
                    </a:lnTo>
                    <a:lnTo>
                      <a:pt x="628" y="2030"/>
                    </a:lnTo>
                    <a:lnTo>
                      <a:pt x="900" y="2323"/>
                    </a:lnTo>
                    <a:lnTo>
                      <a:pt x="963" y="2323"/>
                    </a:lnTo>
                    <a:lnTo>
                      <a:pt x="1026" y="2344"/>
                    </a:lnTo>
                    <a:lnTo>
                      <a:pt x="1068" y="2323"/>
                    </a:lnTo>
                    <a:lnTo>
                      <a:pt x="1068" y="2407"/>
                    </a:lnTo>
                    <a:lnTo>
                      <a:pt x="1131" y="2407"/>
                    </a:lnTo>
                    <a:lnTo>
                      <a:pt x="1319" y="2386"/>
                    </a:lnTo>
                    <a:lnTo>
                      <a:pt x="1633" y="2449"/>
                    </a:lnTo>
                    <a:lnTo>
                      <a:pt x="1737" y="2428"/>
                    </a:lnTo>
                    <a:lnTo>
                      <a:pt x="1884" y="2428"/>
                    </a:lnTo>
                    <a:lnTo>
                      <a:pt x="1947" y="2512"/>
                    </a:lnTo>
                    <a:lnTo>
                      <a:pt x="2009" y="2532"/>
                    </a:lnTo>
                    <a:lnTo>
                      <a:pt x="2009" y="2595"/>
                    </a:lnTo>
                    <a:lnTo>
                      <a:pt x="2156" y="2679"/>
                    </a:lnTo>
                    <a:lnTo>
                      <a:pt x="2198" y="2658"/>
                    </a:lnTo>
                    <a:lnTo>
                      <a:pt x="2260" y="2658"/>
                    </a:lnTo>
                    <a:lnTo>
                      <a:pt x="2302" y="2637"/>
                    </a:lnTo>
                    <a:lnTo>
                      <a:pt x="2281" y="2553"/>
                    </a:lnTo>
                    <a:lnTo>
                      <a:pt x="2219" y="2470"/>
                    </a:lnTo>
                    <a:lnTo>
                      <a:pt x="2198" y="2344"/>
                    </a:lnTo>
                    <a:lnTo>
                      <a:pt x="2281" y="2219"/>
                    </a:lnTo>
                    <a:lnTo>
                      <a:pt x="2302" y="2135"/>
                    </a:lnTo>
                    <a:lnTo>
                      <a:pt x="2302" y="2009"/>
                    </a:lnTo>
                    <a:lnTo>
                      <a:pt x="2281" y="2093"/>
                    </a:lnTo>
                    <a:lnTo>
                      <a:pt x="2260" y="2135"/>
                    </a:lnTo>
                    <a:lnTo>
                      <a:pt x="2198" y="2156"/>
                    </a:lnTo>
                    <a:lnTo>
                      <a:pt x="2198" y="2093"/>
                    </a:lnTo>
                    <a:lnTo>
                      <a:pt x="2219" y="2009"/>
                    </a:lnTo>
                    <a:lnTo>
                      <a:pt x="2281" y="1884"/>
                    </a:lnTo>
                    <a:lnTo>
                      <a:pt x="2260" y="1800"/>
                    </a:lnTo>
                    <a:lnTo>
                      <a:pt x="2260" y="1716"/>
                    </a:lnTo>
                    <a:lnTo>
                      <a:pt x="2344" y="1528"/>
                    </a:lnTo>
                    <a:lnTo>
                      <a:pt x="2386" y="1528"/>
                    </a:lnTo>
                    <a:lnTo>
                      <a:pt x="2365" y="1591"/>
                    </a:lnTo>
                    <a:lnTo>
                      <a:pt x="2365" y="1675"/>
                    </a:lnTo>
                    <a:lnTo>
                      <a:pt x="2365" y="1800"/>
                    </a:lnTo>
                    <a:lnTo>
                      <a:pt x="2386" y="1800"/>
                    </a:lnTo>
                    <a:lnTo>
                      <a:pt x="2428" y="1716"/>
                    </a:lnTo>
                    <a:lnTo>
                      <a:pt x="2470" y="1486"/>
                    </a:lnTo>
                    <a:lnTo>
                      <a:pt x="2470" y="1214"/>
                    </a:lnTo>
                    <a:lnTo>
                      <a:pt x="2491" y="1172"/>
                    </a:lnTo>
                    <a:lnTo>
                      <a:pt x="2428" y="1089"/>
                    </a:lnTo>
                    <a:lnTo>
                      <a:pt x="2407" y="1068"/>
                    </a:lnTo>
                    <a:lnTo>
                      <a:pt x="2407" y="1005"/>
                    </a:lnTo>
                    <a:lnTo>
                      <a:pt x="2470" y="963"/>
                    </a:lnTo>
                    <a:lnTo>
                      <a:pt x="2491" y="963"/>
                    </a:lnTo>
                    <a:lnTo>
                      <a:pt x="2512" y="984"/>
                    </a:lnTo>
                    <a:lnTo>
                      <a:pt x="2533" y="838"/>
                    </a:lnTo>
                    <a:lnTo>
                      <a:pt x="2637" y="691"/>
                    </a:lnTo>
                    <a:lnTo>
                      <a:pt x="2700" y="628"/>
                    </a:lnTo>
                    <a:lnTo>
                      <a:pt x="2700" y="566"/>
                    </a:lnTo>
                    <a:lnTo>
                      <a:pt x="2637" y="524"/>
                    </a:lnTo>
                    <a:lnTo>
                      <a:pt x="2637" y="461"/>
                    </a:lnTo>
                    <a:lnTo>
                      <a:pt x="2679" y="377"/>
                    </a:lnTo>
                    <a:lnTo>
                      <a:pt x="2637" y="273"/>
                    </a:lnTo>
                    <a:lnTo>
                      <a:pt x="2637" y="126"/>
                    </a:lnTo>
                    <a:lnTo>
                      <a:pt x="2679" y="63"/>
                    </a:lnTo>
                    <a:lnTo>
                      <a:pt x="2700" y="43"/>
                    </a:lnTo>
                    <a:lnTo>
                      <a:pt x="2533" y="43"/>
                    </a:lnTo>
                    <a:lnTo>
                      <a:pt x="2512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6" name="Google Shape;526;p35"/>
              <p:cNvSpPr/>
              <p:nvPr/>
            </p:nvSpPr>
            <p:spPr>
              <a:xfrm>
                <a:off x="2416725" y="3006825"/>
                <a:ext cx="9157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842" extrusionOk="0">
                    <a:moveTo>
                      <a:pt x="1926" y="1"/>
                    </a:moveTo>
                    <a:lnTo>
                      <a:pt x="1905" y="43"/>
                    </a:lnTo>
                    <a:lnTo>
                      <a:pt x="1968" y="105"/>
                    </a:lnTo>
                    <a:lnTo>
                      <a:pt x="1863" y="126"/>
                    </a:lnTo>
                    <a:lnTo>
                      <a:pt x="1800" y="168"/>
                    </a:lnTo>
                    <a:lnTo>
                      <a:pt x="1696" y="147"/>
                    </a:lnTo>
                    <a:lnTo>
                      <a:pt x="1507" y="168"/>
                    </a:lnTo>
                    <a:lnTo>
                      <a:pt x="943" y="168"/>
                    </a:lnTo>
                    <a:lnTo>
                      <a:pt x="775" y="252"/>
                    </a:lnTo>
                    <a:lnTo>
                      <a:pt x="712" y="210"/>
                    </a:lnTo>
                    <a:lnTo>
                      <a:pt x="712" y="252"/>
                    </a:lnTo>
                    <a:lnTo>
                      <a:pt x="629" y="315"/>
                    </a:lnTo>
                    <a:lnTo>
                      <a:pt x="566" y="419"/>
                    </a:lnTo>
                    <a:lnTo>
                      <a:pt x="419" y="482"/>
                    </a:lnTo>
                    <a:lnTo>
                      <a:pt x="336" y="482"/>
                    </a:lnTo>
                    <a:lnTo>
                      <a:pt x="189" y="649"/>
                    </a:lnTo>
                    <a:lnTo>
                      <a:pt x="106" y="754"/>
                    </a:lnTo>
                    <a:lnTo>
                      <a:pt x="126" y="838"/>
                    </a:lnTo>
                    <a:lnTo>
                      <a:pt x="43" y="984"/>
                    </a:lnTo>
                    <a:lnTo>
                      <a:pt x="1" y="1047"/>
                    </a:lnTo>
                    <a:lnTo>
                      <a:pt x="43" y="1005"/>
                    </a:lnTo>
                    <a:lnTo>
                      <a:pt x="126" y="1047"/>
                    </a:lnTo>
                    <a:lnTo>
                      <a:pt x="147" y="1068"/>
                    </a:lnTo>
                    <a:lnTo>
                      <a:pt x="210" y="1089"/>
                    </a:lnTo>
                    <a:lnTo>
                      <a:pt x="252" y="1151"/>
                    </a:lnTo>
                    <a:lnTo>
                      <a:pt x="399" y="1110"/>
                    </a:lnTo>
                    <a:lnTo>
                      <a:pt x="503" y="1151"/>
                    </a:lnTo>
                    <a:lnTo>
                      <a:pt x="566" y="1256"/>
                    </a:lnTo>
                    <a:lnTo>
                      <a:pt x="608" y="1298"/>
                    </a:lnTo>
                    <a:lnTo>
                      <a:pt x="650" y="1361"/>
                    </a:lnTo>
                    <a:lnTo>
                      <a:pt x="671" y="1298"/>
                    </a:lnTo>
                    <a:lnTo>
                      <a:pt x="712" y="1256"/>
                    </a:lnTo>
                    <a:lnTo>
                      <a:pt x="817" y="1214"/>
                    </a:lnTo>
                    <a:lnTo>
                      <a:pt x="859" y="1256"/>
                    </a:lnTo>
                    <a:lnTo>
                      <a:pt x="943" y="1277"/>
                    </a:lnTo>
                    <a:lnTo>
                      <a:pt x="943" y="1382"/>
                    </a:lnTo>
                    <a:lnTo>
                      <a:pt x="922" y="1486"/>
                    </a:lnTo>
                    <a:lnTo>
                      <a:pt x="922" y="1507"/>
                    </a:lnTo>
                    <a:lnTo>
                      <a:pt x="880" y="1612"/>
                    </a:lnTo>
                    <a:lnTo>
                      <a:pt x="922" y="1675"/>
                    </a:lnTo>
                    <a:lnTo>
                      <a:pt x="963" y="1696"/>
                    </a:lnTo>
                    <a:lnTo>
                      <a:pt x="984" y="1716"/>
                    </a:lnTo>
                    <a:lnTo>
                      <a:pt x="1047" y="1716"/>
                    </a:lnTo>
                    <a:lnTo>
                      <a:pt x="1068" y="1696"/>
                    </a:lnTo>
                    <a:lnTo>
                      <a:pt x="1131" y="1716"/>
                    </a:lnTo>
                    <a:lnTo>
                      <a:pt x="1131" y="1800"/>
                    </a:lnTo>
                    <a:lnTo>
                      <a:pt x="1152" y="1842"/>
                    </a:lnTo>
                    <a:lnTo>
                      <a:pt x="1256" y="1821"/>
                    </a:lnTo>
                    <a:lnTo>
                      <a:pt x="1382" y="1821"/>
                    </a:lnTo>
                    <a:lnTo>
                      <a:pt x="1445" y="1737"/>
                    </a:lnTo>
                    <a:lnTo>
                      <a:pt x="1445" y="1591"/>
                    </a:lnTo>
                    <a:lnTo>
                      <a:pt x="1445" y="1507"/>
                    </a:lnTo>
                    <a:lnTo>
                      <a:pt x="1445" y="1403"/>
                    </a:lnTo>
                    <a:lnTo>
                      <a:pt x="1612" y="1382"/>
                    </a:lnTo>
                    <a:lnTo>
                      <a:pt x="1800" y="1277"/>
                    </a:lnTo>
                    <a:lnTo>
                      <a:pt x="1926" y="1298"/>
                    </a:lnTo>
                    <a:lnTo>
                      <a:pt x="2010" y="1361"/>
                    </a:lnTo>
                    <a:lnTo>
                      <a:pt x="2072" y="1361"/>
                    </a:lnTo>
                    <a:lnTo>
                      <a:pt x="2135" y="1382"/>
                    </a:lnTo>
                    <a:lnTo>
                      <a:pt x="2177" y="1298"/>
                    </a:lnTo>
                    <a:lnTo>
                      <a:pt x="2303" y="1277"/>
                    </a:lnTo>
                    <a:lnTo>
                      <a:pt x="2407" y="1151"/>
                    </a:lnTo>
                    <a:lnTo>
                      <a:pt x="2449" y="1110"/>
                    </a:lnTo>
                    <a:lnTo>
                      <a:pt x="2491" y="1068"/>
                    </a:lnTo>
                    <a:lnTo>
                      <a:pt x="2554" y="900"/>
                    </a:lnTo>
                    <a:lnTo>
                      <a:pt x="2658" y="900"/>
                    </a:lnTo>
                    <a:lnTo>
                      <a:pt x="2700" y="796"/>
                    </a:lnTo>
                    <a:lnTo>
                      <a:pt x="2742" y="796"/>
                    </a:lnTo>
                    <a:lnTo>
                      <a:pt x="2826" y="879"/>
                    </a:lnTo>
                    <a:lnTo>
                      <a:pt x="2847" y="900"/>
                    </a:lnTo>
                    <a:lnTo>
                      <a:pt x="2951" y="900"/>
                    </a:lnTo>
                    <a:lnTo>
                      <a:pt x="3035" y="942"/>
                    </a:lnTo>
                    <a:lnTo>
                      <a:pt x="3056" y="859"/>
                    </a:lnTo>
                    <a:lnTo>
                      <a:pt x="3139" y="859"/>
                    </a:lnTo>
                    <a:lnTo>
                      <a:pt x="3244" y="775"/>
                    </a:lnTo>
                    <a:lnTo>
                      <a:pt x="3328" y="754"/>
                    </a:lnTo>
                    <a:lnTo>
                      <a:pt x="3349" y="670"/>
                    </a:lnTo>
                    <a:lnTo>
                      <a:pt x="3391" y="649"/>
                    </a:lnTo>
                    <a:lnTo>
                      <a:pt x="3453" y="649"/>
                    </a:lnTo>
                    <a:lnTo>
                      <a:pt x="3474" y="670"/>
                    </a:lnTo>
                    <a:lnTo>
                      <a:pt x="3642" y="670"/>
                    </a:lnTo>
                    <a:lnTo>
                      <a:pt x="3663" y="628"/>
                    </a:lnTo>
                    <a:lnTo>
                      <a:pt x="3642" y="566"/>
                    </a:lnTo>
                    <a:lnTo>
                      <a:pt x="3495" y="461"/>
                    </a:lnTo>
                    <a:lnTo>
                      <a:pt x="3370" y="419"/>
                    </a:lnTo>
                    <a:lnTo>
                      <a:pt x="3370" y="419"/>
                    </a:lnTo>
                    <a:lnTo>
                      <a:pt x="3432" y="524"/>
                    </a:lnTo>
                    <a:lnTo>
                      <a:pt x="3286" y="524"/>
                    </a:lnTo>
                    <a:lnTo>
                      <a:pt x="3139" y="482"/>
                    </a:lnTo>
                    <a:lnTo>
                      <a:pt x="3077" y="461"/>
                    </a:lnTo>
                    <a:lnTo>
                      <a:pt x="2972" y="440"/>
                    </a:lnTo>
                    <a:lnTo>
                      <a:pt x="2867" y="440"/>
                    </a:lnTo>
                    <a:lnTo>
                      <a:pt x="2909" y="377"/>
                    </a:lnTo>
                    <a:lnTo>
                      <a:pt x="2972" y="377"/>
                    </a:lnTo>
                    <a:lnTo>
                      <a:pt x="2972" y="315"/>
                    </a:lnTo>
                    <a:lnTo>
                      <a:pt x="3035" y="315"/>
                    </a:lnTo>
                    <a:lnTo>
                      <a:pt x="3119" y="335"/>
                    </a:lnTo>
                    <a:lnTo>
                      <a:pt x="3265" y="377"/>
                    </a:lnTo>
                    <a:lnTo>
                      <a:pt x="3286" y="356"/>
                    </a:lnTo>
                    <a:lnTo>
                      <a:pt x="3181" y="273"/>
                    </a:lnTo>
                    <a:lnTo>
                      <a:pt x="3035" y="210"/>
                    </a:lnTo>
                    <a:lnTo>
                      <a:pt x="2951" y="168"/>
                    </a:lnTo>
                    <a:lnTo>
                      <a:pt x="2847" y="210"/>
                    </a:lnTo>
                    <a:lnTo>
                      <a:pt x="2805" y="168"/>
                    </a:lnTo>
                    <a:lnTo>
                      <a:pt x="2763" y="252"/>
                    </a:lnTo>
                    <a:lnTo>
                      <a:pt x="2700" y="210"/>
                    </a:lnTo>
                    <a:lnTo>
                      <a:pt x="2428" y="168"/>
                    </a:lnTo>
                    <a:lnTo>
                      <a:pt x="2198" y="147"/>
                    </a:lnTo>
                    <a:lnTo>
                      <a:pt x="2072" y="43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7" name="Google Shape;527;p35"/>
              <p:cNvSpPr/>
              <p:nvPr/>
            </p:nvSpPr>
            <p:spPr>
              <a:xfrm>
                <a:off x="2404175" y="3031950"/>
                <a:ext cx="36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37" extrusionOk="0">
                    <a:moveTo>
                      <a:pt x="545" y="0"/>
                    </a:moveTo>
                    <a:lnTo>
                      <a:pt x="503" y="42"/>
                    </a:lnTo>
                    <a:lnTo>
                      <a:pt x="398" y="105"/>
                    </a:lnTo>
                    <a:lnTo>
                      <a:pt x="398" y="167"/>
                    </a:lnTo>
                    <a:lnTo>
                      <a:pt x="294" y="188"/>
                    </a:lnTo>
                    <a:lnTo>
                      <a:pt x="168" y="251"/>
                    </a:lnTo>
                    <a:lnTo>
                      <a:pt x="64" y="356"/>
                    </a:lnTo>
                    <a:lnTo>
                      <a:pt x="64" y="398"/>
                    </a:lnTo>
                    <a:lnTo>
                      <a:pt x="1" y="481"/>
                    </a:lnTo>
                    <a:lnTo>
                      <a:pt x="168" y="481"/>
                    </a:lnTo>
                    <a:lnTo>
                      <a:pt x="273" y="586"/>
                    </a:lnTo>
                    <a:lnTo>
                      <a:pt x="398" y="607"/>
                    </a:lnTo>
                    <a:lnTo>
                      <a:pt x="440" y="607"/>
                    </a:lnTo>
                    <a:lnTo>
                      <a:pt x="649" y="691"/>
                    </a:lnTo>
                    <a:lnTo>
                      <a:pt x="838" y="795"/>
                    </a:lnTo>
                    <a:lnTo>
                      <a:pt x="859" y="732"/>
                    </a:lnTo>
                    <a:lnTo>
                      <a:pt x="796" y="691"/>
                    </a:lnTo>
                    <a:lnTo>
                      <a:pt x="817" y="670"/>
                    </a:lnTo>
                    <a:lnTo>
                      <a:pt x="921" y="670"/>
                    </a:lnTo>
                    <a:lnTo>
                      <a:pt x="1005" y="795"/>
                    </a:lnTo>
                    <a:lnTo>
                      <a:pt x="1068" y="837"/>
                    </a:lnTo>
                    <a:lnTo>
                      <a:pt x="1340" y="837"/>
                    </a:lnTo>
                    <a:lnTo>
                      <a:pt x="1424" y="732"/>
                    </a:lnTo>
                    <a:lnTo>
                      <a:pt x="1382" y="691"/>
                    </a:lnTo>
                    <a:lnTo>
                      <a:pt x="1424" y="670"/>
                    </a:lnTo>
                    <a:lnTo>
                      <a:pt x="1382" y="607"/>
                    </a:lnTo>
                    <a:lnTo>
                      <a:pt x="1424" y="502"/>
                    </a:lnTo>
                    <a:lnTo>
                      <a:pt x="1424" y="481"/>
                    </a:lnTo>
                    <a:lnTo>
                      <a:pt x="1445" y="377"/>
                    </a:lnTo>
                    <a:lnTo>
                      <a:pt x="1445" y="272"/>
                    </a:lnTo>
                    <a:lnTo>
                      <a:pt x="1361" y="251"/>
                    </a:lnTo>
                    <a:lnTo>
                      <a:pt x="1319" y="209"/>
                    </a:lnTo>
                    <a:lnTo>
                      <a:pt x="1214" y="251"/>
                    </a:lnTo>
                    <a:lnTo>
                      <a:pt x="1173" y="293"/>
                    </a:lnTo>
                    <a:lnTo>
                      <a:pt x="1152" y="356"/>
                    </a:lnTo>
                    <a:lnTo>
                      <a:pt x="1110" y="293"/>
                    </a:lnTo>
                    <a:lnTo>
                      <a:pt x="1068" y="251"/>
                    </a:lnTo>
                    <a:lnTo>
                      <a:pt x="1005" y="146"/>
                    </a:lnTo>
                    <a:lnTo>
                      <a:pt x="901" y="105"/>
                    </a:lnTo>
                    <a:lnTo>
                      <a:pt x="754" y="146"/>
                    </a:lnTo>
                    <a:lnTo>
                      <a:pt x="712" y="84"/>
                    </a:lnTo>
                    <a:lnTo>
                      <a:pt x="649" y="63"/>
                    </a:lnTo>
                    <a:lnTo>
                      <a:pt x="628" y="42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8" name="Google Shape;528;p35"/>
              <p:cNvSpPr/>
              <p:nvPr/>
            </p:nvSpPr>
            <p:spPr>
              <a:xfrm>
                <a:off x="2420400" y="2972825"/>
                <a:ext cx="167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1466" extrusionOk="0">
                    <a:moveTo>
                      <a:pt x="398" y="1"/>
                    </a:moveTo>
                    <a:lnTo>
                      <a:pt x="377" y="43"/>
                    </a:lnTo>
                    <a:lnTo>
                      <a:pt x="356" y="147"/>
                    </a:lnTo>
                    <a:lnTo>
                      <a:pt x="272" y="231"/>
                    </a:lnTo>
                    <a:lnTo>
                      <a:pt x="272" y="252"/>
                    </a:lnTo>
                    <a:lnTo>
                      <a:pt x="210" y="273"/>
                    </a:lnTo>
                    <a:lnTo>
                      <a:pt x="189" y="315"/>
                    </a:lnTo>
                    <a:lnTo>
                      <a:pt x="168" y="273"/>
                    </a:lnTo>
                    <a:lnTo>
                      <a:pt x="168" y="231"/>
                    </a:lnTo>
                    <a:lnTo>
                      <a:pt x="84" y="231"/>
                    </a:lnTo>
                    <a:lnTo>
                      <a:pt x="42" y="273"/>
                    </a:lnTo>
                    <a:lnTo>
                      <a:pt x="0" y="356"/>
                    </a:lnTo>
                    <a:lnTo>
                      <a:pt x="0" y="1423"/>
                    </a:lnTo>
                    <a:lnTo>
                      <a:pt x="84" y="1423"/>
                    </a:lnTo>
                    <a:lnTo>
                      <a:pt x="105" y="1465"/>
                    </a:lnTo>
                    <a:lnTo>
                      <a:pt x="168" y="1465"/>
                    </a:lnTo>
                    <a:lnTo>
                      <a:pt x="210" y="1361"/>
                    </a:lnTo>
                    <a:lnTo>
                      <a:pt x="314" y="1256"/>
                    </a:lnTo>
                    <a:lnTo>
                      <a:pt x="398" y="1298"/>
                    </a:lnTo>
                    <a:lnTo>
                      <a:pt x="565" y="1068"/>
                    </a:lnTo>
                    <a:lnTo>
                      <a:pt x="607" y="900"/>
                    </a:lnTo>
                    <a:lnTo>
                      <a:pt x="607" y="733"/>
                    </a:lnTo>
                    <a:lnTo>
                      <a:pt x="565" y="670"/>
                    </a:lnTo>
                    <a:lnTo>
                      <a:pt x="586" y="482"/>
                    </a:lnTo>
                    <a:lnTo>
                      <a:pt x="628" y="377"/>
                    </a:lnTo>
                    <a:lnTo>
                      <a:pt x="670" y="105"/>
                    </a:lnTo>
                    <a:lnTo>
                      <a:pt x="670" y="43"/>
                    </a:lnTo>
                    <a:lnTo>
                      <a:pt x="670" y="1"/>
                    </a:lnTo>
                    <a:lnTo>
                      <a:pt x="586" y="1"/>
                    </a:lnTo>
                    <a:lnTo>
                      <a:pt x="524" y="43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9" name="Google Shape;529;p35"/>
              <p:cNvSpPr/>
              <p:nvPr/>
            </p:nvSpPr>
            <p:spPr>
              <a:xfrm>
                <a:off x="2374900" y="2981200"/>
                <a:ext cx="5965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2386" h="2512" extrusionOk="0">
                    <a:moveTo>
                      <a:pt x="837" y="0"/>
                    </a:moveTo>
                    <a:lnTo>
                      <a:pt x="816" y="314"/>
                    </a:lnTo>
                    <a:lnTo>
                      <a:pt x="565" y="335"/>
                    </a:lnTo>
                    <a:lnTo>
                      <a:pt x="649" y="419"/>
                    </a:lnTo>
                    <a:lnTo>
                      <a:pt x="670" y="461"/>
                    </a:lnTo>
                    <a:lnTo>
                      <a:pt x="774" y="565"/>
                    </a:lnTo>
                    <a:lnTo>
                      <a:pt x="858" y="649"/>
                    </a:lnTo>
                    <a:lnTo>
                      <a:pt x="942" y="649"/>
                    </a:lnTo>
                    <a:lnTo>
                      <a:pt x="963" y="712"/>
                    </a:lnTo>
                    <a:lnTo>
                      <a:pt x="983" y="816"/>
                    </a:lnTo>
                    <a:lnTo>
                      <a:pt x="1025" y="837"/>
                    </a:lnTo>
                    <a:lnTo>
                      <a:pt x="1130" y="858"/>
                    </a:lnTo>
                    <a:lnTo>
                      <a:pt x="1193" y="879"/>
                    </a:lnTo>
                    <a:lnTo>
                      <a:pt x="1193" y="963"/>
                    </a:lnTo>
                    <a:lnTo>
                      <a:pt x="1130" y="1026"/>
                    </a:lnTo>
                    <a:lnTo>
                      <a:pt x="398" y="1026"/>
                    </a:lnTo>
                    <a:lnTo>
                      <a:pt x="42" y="1570"/>
                    </a:lnTo>
                    <a:lnTo>
                      <a:pt x="42" y="1674"/>
                    </a:lnTo>
                    <a:lnTo>
                      <a:pt x="84" y="1695"/>
                    </a:lnTo>
                    <a:lnTo>
                      <a:pt x="42" y="1758"/>
                    </a:lnTo>
                    <a:lnTo>
                      <a:pt x="84" y="1800"/>
                    </a:lnTo>
                    <a:lnTo>
                      <a:pt x="105" y="1821"/>
                    </a:lnTo>
                    <a:lnTo>
                      <a:pt x="105" y="1863"/>
                    </a:lnTo>
                    <a:lnTo>
                      <a:pt x="42" y="1904"/>
                    </a:lnTo>
                    <a:lnTo>
                      <a:pt x="21" y="1967"/>
                    </a:lnTo>
                    <a:lnTo>
                      <a:pt x="0" y="1988"/>
                    </a:lnTo>
                    <a:lnTo>
                      <a:pt x="105" y="2093"/>
                    </a:lnTo>
                    <a:lnTo>
                      <a:pt x="147" y="2218"/>
                    </a:lnTo>
                    <a:lnTo>
                      <a:pt x="251" y="2218"/>
                    </a:lnTo>
                    <a:lnTo>
                      <a:pt x="335" y="2323"/>
                    </a:lnTo>
                    <a:lnTo>
                      <a:pt x="628" y="2428"/>
                    </a:lnTo>
                    <a:lnTo>
                      <a:pt x="942" y="2428"/>
                    </a:lnTo>
                    <a:lnTo>
                      <a:pt x="1172" y="2511"/>
                    </a:lnTo>
                    <a:lnTo>
                      <a:pt x="1235" y="2428"/>
                    </a:lnTo>
                    <a:lnTo>
                      <a:pt x="1235" y="2386"/>
                    </a:lnTo>
                    <a:lnTo>
                      <a:pt x="1339" y="2281"/>
                    </a:lnTo>
                    <a:lnTo>
                      <a:pt x="1465" y="2218"/>
                    </a:lnTo>
                    <a:lnTo>
                      <a:pt x="1569" y="2197"/>
                    </a:lnTo>
                    <a:lnTo>
                      <a:pt x="1569" y="2135"/>
                    </a:lnTo>
                    <a:lnTo>
                      <a:pt x="1716" y="2009"/>
                    </a:lnTo>
                    <a:lnTo>
                      <a:pt x="1799" y="1863"/>
                    </a:lnTo>
                    <a:lnTo>
                      <a:pt x="1779" y="1779"/>
                    </a:lnTo>
                    <a:lnTo>
                      <a:pt x="1862" y="1674"/>
                    </a:lnTo>
                    <a:lnTo>
                      <a:pt x="2009" y="1507"/>
                    </a:lnTo>
                    <a:lnTo>
                      <a:pt x="2092" y="1507"/>
                    </a:lnTo>
                    <a:lnTo>
                      <a:pt x="2239" y="1444"/>
                    </a:lnTo>
                    <a:lnTo>
                      <a:pt x="2302" y="1340"/>
                    </a:lnTo>
                    <a:lnTo>
                      <a:pt x="2385" y="1277"/>
                    </a:lnTo>
                    <a:lnTo>
                      <a:pt x="2385" y="1235"/>
                    </a:lnTo>
                    <a:lnTo>
                      <a:pt x="2344" y="1172"/>
                    </a:lnTo>
                    <a:lnTo>
                      <a:pt x="2239" y="1172"/>
                    </a:lnTo>
                    <a:lnTo>
                      <a:pt x="2218" y="1256"/>
                    </a:lnTo>
                    <a:lnTo>
                      <a:pt x="2113" y="1172"/>
                    </a:lnTo>
                    <a:lnTo>
                      <a:pt x="2030" y="1172"/>
                    </a:lnTo>
                    <a:lnTo>
                      <a:pt x="1988" y="1130"/>
                    </a:lnTo>
                    <a:lnTo>
                      <a:pt x="1925" y="1130"/>
                    </a:lnTo>
                    <a:lnTo>
                      <a:pt x="1904" y="1088"/>
                    </a:lnTo>
                    <a:lnTo>
                      <a:pt x="1820" y="1088"/>
                    </a:lnTo>
                    <a:lnTo>
                      <a:pt x="1820" y="21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0" name="Google Shape;530;p35"/>
              <p:cNvSpPr/>
              <p:nvPr/>
            </p:nvSpPr>
            <p:spPr>
              <a:xfrm>
                <a:off x="2050050" y="2725400"/>
                <a:ext cx="412225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16489" h="12221" extrusionOk="0">
                    <a:moveTo>
                      <a:pt x="1381" y="1"/>
                    </a:moveTo>
                    <a:lnTo>
                      <a:pt x="1" y="22"/>
                    </a:lnTo>
                    <a:lnTo>
                      <a:pt x="21" y="168"/>
                    </a:lnTo>
                    <a:lnTo>
                      <a:pt x="105" y="482"/>
                    </a:lnTo>
                    <a:lnTo>
                      <a:pt x="168" y="587"/>
                    </a:lnTo>
                    <a:lnTo>
                      <a:pt x="231" y="691"/>
                    </a:lnTo>
                    <a:lnTo>
                      <a:pt x="168" y="712"/>
                    </a:lnTo>
                    <a:lnTo>
                      <a:pt x="168" y="796"/>
                    </a:lnTo>
                    <a:lnTo>
                      <a:pt x="189" y="901"/>
                    </a:lnTo>
                    <a:lnTo>
                      <a:pt x="356" y="1110"/>
                    </a:lnTo>
                    <a:lnTo>
                      <a:pt x="356" y="1152"/>
                    </a:lnTo>
                    <a:lnTo>
                      <a:pt x="314" y="1173"/>
                    </a:lnTo>
                    <a:lnTo>
                      <a:pt x="335" y="1256"/>
                    </a:lnTo>
                    <a:lnTo>
                      <a:pt x="461" y="1361"/>
                    </a:lnTo>
                    <a:lnTo>
                      <a:pt x="482" y="1486"/>
                    </a:lnTo>
                    <a:lnTo>
                      <a:pt x="440" y="1549"/>
                    </a:lnTo>
                    <a:lnTo>
                      <a:pt x="440" y="1654"/>
                    </a:lnTo>
                    <a:lnTo>
                      <a:pt x="524" y="1696"/>
                    </a:lnTo>
                    <a:lnTo>
                      <a:pt x="545" y="1779"/>
                    </a:lnTo>
                    <a:lnTo>
                      <a:pt x="545" y="1968"/>
                    </a:lnTo>
                    <a:lnTo>
                      <a:pt x="586" y="2114"/>
                    </a:lnTo>
                    <a:lnTo>
                      <a:pt x="691" y="2219"/>
                    </a:lnTo>
                    <a:lnTo>
                      <a:pt x="754" y="2219"/>
                    </a:lnTo>
                    <a:lnTo>
                      <a:pt x="942" y="2386"/>
                    </a:lnTo>
                    <a:lnTo>
                      <a:pt x="1005" y="2512"/>
                    </a:lnTo>
                    <a:lnTo>
                      <a:pt x="1047" y="2595"/>
                    </a:lnTo>
                    <a:lnTo>
                      <a:pt x="1172" y="2721"/>
                    </a:lnTo>
                    <a:lnTo>
                      <a:pt x="1214" y="2909"/>
                    </a:lnTo>
                    <a:lnTo>
                      <a:pt x="1277" y="2930"/>
                    </a:lnTo>
                    <a:lnTo>
                      <a:pt x="1361" y="3056"/>
                    </a:lnTo>
                    <a:lnTo>
                      <a:pt x="1298" y="3139"/>
                    </a:lnTo>
                    <a:lnTo>
                      <a:pt x="1277" y="3202"/>
                    </a:lnTo>
                    <a:lnTo>
                      <a:pt x="1319" y="3265"/>
                    </a:lnTo>
                    <a:lnTo>
                      <a:pt x="1298" y="3349"/>
                    </a:lnTo>
                    <a:lnTo>
                      <a:pt x="1214" y="3328"/>
                    </a:lnTo>
                    <a:lnTo>
                      <a:pt x="1172" y="3411"/>
                    </a:lnTo>
                    <a:lnTo>
                      <a:pt x="1193" y="3432"/>
                    </a:lnTo>
                    <a:lnTo>
                      <a:pt x="1277" y="3432"/>
                    </a:lnTo>
                    <a:lnTo>
                      <a:pt x="1277" y="3516"/>
                    </a:lnTo>
                    <a:lnTo>
                      <a:pt x="1214" y="3558"/>
                    </a:lnTo>
                    <a:lnTo>
                      <a:pt x="1151" y="3516"/>
                    </a:lnTo>
                    <a:lnTo>
                      <a:pt x="1005" y="3516"/>
                    </a:lnTo>
                    <a:lnTo>
                      <a:pt x="900" y="3453"/>
                    </a:lnTo>
                    <a:lnTo>
                      <a:pt x="775" y="3474"/>
                    </a:lnTo>
                    <a:lnTo>
                      <a:pt x="712" y="3516"/>
                    </a:lnTo>
                    <a:lnTo>
                      <a:pt x="858" y="3662"/>
                    </a:lnTo>
                    <a:lnTo>
                      <a:pt x="963" y="3725"/>
                    </a:lnTo>
                    <a:lnTo>
                      <a:pt x="963" y="3830"/>
                    </a:lnTo>
                    <a:lnTo>
                      <a:pt x="1005" y="3934"/>
                    </a:lnTo>
                    <a:lnTo>
                      <a:pt x="1109" y="3955"/>
                    </a:lnTo>
                    <a:lnTo>
                      <a:pt x="1235" y="4039"/>
                    </a:lnTo>
                    <a:lnTo>
                      <a:pt x="1235" y="4081"/>
                    </a:lnTo>
                    <a:lnTo>
                      <a:pt x="1319" y="4081"/>
                    </a:lnTo>
                    <a:lnTo>
                      <a:pt x="1402" y="4102"/>
                    </a:lnTo>
                    <a:lnTo>
                      <a:pt x="1381" y="4144"/>
                    </a:lnTo>
                    <a:lnTo>
                      <a:pt x="1423" y="4206"/>
                    </a:lnTo>
                    <a:lnTo>
                      <a:pt x="1507" y="4186"/>
                    </a:lnTo>
                    <a:lnTo>
                      <a:pt x="1591" y="4186"/>
                    </a:lnTo>
                    <a:lnTo>
                      <a:pt x="1674" y="4081"/>
                    </a:lnTo>
                    <a:lnTo>
                      <a:pt x="1716" y="4081"/>
                    </a:lnTo>
                    <a:lnTo>
                      <a:pt x="1695" y="4186"/>
                    </a:lnTo>
                    <a:lnTo>
                      <a:pt x="1716" y="4374"/>
                    </a:lnTo>
                    <a:lnTo>
                      <a:pt x="1905" y="4562"/>
                    </a:lnTo>
                    <a:lnTo>
                      <a:pt x="2009" y="4583"/>
                    </a:lnTo>
                    <a:lnTo>
                      <a:pt x="2051" y="4583"/>
                    </a:lnTo>
                    <a:lnTo>
                      <a:pt x="2114" y="4667"/>
                    </a:lnTo>
                    <a:lnTo>
                      <a:pt x="2197" y="4897"/>
                    </a:lnTo>
                    <a:lnTo>
                      <a:pt x="2197" y="5127"/>
                    </a:lnTo>
                    <a:lnTo>
                      <a:pt x="2156" y="5315"/>
                    </a:lnTo>
                    <a:lnTo>
                      <a:pt x="2051" y="5462"/>
                    </a:lnTo>
                    <a:lnTo>
                      <a:pt x="2093" y="5546"/>
                    </a:lnTo>
                    <a:lnTo>
                      <a:pt x="2197" y="5650"/>
                    </a:lnTo>
                    <a:lnTo>
                      <a:pt x="2239" y="5629"/>
                    </a:lnTo>
                    <a:lnTo>
                      <a:pt x="2260" y="5713"/>
                    </a:lnTo>
                    <a:lnTo>
                      <a:pt x="2407" y="5734"/>
                    </a:lnTo>
                    <a:lnTo>
                      <a:pt x="2449" y="5859"/>
                    </a:lnTo>
                    <a:lnTo>
                      <a:pt x="2679" y="6131"/>
                    </a:lnTo>
                    <a:lnTo>
                      <a:pt x="2762" y="6152"/>
                    </a:lnTo>
                    <a:lnTo>
                      <a:pt x="2804" y="6236"/>
                    </a:lnTo>
                    <a:lnTo>
                      <a:pt x="2888" y="6341"/>
                    </a:lnTo>
                    <a:lnTo>
                      <a:pt x="3034" y="6362"/>
                    </a:lnTo>
                    <a:lnTo>
                      <a:pt x="3076" y="6445"/>
                    </a:lnTo>
                    <a:lnTo>
                      <a:pt x="3076" y="6571"/>
                    </a:lnTo>
                    <a:lnTo>
                      <a:pt x="3160" y="6655"/>
                    </a:lnTo>
                    <a:lnTo>
                      <a:pt x="3160" y="6717"/>
                    </a:lnTo>
                    <a:lnTo>
                      <a:pt x="3202" y="6822"/>
                    </a:lnTo>
                    <a:lnTo>
                      <a:pt x="3286" y="6864"/>
                    </a:lnTo>
                    <a:lnTo>
                      <a:pt x="3474" y="6780"/>
                    </a:lnTo>
                    <a:lnTo>
                      <a:pt x="3578" y="6613"/>
                    </a:lnTo>
                    <a:lnTo>
                      <a:pt x="3578" y="6487"/>
                    </a:lnTo>
                    <a:lnTo>
                      <a:pt x="3495" y="6445"/>
                    </a:lnTo>
                    <a:lnTo>
                      <a:pt x="3474" y="6341"/>
                    </a:lnTo>
                    <a:lnTo>
                      <a:pt x="3411" y="6278"/>
                    </a:lnTo>
                    <a:lnTo>
                      <a:pt x="3390" y="6173"/>
                    </a:lnTo>
                    <a:lnTo>
                      <a:pt x="3286" y="6131"/>
                    </a:lnTo>
                    <a:lnTo>
                      <a:pt x="3265" y="6048"/>
                    </a:lnTo>
                    <a:lnTo>
                      <a:pt x="3202" y="5964"/>
                    </a:lnTo>
                    <a:lnTo>
                      <a:pt x="3139" y="5943"/>
                    </a:lnTo>
                    <a:lnTo>
                      <a:pt x="3097" y="5964"/>
                    </a:lnTo>
                    <a:lnTo>
                      <a:pt x="3097" y="6048"/>
                    </a:lnTo>
                    <a:lnTo>
                      <a:pt x="3055" y="6069"/>
                    </a:lnTo>
                    <a:lnTo>
                      <a:pt x="3055" y="5985"/>
                    </a:lnTo>
                    <a:lnTo>
                      <a:pt x="2972" y="5943"/>
                    </a:lnTo>
                    <a:lnTo>
                      <a:pt x="2867" y="5818"/>
                    </a:lnTo>
                    <a:lnTo>
                      <a:pt x="2846" y="5734"/>
                    </a:lnTo>
                    <a:lnTo>
                      <a:pt x="2888" y="5629"/>
                    </a:lnTo>
                    <a:lnTo>
                      <a:pt x="2888" y="5504"/>
                    </a:lnTo>
                    <a:lnTo>
                      <a:pt x="2804" y="5399"/>
                    </a:lnTo>
                    <a:lnTo>
                      <a:pt x="2846" y="5294"/>
                    </a:lnTo>
                    <a:lnTo>
                      <a:pt x="2846" y="5232"/>
                    </a:lnTo>
                    <a:lnTo>
                      <a:pt x="2783" y="5148"/>
                    </a:lnTo>
                    <a:lnTo>
                      <a:pt x="2783" y="5085"/>
                    </a:lnTo>
                    <a:lnTo>
                      <a:pt x="2721" y="5002"/>
                    </a:lnTo>
                    <a:lnTo>
                      <a:pt x="2721" y="4897"/>
                    </a:lnTo>
                    <a:lnTo>
                      <a:pt x="2679" y="4834"/>
                    </a:lnTo>
                    <a:lnTo>
                      <a:pt x="2679" y="4688"/>
                    </a:lnTo>
                    <a:lnTo>
                      <a:pt x="2721" y="4604"/>
                    </a:lnTo>
                    <a:lnTo>
                      <a:pt x="2658" y="4395"/>
                    </a:lnTo>
                    <a:lnTo>
                      <a:pt x="2616" y="4290"/>
                    </a:lnTo>
                    <a:lnTo>
                      <a:pt x="2553" y="4206"/>
                    </a:lnTo>
                    <a:lnTo>
                      <a:pt x="2532" y="4186"/>
                    </a:lnTo>
                    <a:lnTo>
                      <a:pt x="2532" y="4248"/>
                    </a:lnTo>
                    <a:lnTo>
                      <a:pt x="2532" y="4290"/>
                    </a:lnTo>
                    <a:lnTo>
                      <a:pt x="2469" y="4353"/>
                    </a:lnTo>
                    <a:lnTo>
                      <a:pt x="2365" y="4186"/>
                    </a:lnTo>
                    <a:lnTo>
                      <a:pt x="2365" y="4102"/>
                    </a:lnTo>
                    <a:lnTo>
                      <a:pt x="2407" y="4039"/>
                    </a:lnTo>
                    <a:lnTo>
                      <a:pt x="2365" y="3976"/>
                    </a:lnTo>
                    <a:lnTo>
                      <a:pt x="2323" y="3955"/>
                    </a:lnTo>
                    <a:lnTo>
                      <a:pt x="2281" y="3746"/>
                    </a:lnTo>
                    <a:lnTo>
                      <a:pt x="2197" y="3579"/>
                    </a:lnTo>
                    <a:lnTo>
                      <a:pt x="2135" y="3558"/>
                    </a:lnTo>
                    <a:lnTo>
                      <a:pt x="2030" y="3453"/>
                    </a:lnTo>
                    <a:lnTo>
                      <a:pt x="2030" y="3328"/>
                    </a:lnTo>
                    <a:lnTo>
                      <a:pt x="2051" y="3202"/>
                    </a:lnTo>
                    <a:lnTo>
                      <a:pt x="1946" y="3056"/>
                    </a:lnTo>
                    <a:lnTo>
                      <a:pt x="1884" y="3035"/>
                    </a:lnTo>
                    <a:lnTo>
                      <a:pt x="1821" y="2993"/>
                    </a:lnTo>
                    <a:lnTo>
                      <a:pt x="1821" y="2846"/>
                    </a:lnTo>
                    <a:lnTo>
                      <a:pt x="1737" y="2784"/>
                    </a:lnTo>
                    <a:lnTo>
                      <a:pt x="1633" y="2742"/>
                    </a:lnTo>
                    <a:lnTo>
                      <a:pt x="1612" y="2637"/>
                    </a:lnTo>
                    <a:lnTo>
                      <a:pt x="1633" y="2574"/>
                    </a:lnTo>
                    <a:lnTo>
                      <a:pt x="1612" y="2407"/>
                    </a:lnTo>
                    <a:lnTo>
                      <a:pt x="1465" y="2302"/>
                    </a:lnTo>
                    <a:lnTo>
                      <a:pt x="1402" y="2219"/>
                    </a:lnTo>
                    <a:lnTo>
                      <a:pt x="1319" y="2198"/>
                    </a:lnTo>
                    <a:lnTo>
                      <a:pt x="1319" y="2093"/>
                    </a:lnTo>
                    <a:lnTo>
                      <a:pt x="1235" y="1947"/>
                    </a:lnTo>
                    <a:lnTo>
                      <a:pt x="1193" y="1863"/>
                    </a:lnTo>
                    <a:lnTo>
                      <a:pt x="1235" y="1779"/>
                    </a:lnTo>
                    <a:lnTo>
                      <a:pt x="1214" y="1361"/>
                    </a:lnTo>
                    <a:lnTo>
                      <a:pt x="1193" y="1131"/>
                    </a:lnTo>
                    <a:lnTo>
                      <a:pt x="1235" y="1005"/>
                    </a:lnTo>
                    <a:lnTo>
                      <a:pt x="1298" y="796"/>
                    </a:lnTo>
                    <a:lnTo>
                      <a:pt x="1277" y="691"/>
                    </a:lnTo>
                    <a:lnTo>
                      <a:pt x="1235" y="545"/>
                    </a:lnTo>
                    <a:lnTo>
                      <a:pt x="1319" y="691"/>
                    </a:lnTo>
                    <a:lnTo>
                      <a:pt x="1486" y="754"/>
                    </a:lnTo>
                    <a:lnTo>
                      <a:pt x="1570" y="921"/>
                    </a:lnTo>
                    <a:lnTo>
                      <a:pt x="1633" y="963"/>
                    </a:lnTo>
                    <a:lnTo>
                      <a:pt x="1737" y="963"/>
                    </a:lnTo>
                    <a:lnTo>
                      <a:pt x="1800" y="921"/>
                    </a:lnTo>
                    <a:lnTo>
                      <a:pt x="1884" y="1026"/>
                    </a:lnTo>
                    <a:lnTo>
                      <a:pt x="1925" y="1068"/>
                    </a:lnTo>
                    <a:lnTo>
                      <a:pt x="2030" y="1068"/>
                    </a:lnTo>
                    <a:lnTo>
                      <a:pt x="2156" y="1152"/>
                    </a:lnTo>
                    <a:lnTo>
                      <a:pt x="2156" y="1214"/>
                    </a:lnTo>
                    <a:lnTo>
                      <a:pt x="2093" y="1319"/>
                    </a:lnTo>
                    <a:lnTo>
                      <a:pt x="2093" y="1382"/>
                    </a:lnTo>
                    <a:lnTo>
                      <a:pt x="2135" y="1549"/>
                    </a:lnTo>
                    <a:lnTo>
                      <a:pt x="2156" y="1737"/>
                    </a:lnTo>
                    <a:lnTo>
                      <a:pt x="2218" y="1842"/>
                    </a:lnTo>
                    <a:lnTo>
                      <a:pt x="2239" y="1968"/>
                    </a:lnTo>
                    <a:lnTo>
                      <a:pt x="2218" y="2051"/>
                    </a:lnTo>
                    <a:lnTo>
                      <a:pt x="2239" y="2156"/>
                    </a:lnTo>
                    <a:lnTo>
                      <a:pt x="2407" y="2323"/>
                    </a:lnTo>
                    <a:lnTo>
                      <a:pt x="2365" y="2386"/>
                    </a:lnTo>
                    <a:lnTo>
                      <a:pt x="2344" y="2470"/>
                    </a:lnTo>
                    <a:lnTo>
                      <a:pt x="2407" y="2533"/>
                    </a:lnTo>
                    <a:lnTo>
                      <a:pt x="2428" y="2533"/>
                    </a:lnTo>
                    <a:lnTo>
                      <a:pt x="2469" y="2595"/>
                    </a:lnTo>
                    <a:lnTo>
                      <a:pt x="2532" y="2784"/>
                    </a:lnTo>
                    <a:lnTo>
                      <a:pt x="2616" y="2805"/>
                    </a:lnTo>
                    <a:lnTo>
                      <a:pt x="2658" y="2909"/>
                    </a:lnTo>
                    <a:lnTo>
                      <a:pt x="2658" y="3035"/>
                    </a:lnTo>
                    <a:lnTo>
                      <a:pt x="2721" y="3097"/>
                    </a:lnTo>
                    <a:lnTo>
                      <a:pt x="2783" y="3118"/>
                    </a:lnTo>
                    <a:lnTo>
                      <a:pt x="2846" y="3244"/>
                    </a:lnTo>
                    <a:lnTo>
                      <a:pt x="2867" y="3349"/>
                    </a:lnTo>
                    <a:lnTo>
                      <a:pt x="2951" y="3411"/>
                    </a:lnTo>
                    <a:lnTo>
                      <a:pt x="2972" y="3453"/>
                    </a:lnTo>
                    <a:lnTo>
                      <a:pt x="3055" y="3453"/>
                    </a:lnTo>
                    <a:lnTo>
                      <a:pt x="3097" y="3516"/>
                    </a:lnTo>
                    <a:lnTo>
                      <a:pt x="3181" y="3453"/>
                    </a:lnTo>
                    <a:lnTo>
                      <a:pt x="3244" y="3516"/>
                    </a:lnTo>
                    <a:lnTo>
                      <a:pt x="3244" y="3642"/>
                    </a:lnTo>
                    <a:lnTo>
                      <a:pt x="3181" y="3725"/>
                    </a:lnTo>
                    <a:lnTo>
                      <a:pt x="3202" y="3872"/>
                    </a:lnTo>
                    <a:lnTo>
                      <a:pt x="3390" y="4060"/>
                    </a:lnTo>
                    <a:lnTo>
                      <a:pt x="3474" y="4039"/>
                    </a:lnTo>
                    <a:lnTo>
                      <a:pt x="3558" y="4060"/>
                    </a:lnTo>
                    <a:lnTo>
                      <a:pt x="3516" y="4165"/>
                    </a:lnTo>
                    <a:lnTo>
                      <a:pt x="3578" y="4269"/>
                    </a:lnTo>
                    <a:lnTo>
                      <a:pt x="3683" y="4290"/>
                    </a:lnTo>
                    <a:lnTo>
                      <a:pt x="3767" y="4290"/>
                    </a:lnTo>
                    <a:lnTo>
                      <a:pt x="3850" y="4395"/>
                    </a:lnTo>
                    <a:lnTo>
                      <a:pt x="3892" y="4499"/>
                    </a:lnTo>
                    <a:lnTo>
                      <a:pt x="3976" y="4520"/>
                    </a:lnTo>
                    <a:lnTo>
                      <a:pt x="3997" y="4499"/>
                    </a:lnTo>
                    <a:lnTo>
                      <a:pt x="4018" y="4520"/>
                    </a:lnTo>
                    <a:lnTo>
                      <a:pt x="4039" y="4604"/>
                    </a:lnTo>
                    <a:lnTo>
                      <a:pt x="3997" y="4667"/>
                    </a:lnTo>
                    <a:lnTo>
                      <a:pt x="3934" y="4604"/>
                    </a:lnTo>
                    <a:lnTo>
                      <a:pt x="3850" y="4625"/>
                    </a:lnTo>
                    <a:lnTo>
                      <a:pt x="3767" y="4730"/>
                    </a:lnTo>
                    <a:lnTo>
                      <a:pt x="3704" y="4897"/>
                    </a:lnTo>
                    <a:lnTo>
                      <a:pt x="3725" y="5002"/>
                    </a:lnTo>
                    <a:lnTo>
                      <a:pt x="3809" y="5085"/>
                    </a:lnTo>
                    <a:lnTo>
                      <a:pt x="3913" y="5085"/>
                    </a:lnTo>
                    <a:lnTo>
                      <a:pt x="3997" y="5148"/>
                    </a:lnTo>
                    <a:lnTo>
                      <a:pt x="4206" y="5315"/>
                    </a:lnTo>
                    <a:lnTo>
                      <a:pt x="4353" y="5357"/>
                    </a:lnTo>
                    <a:lnTo>
                      <a:pt x="4415" y="5357"/>
                    </a:lnTo>
                    <a:lnTo>
                      <a:pt x="4436" y="5420"/>
                    </a:lnTo>
                    <a:lnTo>
                      <a:pt x="4499" y="5525"/>
                    </a:lnTo>
                    <a:lnTo>
                      <a:pt x="4541" y="5608"/>
                    </a:lnTo>
                    <a:lnTo>
                      <a:pt x="4499" y="5713"/>
                    </a:lnTo>
                    <a:lnTo>
                      <a:pt x="4415" y="5734"/>
                    </a:lnTo>
                    <a:lnTo>
                      <a:pt x="4436" y="5776"/>
                    </a:lnTo>
                    <a:lnTo>
                      <a:pt x="4520" y="5838"/>
                    </a:lnTo>
                    <a:lnTo>
                      <a:pt x="4708" y="5880"/>
                    </a:lnTo>
                    <a:lnTo>
                      <a:pt x="4708" y="5964"/>
                    </a:lnTo>
                    <a:lnTo>
                      <a:pt x="4750" y="5985"/>
                    </a:lnTo>
                    <a:lnTo>
                      <a:pt x="4897" y="6131"/>
                    </a:lnTo>
                    <a:lnTo>
                      <a:pt x="5085" y="6362"/>
                    </a:lnTo>
                    <a:lnTo>
                      <a:pt x="5231" y="6592"/>
                    </a:lnTo>
                    <a:lnTo>
                      <a:pt x="5399" y="6801"/>
                    </a:lnTo>
                    <a:lnTo>
                      <a:pt x="5399" y="6906"/>
                    </a:lnTo>
                    <a:lnTo>
                      <a:pt x="5608" y="7178"/>
                    </a:lnTo>
                    <a:lnTo>
                      <a:pt x="5650" y="7282"/>
                    </a:lnTo>
                    <a:lnTo>
                      <a:pt x="5587" y="7408"/>
                    </a:lnTo>
                    <a:lnTo>
                      <a:pt x="5650" y="7491"/>
                    </a:lnTo>
                    <a:lnTo>
                      <a:pt x="5692" y="7638"/>
                    </a:lnTo>
                    <a:lnTo>
                      <a:pt x="5817" y="7952"/>
                    </a:lnTo>
                    <a:lnTo>
                      <a:pt x="5817" y="8077"/>
                    </a:lnTo>
                    <a:lnTo>
                      <a:pt x="5775" y="8182"/>
                    </a:lnTo>
                    <a:lnTo>
                      <a:pt x="5650" y="8287"/>
                    </a:lnTo>
                    <a:lnTo>
                      <a:pt x="5608" y="8370"/>
                    </a:lnTo>
                    <a:lnTo>
                      <a:pt x="5671" y="8370"/>
                    </a:lnTo>
                    <a:lnTo>
                      <a:pt x="5754" y="8454"/>
                    </a:lnTo>
                    <a:lnTo>
                      <a:pt x="5692" y="8496"/>
                    </a:lnTo>
                    <a:lnTo>
                      <a:pt x="5566" y="8496"/>
                    </a:lnTo>
                    <a:lnTo>
                      <a:pt x="5482" y="8538"/>
                    </a:lnTo>
                    <a:lnTo>
                      <a:pt x="5482" y="8579"/>
                    </a:lnTo>
                    <a:lnTo>
                      <a:pt x="5566" y="8789"/>
                    </a:lnTo>
                    <a:lnTo>
                      <a:pt x="5650" y="8872"/>
                    </a:lnTo>
                    <a:lnTo>
                      <a:pt x="5650" y="8956"/>
                    </a:lnTo>
                    <a:lnTo>
                      <a:pt x="5754" y="9103"/>
                    </a:lnTo>
                    <a:lnTo>
                      <a:pt x="5796" y="9228"/>
                    </a:lnTo>
                    <a:lnTo>
                      <a:pt x="5859" y="9291"/>
                    </a:lnTo>
                    <a:lnTo>
                      <a:pt x="5922" y="9291"/>
                    </a:lnTo>
                    <a:lnTo>
                      <a:pt x="5943" y="9333"/>
                    </a:lnTo>
                    <a:lnTo>
                      <a:pt x="6131" y="9395"/>
                    </a:lnTo>
                    <a:lnTo>
                      <a:pt x="6278" y="9375"/>
                    </a:lnTo>
                    <a:lnTo>
                      <a:pt x="6340" y="9375"/>
                    </a:lnTo>
                    <a:lnTo>
                      <a:pt x="6299" y="9437"/>
                    </a:lnTo>
                    <a:lnTo>
                      <a:pt x="6299" y="9500"/>
                    </a:lnTo>
                    <a:lnTo>
                      <a:pt x="6424" y="9542"/>
                    </a:lnTo>
                    <a:lnTo>
                      <a:pt x="6591" y="9688"/>
                    </a:lnTo>
                    <a:lnTo>
                      <a:pt x="6696" y="9835"/>
                    </a:lnTo>
                    <a:lnTo>
                      <a:pt x="6759" y="9960"/>
                    </a:lnTo>
                    <a:lnTo>
                      <a:pt x="6863" y="10023"/>
                    </a:lnTo>
                    <a:lnTo>
                      <a:pt x="6926" y="10002"/>
                    </a:lnTo>
                    <a:lnTo>
                      <a:pt x="7031" y="10044"/>
                    </a:lnTo>
                    <a:lnTo>
                      <a:pt x="7115" y="10044"/>
                    </a:lnTo>
                    <a:lnTo>
                      <a:pt x="7345" y="10149"/>
                    </a:lnTo>
                    <a:lnTo>
                      <a:pt x="7428" y="10149"/>
                    </a:lnTo>
                    <a:lnTo>
                      <a:pt x="7449" y="10107"/>
                    </a:lnTo>
                    <a:lnTo>
                      <a:pt x="7512" y="10107"/>
                    </a:lnTo>
                    <a:lnTo>
                      <a:pt x="7575" y="10170"/>
                    </a:lnTo>
                    <a:lnTo>
                      <a:pt x="7847" y="10442"/>
                    </a:lnTo>
                    <a:lnTo>
                      <a:pt x="7910" y="10442"/>
                    </a:lnTo>
                    <a:lnTo>
                      <a:pt x="8098" y="10630"/>
                    </a:lnTo>
                    <a:lnTo>
                      <a:pt x="8328" y="10735"/>
                    </a:lnTo>
                    <a:lnTo>
                      <a:pt x="8621" y="10756"/>
                    </a:lnTo>
                    <a:lnTo>
                      <a:pt x="8747" y="10839"/>
                    </a:lnTo>
                    <a:lnTo>
                      <a:pt x="8830" y="10965"/>
                    </a:lnTo>
                    <a:lnTo>
                      <a:pt x="8998" y="10965"/>
                    </a:lnTo>
                    <a:lnTo>
                      <a:pt x="9144" y="11048"/>
                    </a:lnTo>
                    <a:lnTo>
                      <a:pt x="9228" y="10986"/>
                    </a:lnTo>
                    <a:lnTo>
                      <a:pt x="9249" y="11007"/>
                    </a:lnTo>
                    <a:lnTo>
                      <a:pt x="9332" y="11153"/>
                    </a:lnTo>
                    <a:lnTo>
                      <a:pt x="9479" y="11216"/>
                    </a:lnTo>
                    <a:lnTo>
                      <a:pt x="9625" y="11216"/>
                    </a:lnTo>
                    <a:lnTo>
                      <a:pt x="9730" y="11279"/>
                    </a:lnTo>
                    <a:lnTo>
                      <a:pt x="9960" y="11362"/>
                    </a:lnTo>
                    <a:lnTo>
                      <a:pt x="10148" y="11362"/>
                    </a:lnTo>
                    <a:lnTo>
                      <a:pt x="10295" y="11467"/>
                    </a:lnTo>
                    <a:lnTo>
                      <a:pt x="10588" y="11572"/>
                    </a:lnTo>
                    <a:lnTo>
                      <a:pt x="10692" y="11530"/>
                    </a:lnTo>
                    <a:lnTo>
                      <a:pt x="11006" y="11404"/>
                    </a:lnTo>
                    <a:lnTo>
                      <a:pt x="11111" y="11404"/>
                    </a:lnTo>
                    <a:lnTo>
                      <a:pt x="11299" y="11300"/>
                    </a:lnTo>
                    <a:lnTo>
                      <a:pt x="11404" y="11279"/>
                    </a:lnTo>
                    <a:lnTo>
                      <a:pt x="11613" y="11279"/>
                    </a:lnTo>
                    <a:lnTo>
                      <a:pt x="11613" y="11258"/>
                    </a:lnTo>
                    <a:lnTo>
                      <a:pt x="11467" y="11216"/>
                    </a:lnTo>
                    <a:lnTo>
                      <a:pt x="11404" y="11216"/>
                    </a:lnTo>
                    <a:lnTo>
                      <a:pt x="11404" y="11174"/>
                    </a:lnTo>
                    <a:lnTo>
                      <a:pt x="11529" y="11090"/>
                    </a:lnTo>
                    <a:lnTo>
                      <a:pt x="11550" y="11111"/>
                    </a:lnTo>
                    <a:lnTo>
                      <a:pt x="11550" y="11195"/>
                    </a:lnTo>
                    <a:lnTo>
                      <a:pt x="11634" y="11153"/>
                    </a:lnTo>
                    <a:lnTo>
                      <a:pt x="11718" y="11153"/>
                    </a:lnTo>
                    <a:lnTo>
                      <a:pt x="11718" y="11195"/>
                    </a:lnTo>
                    <a:lnTo>
                      <a:pt x="11655" y="11195"/>
                    </a:lnTo>
                    <a:lnTo>
                      <a:pt x="11634" y="11216"/>
                    </a:lnTo>
                    <a:lnTo>
                      <a:pt x="11655" y="11258"/>
                    </a:lnTo>
                    <a:lnTo>
                      <a:pt x="11760" y="11258"/>
                    </a:lnTo>
                    <a:lnTo>
                      <a:pt x="11864" y="11279"/>
                    </a:lnTo>
                    <a:lnTo>
                      <a:pt x="12032" y="11404"/>
                    </a:lnTo>
                    <a:lnTo>
                      <a:pt x="12094" y="11467"/>
                    </a:lnTo>
                    <a:lnTo>
                      <a:pt x="12094" y="11425"/>
                    </a:lnTo>
                    <a:lnTo>
                      <a:pt x="11969" y="11300"/>
                    </a:lnTo>
                    <a:lnTo>
                      <a:pt x="11780" y="11216"/>
                    </a:lnTo>
                    <a:lnTo>
                      <a:pt x="11780" y="11174"/>
                    </a:lnTo>
                    <a:lnTo>
                      <a:pt x="11822" y="11174"/>
                    </a:lnTo>
                    <a:lnTo>
                      <a:pt x="11843" y="11195"/>
                    </a:lnTo>
                    <a:lnTo>
                      <a:pt x="11948" y="11216"/>
                    </a:lnTo>
                    <a:lnTo>
                      <a:pt x="12053" y="11300"/>
                    </a:lnTo>
                    <a:lnTo>
                      <a:pt x="12157" y="11425"/>
                    </a:lnTo>
                    <a:lnTo>
                      <a:pt x="12157" y="11488"/>
                    </a:lnTo>
                    <a:lnTo>
                      <a:pt x="12199" y="11530"/>
                    </a:lnTo>
                    <a:lnTo>
                      <a:pt x="12597" y="11885"/>
                    </a:lnTo>
                    <a:lnTo>
                      <a:pt x="12722" y="11906"/>
                    </a:lnTo>
                    <a:lnTo>
                      <a:pt x="12764" y="11990"/>
                    </a:lnTo>
                    <a:lnTo>
                      <a:pt x="12910" y="12116"/>
                    </a:lnTo>
                    <a:lnTo>
                      <a:pt x="12994" y="12220"/>
                    </a:lnTo>
                    <a:lnTo>
                      <a:pt x="13015" y="12199"/>
                    </a:lnTo>
                    <a:lnTo>
                      <a:pt x="13036" y="12136"/>
                    </a:lnTo>
                    <a:lnTo>
                      <a:pt x="13099" y="12095"/>
                    </a:lnTo>
                    <a:lnTo>
                      <a:pt x="13099" y="12053"/>
                    </a:lnTo>
                    <a:lnTo>
                      <a:pt x="13078" y="12032"/>
                    </a:lnTo>
                    <a:lnTo>
                      <a:pt x="13036" y="11990"/>
                    </a:lnTo>
                    <a:lnTo>
                      <a:pt x="13078" y="11927"/>
                    </a:lnTo>
                    <a:lnTo>
                      <a:pt x="13036" y="11906"/>
                    </a:lnTo>
                    <a:lnTo>
                      <a:pt x="13036" y="11802"/>
                    </a:lnTo>
                    <a:lnTo>
                      <a:pt x="13392" y="11258"/>
                    </a:lnTo>
                    <a:lnTo>
                      <a:pt x="14124" y="11258"/>
                    </a:lnTo>
                    <a:lnTo>
                      <a:pt x="14187" y="11195"/>
                    </a:lnTo>
                    <a:lnTo>
                      <a:pt x="14187" y="11111"/>
                    </a:lnTo>
                    <a:lnTo>
                      <a:pt x="14124" y="11090"/>
                    </a:lnTo>
                    <a:lnTo>
                      <a:pt x="14019" y="11069"/>
                    </a:lnTo>
                    <a:lnTo>
                      <a:pt x="13977" y="11048"/>
                    </a:lnTo>
                    <a:lnTo>
                      <a:pt x="13957" y="10944"/>
                    </a:lnTo>
                    <a:lnTo>
                      <a:pt x="13936" y="10881"/>
                    </a:lnTo>
                    <a:lnTo>
                      <a:pt x="13852" y="10881"/>
                    </a:lnTo>
                    <a:lnTo>
                      <a:pt x="13768" y="10797"/>
                    </a:lnTo>
                    <a:lnTo>
                      <a:pt x="13664" y="10693"/>
                    </a:lnTo>
                    <a:lnTo>
                      <a:pt x="13643" y="10651"/>
                    </a:lnTo>
                    <a:lnTo>
                      <a:pt x="13559" y="10567"/>
                    </a:lnTo>
                    <a:lnTo>
                      <a:pt x="13810" y="10546"/>
                    </a:lnTo>
                    <a:lnTo>
                      <a:pt x="13831" y="10232"/>
                    </a:lnTo>
                    <a:lnTo>
                      <a:pt x="14814" y="10253"/>
                    </a:lnTo>
                    <a:lnTo>
                      <a:pt x="14856" y="10170"/>
                    </a:lnTo>
                    <a:lnTo>
                      <a:pt x="14898" y="10128"/>
                    </a:lnTo>
                    <a:lnTo>
                      <a:pt x="14982" y="10128"/>
                    </a:lnTo>
                    <a:lnTo>
                      <a:pt x="14982" y="10170"/>
                    </a:lnTo>
                    <a:lnTo>
                      <a:pt x="15003" y="10212"/>
                    </a:lnTo>
                    <a:lnTo>
                      <a:pt x="15024" y="10170"/>
                    </a:lnTo>
                    <a:lnTo>
                      <a:pt x="15086" y="10149"/>
                    </a:lnTo>
                    <a:lnTo>
                      <a:pt x="15086" y="10128"/>
                    </a:lnTo>
                    <a:lnTo>
                      <a:pt x="15170" y="10044"/>
                    </a:lnTo>
                    <a:lnTo>
                      <a:pt x="15191" y="9940"/>
                    </a:lnTo>
                    <a:lnTo>
                      <a:pt x="15212" y="9898"/>
                    </a:lnTo>
                    <a:lnTo>
                      <a:pt x="15317" y="9898"/>
                    </a:lnTo>
                    <a:lnTo>
                      <a:pt x="15421" y="9793"/>
                    </a:lnTo>
                    <a:lnTo>
                      <a:pt x="15526" y="9647"/>
                    </a:lnTo>
                    <a:lnTo>
                      <a:pt x="15610" y="9626"/>
                    </a:lnTo>
                    <a:lnTo>
                      <a:pt x="15610" y="9626"/>
                    </a:lnTo>
                    <a:lnTo>
                      <a:pt x="15589" y="9730"/>
                    </a:lnTo>
                    <a:lnTo>
                      <a:pt x="15526" y="9793"/>
                    </a:lnTo>
                    <a:lnTo>
                      <a:pt x="15547" y="9835"/>
                    </a:lnTo>
                    <a:lnTo>
                      <a:pt x="15651" y="9919"/>
                    </a:lnTo>
                    <a:lnTo>
                      <a:pt x="15714" y="10023"/>
                    </a:lnTo>
                    <a:lnTo>
                      <a:pt x="15735" y="10002"/>
                    </a:lnTo>
                    <a:lnTo>
                      <a:pt x="15840" y="9814"/>
                    </a:lnTo>
                    <a:lnTo>
                      <a:pt x="15944" y="9437"/>
                    </a:lnTo>
                    <a:lnTo>
                      <a:pt x="16007" y="9333"/>
                    </a:lnTo>
                    <a:lnTo>
                      <a:pt x="15944" y="9375"/>
                    </a:lnTo>
                    <a:lnTo>
                      <a:pt x="15902" y="9416"/>
                    </a:lnTo>
                    <a:lnTo>
                      <a:pt x="15840" y="9395"/>
                    </a:lnTo>
                    <a:lnTo>
                      <a:pt x="15840" y="9333"/>
                    </a:lnTo>
                    <a:lnTo>
                      <a:pt x="15965" y="9207"/>
                    </a:lnTo>
                    <a:lnTo>
                      <a:pt x="16007" y="9123"/>
                    </a:lnTo>
                    <a:lnTo>
                      <a:pt x="15902" y="9123"/>
                    </a:lnTo>
                    <a:lnTo>
                      <a:pt x="15819" y="9061"/>
                    </a:lnTo>
                    <a:lnTo>
                      <a:pt x="15840" y="9019"/>
                    </a:lnTo>
                    <a:lnTo>
                      <a:pt x="15965" y="8956"/>
                    </a:lnTo>
                    <a:lnTo>
                      <a:pt x="15965" y="8789"/>
                    </a:lnTo>
                    <a:lnTo>
                      <a:pt x="16028" y="8705"/>
                    </a:lnTo>
                    <a:lnTo>
                      <a:pt x="16279" y="8475"/>
                    </a:lnTo>
                    <a:lnTo>
                      <a:pt x="16426" y="8266"/>
                    </a:lnTo>
                    <a:lnTo>
                      <a:pt x="16488" y="8119"/>
                    </a:lnTo>
                    <a:lnTo>
                      <a:pt x="16488" y="8015"/>
                    </a:lnTo>
                    <a:lnTo>
                      <a:pt x="16321" y="7763"/>
                    </a:lnTo>
                    <a:lnTo>
                      <a:pt x="16216" y="7805"/>
                    </a:lnTo>
                    <a:lnTo>
                      <a:pt x="16237" y="7847"/>
                    </a:lnTo>
                    <a:lnTo>
                      <a:pt x="16174" y="7868"/>
                    </a:lnTo>
                    <a:lnTo>
                      <a:pt x="15923" y="7826"/>
                    </a:lnTo>
                    <a:lnTo>
                      <a:pt x="15693" y="7826"/>
                    </a:lnTo>
                    <a:lnTo>
                      <a:pt x="15693" y="7868"/>
                    </a:lnTo>
                    <a:lnTo>
                      <a:pt x="15547" y="7952"/>
                    </a:lnTo>
                    <a:lnTo>
                      <a:pt x="15505" y="7910"/>
                    </a:lnTo>
                    <a:lnTo>
                      <a:pt x="15379" y="7931"/>
                    </a:lnTo>
                    <a:lnTo>
                      <a:pt x="15275" y="8035"/>
                    </a:lnTo>
                    <a:lnTo>
                      <a:pt x="14793" y="8035"/>
                    </a:lnTo>
                    <a:lnTo>
                      <a:pt x="14396" y="8119"/>
                    </a:lnTo>
                    <a:lnTo>
                      <a:pt x="14396" y="8182"/>
                    </a:lnTo>
                    <a:lnTo>
                      <a:pt x="14501" y="8224"/>
                    </a:lnTo>
                    <a:lnTo>
                      <a:pt x="14291" y="8454"/>
                    </a:lnTo>
                    <a:lnTo>
                      <a:pt x="14270" y="8810"/>
                    </a:lnTo>
                    <a:lnTo>
                      <a:pt x="14291" y="8851"/>
                    </a:lnTo>
                    <a:lnTo>
                      <a:pt x="14082" y="9082"/>
                    </a:lnTo>
                    <a:lnTo>
                      <a:pt x="14082" y="9270"/>
                    </a:lnTo>
                    <a:lnTo>
                      <a:pt x="13957" y="9395"/>
                    </a:lnTo>
                    <a:lnTo>
                      <a:pt x="13873" y="9416"/>
                    </a:lnTo>
                    <a:lnTo>
                      <a:pt x="13622" y="9542"/>
                    </a:lnTo>
                    <a:lnTo>
                      <a:pt x="13643" y="9584"/>
                    </a:lnTo>
                    <a:lnTo>
                      <a:pt x="13747" y="9500"/>
                    </a:lnTo>
                    <a:lnTo>
                      <a:pt x="13726" y="9605"/>
                    </a:lnTo>
                    <a:lnTo>
                      <a:pt x="13726" y="9793"/>
                    </a:lnTo>
                    <a:lnTo>
                      <a:pt x="13622" y="9919"/>
                    </a:lnTo>
                    <a:lnTo>
                      <a:pt x="13538" y="9919"/>
                    </a:lnTo>
                    <a:lnTo>
                      <a:pt x="13517" y="9960"/>
                    </a:lnTo>
                    <a:lnTo>
                      <a:pt x="13454" y="9919"/>
                    </a:lnTo>
                    <a:lnTo>
                      <a:pt x="13329" y="9835"/>
                    </a:lnTo>
                    <a:lnTo>
                      <a:pt x="13350" y="9793"/>
                    </a:lnTo>
                    <a:lnTo>
                      <a:pt x="13454" y="9730"/>
                    </a:lnTo>
                    <a:lnTo>
                      <a:pt x="13308" y="9688"/>
                    </a:lnTo>
                    <a:lnTo>
                      <a:pt x="13245" y="9730"/>
                    </a:lnTo>
                    <a:lnTo>
                      <a:pt x="13120" y="9709"/>
                    </a:lnTo>
                    <a:lnTo>
                      <a:pt x="12973" y="9709"/>
                    </a:lnTo>
                    <a:lnTo>
                      <a:pt x="12869" y="9793"/>
                    </a:lnTo>
                    <a:lnTo>
                      <a:pt x="12722" y="9814"/>
                    </a:lnTo>
                    <a:lnTo>
                      <a:pt x="12513" y="9814"/>
                    </a:lnTo>
                    <a:lnTo>
                      <a:pt x="12492" y="9856"/>
                    </a:lnTo>
                    <a:lnTo>
                      <a:pt x="12262" y="10002"/>
                    </a:lnTo>
                    <a:lnTo>
                      <a:pt x="12178" y="10002"/>
                    </a:lnTo>
                    <a:lnTo>
                      <a:pt x="12157" y="9940"/>
                    </a:lnTo>
                    <a:lnTo>
                      <a:pt x="11948" y="10002"/>
                    </a:lnTo>
                    <a:lnTo>
                      <a:pt x="11822" y="10044"/>
                    </a:lnTo>
                    <a:lnTo>
                      <a:pt x="11760" y="9919"/>
                    </a:lnTo>
                    <a:lnTo>
                      <a:pt x="11634" y="9730"/>
                    </a:lnTo>
                    <a:lnTo>
                      <a:pt x="11467" y="9647"/>
                    </a:lnTo>
                    <a:lnTo>
                      <a:pt x="11425" y="9605"/>
                    </a:lnTo>
                    <a:lnTo>
                      <a:pt x="11257" y="9605"/>
                    </a:lnTo>
                    <a:lnTo>
                      <a:pt x="11216" y="9626"/>
                    </a:lnTo>
                    <a:lnTo>
                      <a:pt x="11132" y="9521"/>
                    </a:lnTo>
                    <a:lnTo>
                      <a:pt x="10902" y="9270"/>
                    </a:lnTo>
                    <a:lnTo>
                      <a:pt x="10881" y="9165"/>
                    </a:lnTo>
                    <a:lnTo>
                      <a:pt x="10881" y="9082"/>
                    </a:lnTo>
                    <a:lnTo>
                      <a:pt x="10776" y="8914"/>
                    </a:lnTo>
                    <a:lnTo>
                      <a:pt x="10713" y="8789"/>
                    </a:lnTo>
                    <a:lnTo>
                      <a:pt x="10400" y="8454"/>
                    </a:lnTo>
                    <a:lnTo>
                      <a:pt x="10379" y="8328"/>
                    </a:lnTo>
                    <a:lnTo>
                      <a:pt x="10316" y="8245"/>
                    </a:lnTo>
                    <a:lnTo>
                      <a:pt x="10358" y="8161"/>
                    </a:lnTo>
                    <a:lnTo>
                      <a:pt x="10316" y="8077"/>
                    </a:lnTo>
                    <a:lnTo>
                      <a:pt x="10253" y="7847"/>
                    </a:lnTo>
                    <a:lnTo>
                      <a:pt x="10169" y="7763"/>
                    </a:lnTo>
                    <a:lnTo>
                      <a:pt x="10190" y="7638"/>
                    </a:lnTo>
                    <a:lnTo>
                      <a:pt x="10316" y="7805"/>
                    </a:lnTo>
                    <a:lnTo>
                      <a:pt x="10316" y="8015"/>
                    </a:lnTo>
                    <a:lnTo>
                      <a:pt x="10379" y="7973"/>
                    </a:lnTo>
                    <a:lnTo>
                      <a:pt x="10379" y="7805"/>
                    </a:lnTo>
                    <a:lnTo>
                      <a:pt x="10211" y="7554"/>
                    </a:lnTo>
                    <a:lnTo>
                      <a:pt x="10253" y="7429"/>
                    </a:lnTo>
                    <a:lnTo>
                      <a:pt x="10190" y="7219"/>
                    </a:lnTo>
                    <a:lnTo>
                      <a:pt x="10169" y="7115"/>
                    </a:lnTo>
                    <a:lnTo>
                      <a:pt x="10253" y="7010"/>
                    </a:lnTo>
                    <a:lnTo>
                      <a:pt x="10295" y="6717"/>
                    </a:lnTo>
                    <a:lnTo>
                      <a:pt x="10253" y="6571"/>
                    </a:lnTo>
                    <a:lnTo>
                      <a:pt x="10316" y="6278"/>
                    </a:lnTo>
                    <a:lnTo>
                      <a:pt x="10316" y="6173"/>
                    </a:lnTo>
                    <a:lnTo>
                      <a:pt x="10358" y="6090"/>
                    </a:lnTo>
                    <a:lnTo>
                      <a:pt x="10316" y="6048"/>
                    </a:lnTo>
                    <a:lnTo>
                      <a:pt x="10316" y="5922"/>
                    </a:lnTo>
                    <a:lnTo>
                      <a:pt x="10379" y="5859"/>
                    </a:lnTo>
                    <a:lnTo>
                      <a:pt x="10400" y="5713"/>
                    </a:lnTo>
                    <a:lnTo>
                      <a:pt x="10420" y="5650"/>
                    </a:lnTo>
                    <a:lnTo>
                      <a:pt x="10358" y="5608"/>
                    </a:lnTo>
                    <a:lnTo>
                      <a:pt x="10420" y="5504"/>
                    </a:lnTo>
                    <a:lnTo>
                      <a:pt x="10420" y="5336"/>
                    </a:lnTo>
                    <a:lnTo>
                      <a:pt x="10525" y="5336"/>
                    </a:lnTo>
                    <a:lnTo>
                      <a:pt x="10504" y="5441"/>
                    </a:lnTo>
                    <a:lnTo>
                      <a:pt x="10504" y="5525"/>
                    </a:lnTo>
                    <a:lnTo>
                      <a:pt x="10567" y="5504"/>
                    </a:lnTo>
                    <a:lnTo>
                      <a:pt x="10588" y="5399"/>
                    </a:lnTo>
                    <a:lnTo>
                      <a:pt x="10672" y="5294"/>
                    </a:lnTo>
                    <a:lnTo>
                      <a:pt x="10692" y="5148"/>
                    </a:lnTo>
                    <a:lnTo>
                      <a:pt x="10734" y="5106"/>
                    </a:lnTo>
                    <a:lnTo>
                      <a:pt x="10776" y="4939"/>
                    </a:lnTo>
                    <a:lnTo>
                      <a:pt x="10776" y="4897"/>
                    </a:lnTo>
                    <a:lnTo>
                      <a:pt x="10692" y="4939"/>
                    </a:lnTo>
                    <a:lnTo>
                      <a:pt x="10672" y="5127"/>
                    </a:lnTo>
                    <a:lnTo>
                      <a:pt x="10567" y="5190"/>
                    </a:lnTo>
                    <a:lnTo>
                      <a:pt x="10588" y="5106"/>
                    </a:lnTo>
                    <a:lnTo>
                      <a:pt x="10525" y="5085"/>
                    </a:lnTo>
                    <a:lnTo>
                      <a:pt x="10504" y="5002"/>
                    </a:lnTo>
                    <a:lnTo>
                      <a:pt x="10400" y="5002"/>
                    </a:lnTo>
                    <a:lnTo>
                      <a:pt x="10295" y="4918"/>
                    </a:lnTo>
                    <a:lnTo>
                      <a:pt x="10107" y="4876"/>
                    </a:lnTo>
                    <a:lnTo>
                      <a:pt x="10002" y="4771"/>
                    </a:lnTo>
                    <a:lnTo>
                      <a:pt x="9939" y="4730"/>
                    </a:lnTo>
                    <a:lnTo>
                      <a:pt x="9856" y="4730"/>
                    </a:lnTo>
                    <a:lnTo>
                      <a:pt x="9793" y="4709"/>
                    </a:lnTo>
                    <a:lnTo>
                      <a:pt x="9772" y="4709"/>
                    </a:lnTo>
                    <a:lnTo>
                      <a:pt x="9730" y="4667"/>
                    </a:lnTo>
                    <a:lnTo>
                      <a:pt x="9751" y="4499"/>
                    </a:lnTo>
                    <a:lnTo>
                      <a:pt x="9625" y="4165"/>
                    </a:lnTo>
                    <a:lnTo>
                      <a:pt x="9625" y="4144"/>
                    </a:lnTo>
                    <a:lnTo>
                      <a:pt x="9625" y="4081"/>
                    </a:lnTo>
                    <a:lnTo>
                      <a:pt x="9625" y="3976"/>
                    </a:lnTo>
                    <a:lnTo>
                      <a:pt x="9646" y="3872"/>
                    </a:lnTo>
                    <a:lnTo>
                      <a:pt x="9542" y="3788"/>
                    </a:lnTo>
                    <a:lnTo>
                      <a:pt x="9479" y="3683"/>
                    </a:lnTo>
                    <a:lnTo>
                      <a:pt x="9458" y="3579"/>
                    </a:lnTo>
                    <a:lnTo>
                      <a:pt x="9374" y="3537"/>
                    </a:lnTo>
                    <a:lnTo>
                      <a:pt x="9353" y="3453"/>
                    </a:lnTo>
                    <a:lnTo>
                      <a:pt x="9312" y="3432"/>
                    </a:lnTo>
                    <a:lnTo>
                      <a:pt x="9228" y="3223"/>
                    </a:lnTo>
                    <a:lnTo>
                      <a:pt x="9207" y="3139"/>
                    </a:lnTo>
                    <a:lnTo>
                      <a:pt x="9123" y="3118"/>
                    </a:lnTo>
                    <a:lnTo>
                      <a:pt x="9123" y="2951"/>
                    </a:lnTo>
                    <a:lnTo>
                      <a:pt x="9123" y="2888"/>
                    </a:lnTo>
                    <a:lnTo>
                      <a:pt x="9060" y="2825"/>
                    </a:lnTo>
                    <a:lnTo>
                      <a:pt x="9040" y="2721"/>
                    </a:lnTo>
                    <a:lnTo>
                      <a:pt x="8935" y="2574"/>
                    </a:lnTo>
                    <a:lnTo>
                      <a:pt x="8830" y="2491"/>
                    </a:lnTo>
                    <a:lnTo>
                      <a:pt x="8788" y="2386"/>
                    </a:lnTo>
                    <a:lnTo>
                      <a:pt x="8705" y="2365"/>
                    </a:lnTo>
                    <a:lnTo>
                      <a:pt x="8621" y="2365"/>
                    </a:lnTo>
                    <a:lnTo>
                      <a:pt x="8600" y="2323"/>
                    </a:lnTo>
                    <a:lnTo>
                      <a:pt x="8579" y="2302"/>
                    </a:lnTo>
                    <a:lnTo>
                      <a:pt x="8475" y="2323"/>
                    </a:lnTo>
                    <a:lnTo>
                      <a:pt x="8370" y="2302"/>
                    </a:lnTo>
                    <a:lnTo>
                      <a:pt x="8265" y="2302"/>
                    </a:lnTo>
                    <a:lnTo>
                      <a:pt x="8223" y="2386"/>
                    </a:lnTo>
                    <a:lnTo>
                      <a:pt x="8182" y="2386"/>
                    </a:lnTo>
                    <a:lnTo>
                      <a:pt x="8161" y="2365"/>
                    </a:lnTo>
                    <a:lnTo>
                      <a:pt x="8119" y="2365"/>
                    </a:lnTo>
                    <a:lnTo>
                      <a:pt x="8035" y="2386"/>
                    </a:lnTo>
                    <a:lnTo>
                      <a:pt x="7993" y="2428"/>
                    </a:lnTo>
                    <a:lnTo>
                      <a:pt x="7910" y="2595"/>
                    </a:lnTo>
                    <a:lnTo>
                      <a:pt x="7868" y="2679"/>
                    </a:lnTo>
                    <a:lnTo>
                      <a:pt x="7868" y="2700"/>
                    </a:lnTo>
                    <a:lnTo>
                      <a:pt x="7868" y="2742"/>
                    </a:lnTo>
                    <a:lnTo>
                      <a:pt x="7805" y="2742"/>
                    </a:lnTo>
                    <a:lnTo>
                      <a:pt x="7700" y="2825"/>
                    </a:lnTo>
                    <a:lnTo>
                      <a:pt x="7700" y="2846"/>
                    </a:lnTo>
                    <a:lnTo>
                      <a:pt x="7659" y="2888"/>
                    </a:lnTo>
                    <a:lnTo>
                      <a:pt x="7596" y="2888"/>
                    </a:lnTo>
                    <a:lnTo>
                      <a:pt x="7575" y="2825"/>
                    </a:lnTo>
                    <a:lnTo>
                      <a:pt x="7449" y="2784"/>
                    </a:lnTo>
                    <a:lnTo>
                      <a:pt x="7366" y="2742"/>
                    </a:lnTo>
                    <a:lnTo>
                      <a:pt x="7345" y="2700"/>
                    </a:lnTo>
                    <a:lnTo>
                      <a:pt x="7219" y="2637"/>
                    </a:lnTo>
                    <a:lnTo>
                      <a:pt x="7156" y="2637"/>
                    </a:lnTo>
                    <a:lnTo>
                      <a:pt x="7115" y="2595"/>
                    </a:lnTo>
                    <a:lnTo>
                      <a:pt x="7115" y="2574"/>
                    </a:lnTo>
                    <a:lnTo>
                      <a:pt x="7073" y="2512"/>
                    </a:lnTo>
                    <a:lnTo>
                      <a:pt x="7031" y="2491"/>
                    </a:lnTo>
                    <a:lnTo>
                      <a:pt x="6989" y="2491"/>
                    </a:lnTo>
                    <a:lnTo>
                      <a:pt x="6947" y="2470"/>
                    </a:lnTo>
                    <a:lnTo>
                      <a:pt x="6926" y="2470"/>
                    </a:lnTo>
                    <a:lnTo>
                      <a:pt x="6926" y="2428"/>
                    </a:lnTo>
                    <a:lnTo>
                      <a:pt x="6905" y="2323"/>
                    </a:lnTo>
                    <a:lnTo>
                      <a:pt x="6822" y="2261"/>
                    </a:lnTo>
                    <a:lnTo>
                      <a:pt x="6717" y="2114"/>
                    </a:lnTo>
                    <a:lnTo>
                      <a:pt x="6717" y="2093"/>
                    </a:lnTo>
                    <a:lnTo>
                      <a:pt x="6801" y="2072"/>
                    </a:lnTo>
                    <a:lnTo>
                      <a:pt x="6822" y="2051"/>
                    </a:lnTo>
                    <a:lnTo>
                      <a:pt x="6822" y="1968"/>
                    </a:lnTo>
                    <a:lnTo>
                      <a:pt x="6738" y="1884"/>
                    </a:lnTo>
                    <a:lnTo>
                      <a:pt x="6717" y="1863"/>
                    </a:lnTo>
                    <a:lnTo>
                      <a:pt x="6696" y="1842"/>
                    </a:lnTo>
                    <a:lnTo>
                      <a:pt x="6654" y="1800"/>
                    </a:lnTo>
                    <a:lnTo>
                      <a:pt x="6633" y="1675"/>
                    </a:lnTo>
                    <a:lnTo>
                      <a:pt x="6591" y="1591"/>
                    </a:lnTo>
                    <a:lnTo>
                      <a:pt x="6508" y="1549"/>
                    </a:lnTo>
                    <a:lnTo>
                      <a:pt x="6424" y="1528"/>
                    </a:lnTo>
                    <a:lnTo>
                      <a:pt x="6466" y="1465"/>
                    </a:lnTo>
                    <a:lnTo>
                      <a:pt x="6466" y="1424"/>
                    </a:lnTo>
                    <a:lnTo>
                      <a:pt x="6403" y="1340"/>
                    </a:lnTo>
                    <a:lnTo>
                      <a:pt x="6299" y="1319"/>
                    </a:lnTo>
                    <a:lnTo>
                      <a:pt x="6319" y="1256"/>
                    </a:lnTo>
                    <a:lnTo>
                      <a:pt x="6278" y="1173"/>
                    </a:lnTo>
                    <a:lnTo>
                      <a:pt x="6215" y="1173"/>
                    </a:lnTo>
                    <a:lnTo>
                      <a:pt x="6194" y="1131"/>
                    </a:lnTo>
                    <a:lnTo>
                      <a:pt x="6131" y="1068"/>
                    </a:lnTo>
                    <a:lnTo>
                      <a:pt x="6068" y="942"/>
                    </a:lnTo>
                    <a:lnTo>
                      <a:pt x="5943" y="859"/>
                    </a:lnTo>
                    <a:lnTo>
                      <a:pt x="5022" y="838"/>
                    </a:lnTo>
                    <a:lnTo>
                      <a:pt x="4980" y="1047"/>
                    </a:lnTo>
                    <a:lnTo>
                      <a:pt x="3327" y="1005"/>
                    </a:lnTo>
                    <a:lnTo>
                      <a:pt x="1402" y="105"/>
                    </a:lnTo>
                    <a:lnTo>
                      <a:pt x="1402" y="64"/>
                    </a:lnTo>
                    <a:lnTo>
                      <a:pt x="1381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1" name="Google Shape;531;p35"/>
              <p:cNvSpPr/>
              <p:nvPr/>
            </p:nvSpPr>
            <p:spPr>
              <a:xfrm>
                <a:off x="2916800" y="3161675"/>
                <a:ext cx="40825" cy="58600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2344" extrusionOk="0">
                    <a:moveTo>
                      <a:pt x="336" y="0"/>
                    </a:moveTo>
                    <a:lnTo>
                      <a:pt x="231" y="84"/>
                    </a:lnTo>
                    <a:lnTo>
                      <a:pt x="126" y="147"/>
                    </a:lnTo>
                    <a:lnTo>
                      <a:pt x="85" y="209"/>
                    </a:lnTo>
                    <a:lnTo>
                      <a:pt x="1" y="314"/>
                    </a:lnTo>
                    <a:lnTo>
                      <a:pt x="1" y="460"/>
                    </a:lnTo>
                    <a:lnTo>
                      <a:pt x="64" y="607"/>
                    </a:lnTo>
                    <a:lnTo>
                      <a:pt x="22" y="732"/>
                    </a:lnTo>
                    <a:lnTo>
                      <a:pt x="22" y="816"/>
                    </a:lnTo>
                    <a:lnTo>
                      <a:pt x="126" y="879"/>
                    </a:lnTo>
                    <a:lnTo>
                      <a:pt x="189" y="963"/>
                    </a:lnTo>
                    <a:lnTo>
                      <a:pt x="231" y="1067"/>
                    </a:lnTo>
                    <a:lnTo>
                      <a:pt x="273" y="1193"/>
                    </a:lnTo>
                    <a:lnTo>
                      <a:pt x="294" y="1256"/>
                    </a:lnTo>
                    <a:lnTo>
                      <a:pt x="273" y="1360"/>
                    </a:lnTo>
                    <a:lnTo>
                      <a:pt x="189" y="1444"/>
                    </a:lnTo>
                    <a:lnTo>
                      <a:pt x="189" y="1590"/>
                    </a:lnTo>
                    <a:lnTo>
                      <a:pt x="231" y="1653"/>
                    </a:lnTo>
                    <a:lnTo>
                      <a:pt x="189" y="1779"/>
                    </a:lnTo>
                    <a:lnTo>
                      <a:pt x="64" y="1883"/>
                    </a:lnTo>
                    <a:lnTo>
                      <a:pt x="1" y="1883"/>
                    </a:lnTo>
                    <a:lnTo>
                      <a:pt x="22" y="1925"/>
                    </a:lnTo>
                    <a:lnTo>
                      <a:pt x="85" y="2009"/>
                    </a:lnTo>
                    <a:lnTo>
                      <a:pt x="106" y="2030"/>
                    </a:lnTo>
                    <a:lnTo>
                      <a:pt x="106" y="2113"/>
                    </a:lnTo>
                    <a:lnTo>
                      <a:pt x="189" y="2197"/>
                    </a:lnTo>
                    <a:lnTo>
                      <a:pt x="294" y="2218"/>
                    </a:lnTo>
                    <a:lnTo>
                      <a:pt x="336" y="2134"/>
                    </a:lnTo>
                    <a:lnTo>
                      <a:pt x="419" y="2113"/>
                    </a:lnTo>
                    <a:lnTo>
                      <a:pt x="503" y="2113"/>
                    </a:lnTo>
                    <a:lnTo>
                      <a:pt x="503" y="2176"/>
                    </a:lnTo>
                    <a:lnTo>
                      <a:pt x="545" y="2197"/>
                    </a:lnTo>
                    <a:lnTo>
                      <a:pt x="545" y="2323"/>
                    </a:lnTo>
                    <a:lnTo>
                      <a:pt x="608" y="2344"/>
                    </a:lnTo>
                    <a:lnTo>
                      <a:pt x="712" y="2281"/>
                    </a:lnTo>
                    <a:lnTo>
                      <a:pt x="733" y="2197"/>
                    </a:lnTo>
                    <a:lnTo>
                      <a:pt x="817" y="2134"/>
                    </a:lnTo>
                    <a:lnTo>
                      <a:pt x="880" y="2113"/>
                    </a:lnTo>
                    <a:lnTo>
                      <a:pt x="963" y="1988"/>
                    </a:lnTo>
                    <a:lnTo>
                      <a:pt x="1068" y="1820"/>
                    </a:lnTo>
                    <a:lnTo>
                      <a:pt x="1173" y="1590"/>
                    </a:lnTo>
                    <a:lnTo>
                      <a:pt x="1173" y="1486"/>
                    </a:lnTo>
                    <a:lnTo>
                      <a:pt x="1340" y="1297"/>
                    </a:lnTo>
                    <a:lnTo>
                      <a:pt x="1466" y="1130"/>
                    </a:lnTo>
                    <a:lnTo>
                      <a:pt x="1528" y="1046"/>
                    </a:lnTo>
                    <a:lnTo>
                      <a:pt x="1633" y="921"/>
                    </a:lnTo>
                    <a:lnTo>
                      <a:pt x="1591" y="774"/>
                    </a:lnTo>
                    <a:lnTo>
                      <a:pt x="1487" y="649"/>
                    </a:lnTo>
                    <a:lnTo>
                      <a:pt x="1466" y="711"/>
                    </a:lnTo>
                    <a:lnTo>
                      <a:pt x="1382" y="649"/>
                    </a:lnTo>
                    <a:lnTo>
                      <a:pt x="1361" y="544"/>
                    </a:lnTo>
                    <a:lnTo>
                      <a:pt x="1173" y="335"/>
                    </a:lnTo>
                    <a:lnTo>
                      <a:pt x="1131" y="335"/>
                    </a:lnTo>
                    <a:lnTo>
                      <a:pt x="963" y="209"/>
                    </a:lnTo>
                    <a:lnTo>
                      <a:pt x="650" y="105"/>
                    </a:lnTo>
                    <a:lnTo>
                      <a:pt x="524" y="21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2" name="Google Shape;532;p35"/>
              <p:cNvSpPr/>
              <p:nvPr/>
            </p:nvSpPr>
            <p:spPr>
              <a:xfrm>
                <a:off x="2866075" y="3155900"/>
                <a:ext cx="58075" cy="6332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2533" extrusionOk="0">
                    <a:moveTo>
                      <a:pt x="1632" y="1"/>
                    </a:moveTo>
                    <a:lnTo>
                      <a:pt x="1528" y="43"/>
                    </a:lnTo>
                    <a:lnTo>
                      <a:pt x="1339" y="22"/>
                    </a:lnTo>
                    <a:lnTo>
                      <a:pt x="1151" y="64"/>
                    </a:lnTo>
                    <a:lnTo>
                      <a:pt x="963" y="22"/>
                    </a:lnTo>
                    <a:lnTo>
                      <a:pt x="691" y="22"/>
                    </a:lnTo>
                    <a:lnTo>
                      <a:pt x="544" y="64"/>
                    </a:lnTo>
                    <a:lnTo>
                      <a:pt x="544" y="210"/>
                    </a:lnTo>
                    <a:lnTo>
                      <a:pt x="482" y="336"/>
                    </a:lnTo>
                    <a:lnTo>
                      <a:pt x="523" y="419"/>
                    </a:lnTo>
                    <a:lnTo>
                      <a:pt x="440" y="524"/>
                    </a:lnTo>
                    <a:lnTo>
                      <a:pt x="335" y="566"/>
                    </a:lnTo>
                    <a:lnTo>
                      <a:pt x="168" y="566"/>
                    </a:lnTo>
                    <a:lnTo>
                      <a:pt x="105" y="691"/>
                    </a:lnTo>
                    <a:lnTo>
                      <a:pt x="105" y="838"/>
                    </a:lnTo>
                    <a:lnTo>
                      <a:pt x="0" y="1068"/>
                    </a:lnTo>
                    <a:lnTo>
                      <a:pt x="21" y="1152"/>
                    </a:lnTo>
                    <a:lnTo>
                      <a:pt x="126" y="1194"/>
                    </a:lnTo>
                    <a:lnTo>
                      <a:pt x="168" y="1277"/>
                    </a:lnTo>
                    <a:lnTo>
                      <a:pt x="210" y="1319"/>
                    </a:lnTo>
                    <a:lnTo>
                      <a:pt x="272" y="1424"/>
                    </a:lnTo>
                    <a:lnTo>
                      <a:pt x="272" y="1507"/>
                    </a:lnTo>
                    <a:lnTo>
                      <a:pt x="335" y="1570"/>
                    </a:lnTo>
                    <a:lnTo>
                      <a:pt x="419" y="1570"/>
                    </a:lnTo>
                    <a:lnTo>
                      <a:pt x="461" y="1591"/>
                    </a:lnTo>
                    <a:lnTo>
                      <a:pt x="482" y="1696"/>
                    </a:lnTo>
                    <a:lnTo>
                      <a:pt x="523" y="1842"/>
                    </a:lnTo>
                    <a:lnTo>
                      <a:pt x="523" y="1989"/>
                    </a:lnTo>
                    <a:lnTo>
                      <a:pt x="586" y="2010"/>
                    </a:lnTo>
                    <a:lnTo>
                      <a:pt x="670" y="2135"/>
                    </a:lnTo>
                    <a:lnTo>
                      <a:pt x="691" y="2219"/>
                    </a:lnTo>
                    <a:lnTo>
                      <a:pt x="795" y="2261"/>
                    </a:lnTo>
                    <a:lnTo>
                      <a:pt x="795" y="2323"/>
                    </a:lnTo>
                    <a:lnTo>
                      <a:pt x="858" y="2407"/>
                    </a:lnTo>
                    <a:lnTo>
                      <a:pt x="942" y="2449"/>
                    </a:lnTo>
                    <a:lnTo>
                      <a:pt x="984" y="2449"/>
                    </a:lnTo>
                    <a:lnTo>
                      <a:pt x="1005" y="2470"/>
                    </a:lnTo>
                    <a:lnTo>
                      <a:pt x="1172" y="2533"/>
                    </a:lnTo>
                    <a:lnTo>
                      <a:pt x="1256" y="2533"/>
                    </a:lnTo>
                    <a:lnTo>
                      <a:pt x="1277" y="2470"/>
                    </a:lnTo>
                    <a:lnTo>
                      <a:pt x="1214" y="2344"/>
                    </a:lnTo>
                    <a:lnTo>
                      <a:pt x="1193" y="2303"/>
                    </a:lnTo>
                    <a:lnTo>
                      <a:pt x="1088" y="2198"/>
                    </a:lnTo>
                    <a:lnTo>
                      <a:pt x="1109" y="2093"/>
                    </a:lnTo>
                    <a:lnTo>
                      <a:pt x="1214" y="2010"/>
                    </a:lnTo>
                    <a:lnTo>
                      <a:pt x="1339" y="2031"/>
                    </a:lnTo>
                    <a:lnTo>
                      <a:pt x="1591" y="2031"/>
                    </a:lnTo>
                    <a:lnTo>
                      <a:pt x="1695" y="1989"/>
                    </a:lnTo>
                    <a:lnTo>
                      <a:pt x="1842" y="1989"/>
                    </a:lnTo>
                    <a:lnTo>
                      <a:pt x="1946" y="2093"/>
                    </a:lnTo>
                    <a:lnTo>
                      <a:pt x="2030" y="2114"/>
                    </a:lnTo>
                    <a:lnTo>
                      <a:pt x="2093" y="2114"/>
                    </a:lnTo>
                    <a:lnTo>
                      <a:pt x="2218" y="2010"/>
                    </a:lnTo>
                    <a:lnTo>
                      <a:pt x="2260" y="1884"/>
                    </a:lnTo>
                    <a:lnTo>
                      <a:pt x="2218" y="1821"/>
                    </a:lnTo>
                    <a:lnTo>
                      <a:pt x="2218" y="1675"/>
                    </a:lnTo>
                    <a:lnTo>
                      <a:pt x="2302" y="1591"/>
                    </a:lnTo>
                    <a:lnTo>
                      <a:pt x="2323" y="1487"/>
                    </a:lnTo>
                    <a:lnTo>
                      <a:pt x="2302" y="1424"/>
                    </a:lnTo>
                    <a:lnTo>
                      <a:pt x="2260" y="1298"/>
                    </a:lnTo>
                    <a:lnTo>
                      <a:pt x="2218" y="1194"/>
                    </a:lnTo>
                    <a:lnTo>
                      <a:pt x="2155" y="1110"/>
                    </a:lnTo>
                    <a:lnTo>
                      <a:pt x="2051" y="1047"/>
                    </a:lnTo>
                    <a:lnTo>
                      <a:pt x="2051" y="963"/>
                    </a:lnTo>
                    <a:lnTo>
                      <a:pt x="2093" y="838"/>
                    </a:lnTo>
                    <a:lnTo>
                      <a:pt x="2030" y="691"/>
                    </a:lnTo>
                    <a:lnTo>
                      <a:pt x="2030" y="545"/>
                    </a:lnTo>
                    <a:lnTo>
                      <a:pt x="2114" y="440"/>
                    </a:lnTo>
                    <a:lnTo>
                      <a:pt x="2155" y="378"/>
                    </a:lnTo>
                    <a:lnTo>
                      <a:pt x="2260" y="231"/>
                    </a:lnTo>
                    <a:lnTo>
                      <a:pt x="2260" y="147"/>
                    </a:lnTo>
                    <a:lnTo>
                      <a:pt x="2135" y="106"/>
                    </a:lnTo>
                    <a:lnTo>
                      <a:pt x="1946" y="6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3" name="Google Shape;533;p35"/>
              <p:cNvSpPr/>
              <p:nvPr/>
            </p:nvSpPr>
            <p:spPr>
              <a:xfrm>
                <a:off x="2816900" y="3119825"/>
                <a:ext cx="72725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4374" extrusionOk="0">
                    <a:moveTo>
                      <a:pt x="879" y="0"/>
                    </a:moveTo>
                    <a:lnTo>
                      <a:pt x="858" y="84"/>
                    </a:lnTo>
                    <a:lnTo>
                      <a:pt x="712" y="251"/>
                    </a:lnTo>
                    <a:lnTo>
                      <a:pt x="565" y="356"/>
                    </a:lnTo>
                    <a:lnTo>
                      <a:pt x="503" y="335"/>
                    </a:lnTo>
                    <a:lnTo>
                      <a:pt x="335" y="544"/>
                    </a:lnTo>
                    <a:lnTo>
                      <a:pt x="356" y="628"/>
                    </a:lnTo>
                    <a:lnTo>
                      <a:pt x="419" y="733"/>
                    </a:lnTo>
                    <a:lnTo>
                      <a:pt x="565" y="753"/>
                    </a:lnTo>
                    <a:lnTo>
                      <a:pt x="649" y="837"/>
                    </a:lnTo>
                    <a:lnTo>
                      <a:pt x="649" y="963"/>
                    </a:lnTo>
                    <a:lnTo>
                      <a:pt x="461" y="1046"/>
                    </a:lnTo>
                    <a:lnTo>
                      <a:pt x="398" y="1025"/>
                    </a:lnTo>
                    <a:lnTo>
                      <a:pt x="293" y="1046"/>
                    </a:lnTo>
                    <a:lnTo>
                      <a:pt x="210" y="1025"/>
                    </a:lnTo>
                    <a:lnTo>
                      <a:pt x="126" y="1088"/>
                    </a:lnTo>
                    <a:lnTo>
                      <a:pt x="105" y="1277"/>
                    </a:lnTo>
                    <a:lnTo>
                      <a:pt x="1" y="1381"/>
                    </a:lnTo>
                    <a:lnTo>
                      <a:pt x="42" y="1507"/>
                    </a:lnTo>
                    <a:lnTo>
                      <a:pt x="189" y="1716"/>
                    </a:lnTo>
                    <a:lnTo>
                      <a:pt x="419" y="1904"/>
                    </a:lnTo>
                    <a:lnTo>
                      <a:pt x="419" y="1925"/>
                    </a:lnTo>
                    <a:lnTo>
                      <a:pt x="461" y="1925"/>
                    </a:lnTo>
                    <a:lnTo>
                      <a:pt x="524" y="1988"/>
                    </a:lnTo>
                    <a:lnTo>
                      <a:pt x="565" y="1925"/>
                    </a:lnTo>
                    <a:lnTo>
                      <a:pt x="712" y="1967"/>
                    </a:lnTo>
                    <a:lnTo>
                      <a:pt x="817" y="2072"/>
                    </a:lnTo>
                    <a:lnTo>
                      <a:pt x="817" y="2218"/>
                    </a:lnTo>
                    <a:lnTo>
                      <a:pt x="733" y="2344"/>
                    </a:lnTo>
                    <a:lnTo>
                      <a:pt x="670" y="2406"/>
                    </a:lnTo>
                    <a:lnTo>
                      <a:pt x="775" y="2448"/>
                    </a:lnTo>
                    <a:lnTo>
                      <a:pt x="879" y="2448"/>
                    </a:lnTo>
                    <a:lnTo>
                      <a:pt x="942" y="2532"/>
                    </a:lnTo>
                    <a:lnTo>
                      <a:pt x="984" y="2616"/>
                    </a:lnTo>
                    <a:lnTo>
                      <a:pt x="1089" y="2616"/>
                    </a:lnTo>
                    <a:lnTo>
                      <a:pt x="1089" y="2657"/>
                    </a:lnTo>
                    <a:lnTo>
                      <a:pt x="984" y="2804"/>
                    </a:lnTo>
                    <a:lnTo>
                      <a:pt x="963" y="2950"/>
                    </a:lnTo>
                    <a:lnTo>
                      <a:pt x="837" y="3160"/>
                    </a:lnTo>
                    <a:lnTo>
                      <a:pt x="858" y="3264"/>
                    </a:lnTo>
                    <a:lnTo>
                      <a:pt x="817" y="3369"/>
                    </a:lnTo>
                    <a:lnTo>
                      <a:pt x="817" y="3474"/>
                    </a:lnTo>
                    <a:lnTo>
                      <a:pt x="837" y="3536"/>
                    </a:lnTo>
                    <a:lnTo>
                      <a:pt x="817" y="3599"/>
                    </a:lnTo>
                    <a:lnTo>
                      <a:pt x="817" y="3704"/>
                    </a:lnTo>
                    <a:lnTo>
                      <a:pt x="921" y="3808"/>
                    </a:lnTo>
                    <a:lnTo>
                      <a:pt x="1047" y="3955"/>
                    </a:lnTo>
                    <a:lnTo>
                      <a:pt x="1047" y="4018"/>
                    </a:lnTo>
                    <a:lnTo>
                      <a:pt x="1130" y="4122"/>
                    </a:lnTo>
                    <a:lnTo>
                      <a:pt x="1361" y="4331"/>
                    </a:lnTo>
                    <a:lnTo>
                      <a:pt x="1444" y="4373"/>
                    </a:lnTo>
                    <a:lnTo>
                      <a:pt x="1507" y="4290"/>
                    </a:lnTo>
                    <a:lnTo>
                      <a:pt x="1591" y="4269"/>
                    </a:lnTo>
                    <a:lnTo>
                      <a:pt x="1612" y="4290"/>
                    </a:lnTo>
                    <a:lnTo>
                      <a:pt x="1758" y="4290"/>
                    </a:lnTo>
                    <a:lnTo>
                      <a:pt x="1821" y="4185"/>
                    </a:lnTo>
                    <a:lnTo>
                      <a:pt x="1863" y="4122"/>
                    </a:lnTo>
                    <a:lnTo>
                      <a:pt x="1967" y="4101"/>
                    </a:lnTo>
                    <a:lnTo>
                      <a:pt x="2198" y="4101"/>
                    </a:lnTo>
                    <a:lnTo>
                      <a:pt x="2260" y="3913"/>
                    </a:lnTo>
                    <a:lnTo>
                      <a:pt x="2386" y="3871"/>
                    </a:lnTo>
                    <a:lnTo>
                      <a:pt x="2553" y="3871"/>
                    </a:lnTo>
                    <a:lnTo>
                      <a:pt x="2616" y="3913"/>
                    </a:lnTo>
                    <a:lnTo>
                      <a:pt x="2721" y="3892"/>
                    </a:lnTo>
                    <a:lnTo>
                      <a:pt x="2909" y="3892"/>
                    </a:lnTo>
                    <a:lnTo>
                      <a:pt x="2825" y="3850"/>
                    </a:lnTo>
                    <a:lnTo>
                      <a:pt x="2762" y="3766"/>
                    </a:lnTo>
                    <a:lnTo>
                      <a:pt x="2762" y="3704"/>
                    </a:lnTo>
                    <a:lnTo>
                      <a:pt x="2658" y="3662"/>
                    </a:lnTo>
                    <a:lnTo>
                      <a:pt x="2637" y="3578"/>
                    </a:lnTo>
                    <a:lnTo>
                      <a:pt x="2553" y="3453"/>
                    </a:lnTo>
                    <a:lnTo>
                      <a:pt x="2490" y="3432"/>
                    </a:lnTo>
                    <a:lnTo>
                      <a:pt x="2490" y="3285"/>
                    </a:lnTo>
                    <a:lnTo>
                      <a:pt x="2449" y="3139"/>
                    </a:lnTo>
                    <a:lnTo>
                      <a:pt x="2428" y="3034"/>
                    </a:lnTo>
                    <a:lnTo>
                      <a:pt x="2386" y="3013"/>
                    </a:lnTo>
                    <a:lnTo>
                      <a:pt x="2302" y="3013"/>
                    </a:lnTo>
                    <a:lnTo>
                      <a:pt x="2239" y="2950"/>
                    </a:lnTo>
                    <a:lnTo>
                      <a:pt x="2239" y="2867"/>
                    </a:lnTo>
                    <a:lnTo>
                      <a:pt x="2177" y="2762"/>
                    </a:lnTo>
                    <a:lnTo>
                      <a:pt x="2135" y="2720"/>
                    </a:lnTo>
                    <a:lnTo>
                      <a:pt x="2093" y="2637"/>
                    </a:lnTo>
                    <a:lnTo>
                      <a:pt x="1988" y="2595"/>
                    </a:lnTo>
                    <a:lnTo>
                      <a:pt x="1967" y="2511"/>
                    </a:lnTo>
                    <a:lnTo>
                      <a:pt x="2072" y="2281"/>
                    </a:lnTo>
                    <a:lnTo>
                      <a:pt x="2072" y="2134"/>
                    </a:lnTo>
                    <a:lnTo>
                      <a:pt x="2135" y="2009"/>
                    </a:lnTo>
                    <a:lnTo>
                      <a:pt x="2302" y="2009"/>
                    </a:lnTo>
                    <a:lnTo>
                      <a:pt x="2407" y="1967"/>
                    </a:lnTo>
                    <a:lnTo>
                      <a:pt x="2490" y="1862"/>
                    </a:lnTo>
                    <a:lnTo>
                      <a:pt x="2449" y="1779"/>
                    </a:lnTo>
                    <a:lnTo>
                      <a:pt x="2511" y="1653"/>
                    </a:lnTo>
                    <a:lnTo>
                      <a:pt x="2449" y="1549"/>
                    </a:lnTo>
                    <a:lnTo>
                      <a:pt x="2449" y="1381"/>
                    </a:lnTo>
                    <a:lnTo>
                      <a:pt x="2428" y="1297"/>
                    </a:lnTo>
                    <a:lnTo>
                      <a:pt x="2218" y="1256"/>
                    </a:lnTo>
                    <a:lnTo>
                      <a:pt x="2009" y="1046"/>
                    </a:lnTo>
                    <a:lnTo>
                      <a:pt x="1905" y="963"/>
                    </a:lnTo>
                    <a:lnTo>
                      <a:pt x="1863" y="984"/>
                    </a:lnTo>
                    <a:lnTo>
                      <a:pt x="1716" y="1046"/>
                    </a:lnTo>
                    <a:lnTo>
                      <a:pt x="1653" y="1130"/>
                    </a:lnTo>
                    <a:lnTo>
                      <a:pt x="1612" y="1235"/>
                    </a:lnTo>
                    <a:lnTo>
                      <a:pt x="1591" y="1088"/>
                    </a:lnTo>
                    <a:lnTo>
                      <a:pt x="1612" y="921"/>
                    </a:lnTo>
                    <a:lnTo>
                      <a:pt x="1674" y="816"/>
                    </a:lnTo>
                    <a:lnTo>
                      <a:pt x="1612" y="628"/>
                    </a:lnTo>
                    <a:lnTo>
                      <a:pt x="1507" y="565"/>
                    </a:lnTo>
                    <a:lnTo>
                      <a:pt x="1298" y="419"/>
                    </a:lnTo>
                    <a:lnTo>
                      <a:pt x="1151" y="251"/>
                    </a:lnTo>
                    <a:lnTo>
                      <a:pt x="1130" y="147"/>
                    </a:lnTo>
                    <a:lnTo>
                      <a:pt x="1026" y="42"/>
                    </a:lnTo>
                    <a:lnTo>
                      <a:pt x="921" y="21"/>
                    </a:ln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4" name="Google Shape;534;p35"/>
              <p:cNvSpPr/>
              <p:nvPr/>
            </p:nvSpPr>
            <p:spPr>
              <a:xfrm>
                <a:off x="2646900" y="3064375"/>
                <a:ext cx="192000" cy="172650"/>
              </a:xfrm>
              <a:custGeom>
                <a:avLst/>
                <a:gdLst/>
                <a:ahLst/>
                <a:cxnLst/>
                <a:rect l="l" t="t" r="r" b="b"/>
                <a:pathLst>
                  <a:path w="7680" h="6906" extrusionOk="0">
                    <a:moveTo>
                      <a:pt x="1988" y="0"/>
                    </a:moveTo>
                    <a:lnTo>
                      <a:pt x="1821" y="63"/>
                    </a:lnTo>
                    <a:lnTo>
                      <a:pt x="1674" y="251"/>
                    </a:lnTo>
                    <a:lnTo>
                      <a:pt x="1695" y="377"/>
                    </a:lnTo>
                    <a:lnTo>
                      <a:pt x="1758" y="440"/>
                    </a:lnTo>
                    <a:lnTo>
                      <a:pt x="1863" y="356"/>
                    </a:lnTo>
                    <a:lnTo>
                      <a:pt x="1967" y="377"/>
                    </a:lnTo>
                    <a:lnTo>
                      <a:pt x="2072" y="461"/>
                    </a:lnTo>
                    <a:lnTo>
                      <a:pt x="2030" y="544"/>
                    </a:lnTo>
                    <a:lnTo>
                      <a:pt x="1925" y="565"/>
                    </a:lnTo>
                    <a:lnTo>
                      <a:pt x="1821" y="523"/>
                    </a:lnTo>
                    <a:lnTo>
                      <a:pt x="1779" y="482"/>
                    </a:lnTo>
                    <a:lnTo>
                      <a:pt x="1758" y="523"/>
                    </a:lnTo>
                    <a:lnTo>
                      <a:pt x="1758" y="565"/>
                    </a:lnTo>
                    <a:lnTo>
                      <a:pt x="1611" y="649"/>
                    </a:lnTo>
                    <a:lnTo>
                      <a:pt x="1360" y="670"/>
                    </a:lnTo>
                    <a:lnTo>
                      <a:pt x="1088" y="774"/>
                    </a:lnTo>
                    <a:lnTo>
                      <a:pt x="1026" y="879"/>
                    </a:lnTo>
                    <a:lnTo>
                      <a:pt x="1026" y="984"/>
                    </a:lnTo>
                    <a:lnTo>
                      <a:pt x="1088" y="1088"/>
                    </a:lnTo>
                    <a:lnTo>
                      <a:pt x="1088" y="1318"/>
                    </a:lnTo>
                    <a:lnTo>
                      <a:pt x="1130" y="1486"/>
                    </a:lnTo>
                    <a:lnTo>
                      <a:pt x="1151" y="1611"/>
                    </a:lnTo>
                    <a:lnTo>
                      <a:pt x="1067" y="1800"/>
                    </a:lnTo>
                    <a:lnTo>
                      <a:pt x="879" y="1925"/>
                    </a:lnTo>
                    <a:lnTo>
                      <a:pt x="775" y="1904"/>
                    </a:lnTo>
                    <a:lnTo>
                      <a:pt x="775" y="1737"/>
                    </a:lnTo>
                    <a:lnTo>
                      <a:pt x="649" y="1611"/>
                    </a:lnTo>
                    <a:lnTo>
                      <a:pt x="628" y="1486"/>
                    </a:lnTo>
                    <a:lnTo>
                      <a:pt x="733" y="1402"/>
                    </a:lnTo>
                    <a:lnTo>
                      <a:pt x="754" y="1318"/>
                    </a:lnTo>
                    <a:lnTo>
                      <a:pt x="963" y="1109"/>
                    </a:lnTo>
                    <a:lnTo>
                      <a:pt x="963" y="942"/>
                    </a:lnTo>
                    <a:lnTo>
                      <a:pt x="879" y="795"/>
                    </a:lnTo>
                    <a:lnTo>
                      <a:pt x="921" y="754"/>
                    </a:lnTo>
                    <a:lnTo>
                      <a:pt x="879" y="670"/>
                    </a:lnTo>
                    <a:lnTo>
                      <a:pt x="816" y="628"/>
                    </a:lnTo>
                    <a:lnTo>
                      <a:pt x="754" y="523"/>
                    </a:lnTo>
                    <a:lnTo>
                      <a:pt x="775" y="440"/>
                    </a:lnTo>
                    <a:lnTo>
                      <a:pt x="921" y="377"/>
                    </a:lnTo>
                    <a:lnTo>
                      <a:pt x="1067" y="356"/>
                    </a:lnTo>
                    <a:lnTo>
                      <a:pt x="1172" y="210"/>
                    </a:lnTo>
                    <a:lnTo>
                      <a:pt x="1130" y="210"/>
                    </a:lnTo>
                    <a:lnTo>
                      <a:pt x="1088" y="230"/>
                    </a:lnTo>
                    <a:lnTo>
                      <a:pt x="775" y="356"/>
                    </a:lnTo>
                    <a:lnTo>
                      <a:pt x="628" y="628"/>
                    </a:lnTo>
                    <a:lnTo>
                      <a:pt x="565" y="670"/>
                    </a:lnTo>
                    <a:lnTo>
                      <a:pt x="461" y="691"/>
                    </a:lnTo>
                    <a:lnTo>
                      <a:pt x="356" y="837"/>
                    </a:lnTo>
                    <a:lnTo>
                      <a:pt x="293" y="900"/>
                    </a:lnTo>
                    <a:lnTo>
                      <a:pt x="105" y="1172"/>
                    </a:lnTo>
                    <a:lnTo>
                      <a:pt x="84" y="1298"/>
                    </a:lnTo>
                    <a:lnTo>
                      <a:pt x="105" y="1402"/>
                    </a:lnTo>
                    <a:lnTo>
                      <a:pt x="84" y="1590"/>
                    </a:lnTo>
                    <a:lnTo>
                      <a:pt x="0" y="1779"/>
                    </a:lnTo>
                    <a:lnTo>
                      <a:pt x="0" y="1821"/>
                    </a:lnTo>
                    <a:lnTo>
                      <a:pt x="147" y="1821"/>
                    </a:lnTo>
                    <a:lnTo>
                      <a:pt x="398" y="2239"/>
                    </a:lnTo>
                    <a:lnTo>
                      <a:pt x="503" y="2407"/>
                    </a:lnTo>
                    <a:lnTo>
                      <a:pt x="523" y="2511"/>
                    </a:lnTo>
                    <a:lnTo>
                      <a:pt x="461" y="2637"/>
                    </a:lnTo>
                    <a:lnTo>
                      <a:pt x="461" y="2720"/>
                    </a:lnTo>
                    <a:lnTo>
                      <a:pt x="440" y="2762"/>
                    </a:lnTo>
                    <a:lnTo>
                      <a:pt x="440" y="2867"/>
                    </a:lnTo>
                    <a:lnTo>
                      <a:pt x="565" y="2971"/>
                    </a:lnTo>
                    <a:lnTo>
                      <a:pt x="733" y="3034"/>
                    </a:lnTo>
                    <a:lnTo>
                      <a:pt x="837" y="3055"/>
                    </a:lnTo>
                    <a:lnTo>
                      <a:pt x="963" y="3097"/>
                    </a:lnTo>
                    <a:lnTo>
                      <a:pt x="1047" y="3055"/>
                    </a:lnTo>
                    <a:lnTo>
                      <a:pt x="1193" y="3055"/>
                    </a:lnTo>
                    <a:lnTo>
                      <a:pt x="1339" y="3097"/>
                    </a:lnTo>
                    <a:lnTo>
                      <a:pt x="1381" y="3076"/>
                    </a:lnTo>
                    <a:lnTo>
                      <a:pt x="1549" y="3055"/>
                    </a:lnTo>
                    <a:lnTo>
                      <a:pt x="1716" y="3076"/>
                    </a:lnTo>
                    <a:lnTo>
                      <a:pt x="1821" y="3139"/>
                    </a:lnTo>
                    <a:lnTo>
                      <a:pt x="2281" y="3557"/>
                    </a:lnTo>
                    <a:lnTo>
                      <a:pt x="2427" y="3515"/>
                    </a:lnTo>
                    <a:lnTo>
                      <a:pt x="2448" y="3557"/>
                    </a:lnTo>
                    <a:lnTo>
                      <a:pt x="2511" y="3515"/>
                    </a:lnTo>
                    <a:lnTo>
                      <a:pt x="2637" y="3578"/>
                    </a:lnTo>
                    <a:lnTo>
                      <a:pt x="2699" y="3599"/>
                    </a:lnTo>
                    <a:lnTo>
                      <a:pt x="2825" y="3557"/>
                    </a:lnTo>
                    <a:lnTo>
                      <a:pt x="2930" y="3557"/>
                    </a:lnTo>
                    <a:lnTo>
                      <a:pt x="3076" y="3578"/>
                    </a:lnTo>
                    <a:lnTo>
                      <a:pt x="3118" y="3515"/>
                    </a:lnTo>
                    <a:lnTo>
                      <a:pt x="3223" y="3515"/>
                    </a:lnTo>
                    <a:lnTo>
                      <a:pt x="3285" y="3578"/>
                    </a:lnTo>
                    <a:lnTo>
                      <a:pt x="3348" y="3808"/>
                    </a:lnTo>
                    <a:lnTo>
                      <a:pt x="3285" y="3892"/>
                    </a:lnTo>
                    <a:lnTo>
                      <a:pt x="3285" y="3997"/>
                    </a:lnTo>
                    <a:lnTo>
                      <a:pt x="3264" y="4080"/>
                    </a:lnTo>
                    <a:lnTo>
                      <a:pt x="3118" y="4101"/>
                    </a:lnTo>
                    <a:lnTo>
                      <a:pt x="3055" y="4185"/>
                    </a:lnTo>
                    <a:lnTo>
                      <a:pt x="3076" y="4394"/>
                    </a:lnTo>
                    <a:lnTo>
                      <a:pt x="3118" y="4457"/>
                    </a:lnTo>
                    <a:lnTo>
                      <a:pt x="3055" y="4624"/>
                    </a:lnTo>
                    <a:lnTo>
                      <a:pt x="3055" y="4813"/>
                    </a:lnTo>
                    <a:lnTo>
                      <a:pt x="3139" y="4875"/>
                    </a:lnTo>
                    <a:lnTo>
                      <a:pt x="3139" y="4959"/>
                    </a:lnTo>
                    <a:lnTo>
                      <a:pt x="3244" y="5252"/>
                    </a:lnTo>
                    <a:lnTo>
                      <a:pt x="3055" y="5587"/>
                    </a:lnTo>
                    <a:lnTo>
                      <a:pt x="3076" y="5692"/>
                    </a:lnTo>
                    <a:lnTo>
                      <a:pt x="3139" y="5692"/>
                    </a:lnTo>
                    <a:lnTo>
                      <a:pt x="3223" y="5671"/>
                    </a:lnTo>
                    <a:lnTo>
                      <a:pt x="3223" y="5692"/>
                    </a:lnTo>
                    <a:lnTo>
                      <a:pt x="3244" y="5775"/>
                    </a:lnTo>
                    <a:lnTo>
                      <a:pt x="3327" y="5817"/>
                    </a:lnTo>
                    <a:lnTo>
                      <a:pt x="3369" y="5922"/>
                    </a:lnTo>
                    <a:lnTo>
                      <a:pt x="3348" y="5984"/>
                    </a:lnTo>
                    <a:lnTo>
                      <a:pt x="3390" y="6131"/>
                    </a:lnTo>
                    <a:lnTo>
                      <a:pt x="3536" y="6424"/>
                    </a:lnTo>
                    <a:lnTo>
                      <a:pt x="3536" y="6528"/>
                    </a:lnTo>
                    <a:lnTo>
                      <a:pt x="3746" y="6696"/>
                    </a:lnTo>
                    <a:lnTo>
                      <a:pt x="3976" y="6863"/>
                    </a:lnTo>
                    <a:lnTo>
                      <a:pt x="4101" y="6905"/>
                    </a:lnTo>
                    <a:lnTo>
                      <a:pt x="4332" y="6863"/>
                    </a:lnTo>
                    <a:lnTo>
                      <a:pt x="4478" y="6717"/>
                    </a:lnTo>
                    <a:lnTo>
                      <a:pt x="4687" y="6591"/>
                    </a:lnTo>
                    <a:lnTo>
                      <a:pt x="4750" y="6487"/>
                    </a:lnTo>
                    <a:lnTo>
                      <a:pt x="5064" y="6319"/>
                    </a:lnTo>
                    <a:lnTo>
                      <a:pt x="5127" y="6173"/>
                    </a:lnTo>
                    <a:lnTo>
                      <a:pt x="5168" y="6110"/>
                    </a:lnTo>
                    <a:lnTo>
                      <a:pt x="5210" y="6068"/>
                    </a:lnTo>
                    <a:lnTo>
                      <a:pt x="5482" y="6005"/>
                    </a:lnTo>
                    <a:lnTo>
                      <a:pt x="5629" y="5964"/>
                    </a:lnTo>
                    <a:lnTo>
                      <a:pt x="5587" y="5817"/>
                    </a:lnTo>
                    <a:lnTo>
                      <a:pt x="5440" y="5796"/>
                    </a:lnTo>
                    <a:lnTo>
                      <a:pt x="5252" y="5817"/>
                    </a:lnTo>
                    <a:lnTo>
                      <a:pt x="4959" y="5712"/>
                    </a:lnTo>
                    <a:lnTo>
                      <a:pt x="5022" y="5545"/>
                    </a:lnTo>
                    <a:lnTo>
                      <a:pt x="5001" y="5482"/>
                    </a:lnTo>
                    <a:lnTo>
                      <a:pt x="4938" y="5440"/>
                    </a:lnTo>
                    <a:lnTo>
                      <a:pt x="5127" y="5168"/>
                    </a:lnTo>
                    <a:lnTo>
                      <a:pt x="5064" y="5064"/>
                    </a:lnTo>
                    <a:lnTo>
                      <a:pt x="4938" y="4938"/>
                    </a:lnTo>
                    <a:lnTo>
                      <a:pt x="4834" y="4917"/>
                    </a:lnTo>
                    <a:lnTo>
                      <a:pt x="4750" y="4750"/>
                    </a:lnTo>
                    <a:lnTo>
                      <a:pt x="4917" y="4813"/>
                    </a:lnTo>
                    <a:lnTo>
                      <a:pt x="5106" y="4834"/>
                    </a:lnTo>
                    <a:lnTo>
                      <a:pt x="5273" y="4938"/>
                    </a:lnTo>
                    <a:lnTo>
                      <a:pt x="5461" y="4938"/>
                    </a:lnTo>
                    <a:lnTo>
                      <a:pt x="5733" y="4875"/>
                    </a:lnTo>
                    <a:lnTo>
                      <a:pt x="5796" y="4938"/>
                    </a:lnTo>
                    <a:lnTo>
                      <a:pt x="5985" y="4875"/>
                    </a:lnTo>
                    <a:lnTo>
                      <a:pt x="6173" y="4708"/>
                    </a:lnTo>
                    <a:lnTo>
                      <a:pt x="6319" y="4708"/>
                    </a:lnTo>
                    <a:lnTo>
                      <a:pt x="6424" y="4729"/>
                    </a:lnTo>
                    <a:lnTo>
                      <a:pt x="6675" y="4624"/>
                    </a:lnTo>
                    <a:lnTo>
                      <a:pt x="6884" y="4624"/>
                    </a:lnTo>
                    <a:lnTo>
                      <a:pt x="7156" y="4394"/>
                    </a:lnTo>
                    <a:lnTo>
                      <a:pt x="7219" y="4248"/>
                    </a:lnTo>
                    <a:lnTo>
                      <a:pt x="7219" y="4143"/>
                    </a:lnTo>
                    <a:lnTo>
                      <a:pt x="7219" y="4122"/>
                    </a:lnTo>
                    <a:lnTo>
                      <a:pt x="6989" y="3934"/>
                    </a:lnTo>
                    <a:lnTo>
                      <a:pt x="6842" y="3725"/>
                    </a:lnTo>
                    <a:lnTo>
                      <a:pt x="6801" y="3599"/>
                    </a:lnTo>
                    <a:lnTo>
                      <a:pt x="6905" y="3495"/>
                    </a:lnTo>
                    <a:lnTo>
                      <a:pt x="6926" y="3306"/>
                    </a:lnTo>
                    <a:lnTo>
                      <a:pt x="7010" y="3243"/>
                    </a:lnTo>
                    <a:lnTo>
                      <a:pt x="7093" y="3264"/>
                    </a:lnTo>
                    <a:lnTo>
                      <a:pt x="7198" y="3243"/>
                    </a:lnTo>
                    <a:lnTo>
                      <a:pt x="7261" y="3264"/>
                    </a:lnTo>
                    <a:lnTo>
                      <a:pt x="7449" y="3181"/>
                    </a:lnTo>
                    <a:lnTo>
                      <a:pt x="7449" y="3055"/>
                    </a:lnTo>
                    <a:lnTo>
                      <a:pt x="7365" y="2971"/>
                    </a:lnTo>
                    <a:lnTo>
                      <a:pt x="7219" y="2951"/>
                    </a:lnTo>
                    <a:lnTo>
                      <a:pt x="7156" y="2846"/>
                    </a:lnTo>
                    <a:lnTo>
                      <a:pt x="7135" y="2762"/>
                    </a:lnTo>
                    <a:lnTo>
                      <a:pt x="7303" y="2553"/>
                    </a:lnTo>
                    <a:lnTo>
                      <a:pt x="7365" y="2574"/>
                    </a:lnTo>
                    <a:lnTo>
                      <a:pt x="7512" y="2469"/>
                    </a:lnTo>
                    <a:lnTo>
                      <a:pt x="7658" y="2302"/>
                    </a:lnTo>
                    <a:lnTo>
                      <a:pt x="7679" y="2218"/>
                    </a:lnTo>
                    <a:lnTo>
                      <a:pt x="7658" y="2218"/>
                    </a:lnTo>
                    <a:lnTo>
                      <a:pt x="7428" y="2114"/>
                    </a:lnTo>
                    <a:lnTo>
                      <a:pt x="7345" y="2114"/>
                    </a:lnTo>
                    <a:lnTo>
                      <a:pt x="7261" y="2135"/>
                    </a:lnTo>
                    <a:lnTo>
                      <a:pt x="7156" y="2114"/>
                    </a:lnTo>
                    <a:lnTo>
                      <a:pt x="7093" y="2114"/>
                    </a:lnTo>
                    <a:lnTo>
                      <a:pt x="7010" y="2155"/>
                    </a:lnTo>
                    <a:lnTo>
                      <a:pt x="6821" y="2197"/>
                    </a:lnTo>
                    <a:lnTo>
                      <a:pt x="6675" y="2155"/>
                    </a:lnTo>
                    <a:lnTo>
                      <a:pt x="6612" y="2155"/>
                    </a:lnTo>
                    <a:lnTo>
                      <a:pt x="6717" y="2135"/>
                    </a:lnTo>
                    <a:lnTo>
                      <a:pt x="6801" y="2135"/>
                    </a:lnTo>
                    <a:lnTo>
                      <a:pt x="6884" y="2093"/>
                    </a:lnTo>
                    <a:lnTo>
                      <a:pt x="6926" y="2009"/>
                    </a:lnTo>
                    <a:lnTo>
                      <a:pt x="7052" y="1904"/>
                    </a:lnTo>
                    <a:lnTo>
                      <a:pt x="7093" y="1842"/>
                    </a:lnTo>
                    <a:lnTo>
                      <a:pt x="7010" y="1800"/>
                    </a:lnTo>
                    <a:lnTo>
                      <a:pt x="7010" y="1779"/>
                    </a:lnTo>
                    <a:lnTo>
                      <a:pt x="6989" y="1674"/>
                    </a:lnTo>
                    <a:lnTo>
                      <a:pt x="6821" y="1590"/>
                    </a:lnTo>
                    <a:lnTo>
                      <a:pt x="6612" y="1528"/>
                    </a:lnTo>
                    <a:lnTo>
                      <a:pt x="6570" y="1486"/>
                    </a:lnTo>
                    <a:lnTo>
                      <a:pt x="6487" y="1423"/>
                    </a:lnTo>
                    <a:lnTo>
                      <a:pt x="6382" y="1423"/>
                    </a:lnTo>
                    <a:lnTo>
                      <a:pt x="6361" y="1381"/>
                    </a:lnTo>
                    <a:lnTo>
                      <a:pt x="6215" y="1318"/>
                    </a:lnTo>
                    <a:lnTo>
                      <a:pt x="6173" y="1318"/>
                    </a:lnTo>
                    <a:lnTo>
                      <a:pt x="6173" y="1423"/>
                    </a:lnTo>
                    <a:lnTo>
                      <a:pt x="6089" y="1318"/>
                    </a:lnTo>
                    <a:lnTo>
                      <a:pt x="6047" y="1214"/>
                    </a:lnTo>
                    <a:lnTo>
                      <a:pt x="5943" y="1172"/>
                    </a:lnTo>
                    <a:lnTo>
                      <a:pt x="5901" y="1088"/>
                    </a:lnTo>
                    <a:lnTo>
                      <a:pt x="5964" y="1046"/>
                    </a:lnTo>
                    <a:lnTo>
                      <a:pt x="6215" y="1067"/>
                    </a:lnTo>
                    <a:lnTo>
                      <a:pt x="6319" y="984"/>
                    </a:lnTo>
                    <a:lnTo>
                      <a:pt x="6487" y="984"/>
                    </a:lnTo>
                    <a:lnTo>
                      <a:pt x="6487" y="879"/>
                    </a:lnTo>
                    <a:lnTo>
                      <a:pt x="6361" y="900"/>
                    </a:lnTo>
                    <a:lnTo>
                      <a:pt x="6089" y="858"/>
                    </a:lnTo>
                    <a:lnTo>
                      <a:pt x="5901" y="879"/>
                    </a:lnTo>
                    <a:lnTo>
                      <a:pt x="5775" y="879"/>
                    </a:lnTo>
                    <a:lnTo>
                      <a:pt x="5524" y="963"/>
                    </a:lnTo>
                    <a:lnTo>
                      <a:pt x="5440" y="942"/>
                    </a:lnTo>
                    <a:lnTo>
                      <a:pt x="5336" y="942"/>
                    </a:lnTo>
                    <a:lnTo>
                      <a:pt x="5127" y="1088"/>
                    </a:lnTo>
                    <a:lnTo>
                      <a:pt x="5022" y="1109"/>
                    </a:lnTo>
                    <a:lnTo>
                      <a:pt x="4896" y="1172"/>
                    </a:lnTo>
                    <a:lnTo>
                      <a:pt x="4834" y="1256"/>
                    </a:lnTo>
                    <a:lnTo>
                      <a:pt x="4645" y="1277"/>
                    </a:lnTo>
                    <a:lnTo>
                      <a:pt x="4604" y="1298"/>
                    </a:lnTo>
                    <a:lnTo>
                      <a:pt x="4520" y="1277"/>
                    </a:lnTo>
                    <a:lnTo>
                      <a:pt x="4269" y="1088"/>
                    </a:lnTo>
                    <a:lnTo>
                      <a:pt x="4206" y="984"/>
                    </a:lnTo>
                    <a:lnTo>
                      <a:pt x="3871" y="984"/>
                    </a:lnTo>
                    <a:lnTo>
                      <a:pt x="3327" y="1088"/>
                    </a:lnTo>
                    <a:lnTo>
                      <a:pt x="3055" y="1088"/>
                    </a:lnTo>
                    <a:lnTo>
                      <a:pt x="2951" y="1046"/>
                    </a:lnTo>
                    <a:lnTo>
                      <a:pt x="2909" y="963"/>
                    </a:lnTo>
                    <a:lnTo>
                      <a:pt x="2909" y="858"/>
                    </a:lnTo>
                    <a:lnTo>
                      <a:pt x="2972" y="858"/>
                    </a:lnTo>
                    <a:lnTo>
                      <a:pt x="2951" y="733"/>
                    </a:lnTo>
                    <a:lnTo>
                      <a:pt x="2846" y="565"/>
                    </a:lnTo>
                    <a:lnTo>
                      <a:pt x="2741" y="544"/>
                    </a:lnTo>
                    <a:lnTo>
                      <a:pt x="2448" y="565"/>
                    </a:lnTo>
                    <a:lnTo>
                      <a:pt x="2323" y="482"/>
                    </a:lnTo>
                    <a:lnTo>
                      <a:pt x="2239" y="482"/>
                    </a:lnTo>
                    <a:lnTo>
                      <a:pt x="2176" y="523"/>
                    </a:lnTo>
                    <a:lnTo>
                      <a:pt x="2072" y="356"/>
                    </a:lnTo>
                    <a:lnTo>
                      <a:pt x="2072" y="210"/>
                    </a:lnTo>
                    <a:lnTo>
                      <a:pt x="2030" y="21"/>
                    </a:lnTo>
                    <a:lnTo>
                      <a:pt x="1988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5" name="Google Shape;535;p35"/>
              <p:cNvSpPr/>
              <p:nvPr/>
            </p:nvSpPr>
            <p:spPr>
              <a:xfrm>
                <a:off x="2561625" y="3060700"/>
                <a:ext cx="173700" cy="247450"/>
              </a:xfrm>
              <a:custGeom>
                <a:avLst/>
                <a:gdLst/>
                <a:ahLst/>
                <a:cxnLst/>
                <a:rect l="l" t="t" r="r" b="b"/>
                <a:pathLst>
                  <a:path w="6948" h="9898" extrusionOk="0">
                    <a:moveTo>
                      <a:pt x="4353" y="1"/>
                    </a:moveTo>
                    <a:lnTo>
                      <a:pt x="4332" y="64"/>
                    </a:lnTo>
                    <a:lnTo>
                      <a:pt x="4290" y="105"/>
                    </a:lnTo>
                    <a:lnTo>
                      <a:pt x="4227" y="147"/>
                    </a:lnTo>
                    <a:lnTo>
                      <a:pt x="4165" y="168"/>
                    </a:lnTo>
                    <a:lnTo>
                      <a:pt x="4060" y="168"/>
                    </a:lnTo>
                    <a:lnTo>
                      <a:pt x="3976" y="189"/>
                    </a:lnTo>
                    <a:lnTo>
                      <a:pt x="3955" y="252"/>
                    </a:lnTo>
                    <a:lnTo>
                      <a:pt x="3976" y="294"/>
                    </a:lnTo>
                    <a:lnTo>
                      <a:pt x="3955" y="357"/>
                    </a:lnTo>
                    <a:lnTo>
                      <a:pt x="3809" y="419"/>
                    </a:lnTo>
                    <a:lnTo>
                      <a:pt x="3621" y="566"/>
                    </a:lnTo>
                    <a:lnTo>
                      <a:pt x="3495" y="670"/>
                    </a:lnTo>
                    <a:lnTo>
                      <a:pt x="3328" y="691"/>
                    </a:lnTo>
                    <a:lnTo>
                      <a:pt x="2972" y="691"/>
                    </a:lnTo>
                    <a:lnTo>
                      <a:pt x="2867" y="733"/>
                    </a:lnTo>
                    <a:lnTo>
                      <a:pt x="2867" y="817"/>
                    </a:lnTo>
                    <a:lnTo>
                      <a:pt x="2888" y="901"/>
                    </a:lnTo>
                    <a:lnTo>
                      <a:pt x="2888" y="1005"/>
                    </a:lnTo>
                    <a:lnTo>
                      <a:pt x="2805" y="1089"/>
                    </a:lnTo>
                    <a:lnTo>
                      <a:pt x="2721" y="1047"/>
                    </a:lnTo>
                    <a:lnTo>
                      <a:pt x="2763" y="942"/>
                    </a:lnTo>
                    <a:lnTo>
                      <a:pt x="2763" y="921"/>
                    </a:lnTo>
                    <a:lnTo>
                      <a:pt x="2825" y="901"/>
                    </a:lnTo>
                    <a:lnTo>
                      <a:pt x="2700" y="880"/>
                    </a:lnTo>
                    <a:lnTo>
                      <a:pt x="2574" y="817"/>
                    </a:lnTo>
                    <a:lnTo>
                      <a:pt x="2491" y="817"/>
                    </a:lnTo>
                    <a:lnTo>
                      <a:pt x="2302" y="942"/>
                    </a:lnTo>
                    <a:lnTo>
                      <a:pt x="2261" y="1026"/>
                    </a:lnTo>
                    <a:lnTo>
                      <a:pt x="2135" y="1152"/>
                    </a:lnTo>
                    <a:lnTo>
                      <a:pt x="1968" y="1465"/>
                    </a:lnTo>
                    <a:lnTo>
                      <a:pt x="1947" y="1549"/>
                    </a:lnTo>
                    <a:lnTo>
                      <a:pt x="1947" y="1549"/>
                    </a:lnTo>
                    <a:lnTo>
                      <a:pt x="1989" y="1528"/>
                    </a:lnTo>
                    <a:lnTo>
                      <a:pt x="2051" y="1570"/>
                    </a:lnTo>
                    <a:lnTo>
                      <a:pt x="2051" y="1654"/>
                    </a:lnTo>
                    <a:lnTo>
                      <a:pt x="2030" y="1758"/>
                    </a:lnTo>
                    <a:lnTo>
                      <a:pt x="1947" y="1821"/>
                    </a:lnTo>
                    <a:lnTo>
                      <a:pt x="1842" y="1821"/>
                    </a:lnTo>
                    <a:lnTo>
                      <a:pt x="1737" y="1863"/>
                    </a:lnTo>
                    <a:lnTo>
                      <a:pt x="1612" y="1989"/>
                    </a:lnTo>
                    <a:lnTo>
                      <a:pt x="1528" y="2051"/>
                    </a:lnTo>
                    <a:lnTo>
                      <a:pt x="1424" y="2198"/>
                    </a:lnTo>
                    <a:lnTo>
                      <a:pt x="1340" y="2198"/>
                    </a:lnTo>
                    <a:lnTo>
                      <a:pt x="1256" y="2240"/>
                    </a:lnTo>
                    <a:lnTo>
                      <a:pt x="1298" y="2344"/>
                    </a:lnTo>
                    <a:lnTo>
                      <a:pt x="1403" y="2449"/>
                    </a:lnTo>
                    <a:lnTo>
                      <a:pt x="1403" y="2574"/>
                    </a:lnTo>
                    <a:lnTo>
                      <a:pt x="1340" y="2700"/>
                    </a:lnTo>
                    <a:lnTo>
                      <a:pt x="1256" y="2700"/>
                    </a:lnTo>
                    <a:lnTo>
                      <a:pt x="1152" y="2616"/>
                    </a:lnTo>
                    <a:lnTo>
                      <a:pt x="1193" y="2574"/>
                    </a:lnTo>
                    <a:lnTo>
                      <a:pt x="1214" y="2512"/>
                    </a:lnTo>
                    <a:lnTo>
                      <a:pt x="1131" y="2470"/>
                    </a:lnTo>
                    <a:lnTo>
                      <a:pt x="1089" y="2365"/>
                    </a:lnTo>
                    <a:lnTo>
                      <a:pt x="984" y="2261"/>
                    </a:lnTo>
                    <a:lnTo>
                      <a:pt x="942" y="2365"/>
                    </a:lnTo>
                    <a:lnTo>
                      <a:pt x="942" y="2407"/>
                    </a:lnTo>
                    <a:lnTo>
                      <a:pt x="1005" y="2574"/>
                    </a:lnTo>
                    <a:lnTo>
                      <a:pt x="921" y="2721"/>
                    </a:lnTo>
                    <a:lnTo>
                      <a:pt x="901" y="2867"/>
                    </a:lnTo>
                    <a:lnTo>
                      <a:pt x="817" y="2909"/>
                    </a:lnTo>
                    <a:lnTo>
                      <a:pt x="775" y="2909"/>
                    </a:lnTo>
                    <a:lnTo>
                      <a:pt x="691" y="3098"/>
                    </a:lnTo>
                    <a:lnTo>
                      <a:pt x="712" y="3118"/>
                    </a:lnTo>
                    <a:lnTo>
                      <a:pt x="733" y="3244"/>
                    </a:lnTo>
                    <a:lnTo>
                      <a:pt x="733" y="3390"/>
                    </a:lnTo>
                    <a:lnTo>
                      <a:pt x="880" y="3516"/>
                    </a:lnTo>
                    <a:lnTo>
                      <a:pt x="901" y="3516"/>
                    </a:lnTo>
                    <a:lnTo>
                      <a:pt x="942" y="3495"/>
                    </a:lnTo>
                    <a:lnTo>
                      <a:pt x="1005" y="3537"/>
                    </a:lnTo>
                    <a:lnTo>
                      <a:pt x="1005" y="3662"/>
                    </a:lnTo>
                    <a:lnTo>
                      <a:pt x="921" y="3746"/>
                    </a:lnTo>
                    <a:lnTo>
                      <a:pt x="921" y="3809"/>
                    </a:lnTo>
                    <a:lnTo>
                      <a:pt x="1005" y="3872"/>
                    </a:lnTo>
                    <a:lnTo>
                      <a:pt x="1005" y="4039"/>
                    </a:lnTo>
                    <a:lnTo>
                      <a:pt x="921" y="4081"/>
                    </a:lnTo>
                    <a:lnTo>
                      <a:pt x="880" y="4165"/>
                    </a:lnTo>
                    <a:lnTo>
                      <a:pt x="921" y="4186"/>
                    </a:lnTo>
                    <a:lnTo>
                      <a:pt x="984" y="4290"/>
                    </a:lnTo>
                    <a:lnTo>
                      <a:pt x="942" y="4478"/>
                    </a:lnTo>
                    <a:lnTo>
                      <a:pt x="984" y="4771"/>
                    </a:lnTo>
                    <a:lnTo>
                      <a:pt x="901" y="4855"/>
                    </a:lnTo>
                    <a:lnTo>
                      <a:pt x="880" y="4918"/>
                    </a:lnTo>
                    <a:lnTo>
                      <a:pt x="942" y="5022"/>
                    </a:lnTo>
                    <a:lnTo>
                      <a:pt x="1047" y="4981"/>
                    </a:lnTo>
                    <a:lnTo>
                      <a:pt x="1047" y="4981"/>
                    </a:lnTo>
                    <a:lnTo>
                      <a:pt x="1026" y="5064"/>
                    </a:lnTo>
                    <a:lnTo>
                      <a:pt x="1089" y="5127"/>
                    </a:lnTo>
                    <a:lnTo>
                      <a:pt x="1152" y="5127"/>
                    </a:lnTo>
                    <a:lnTo>
                      <a:pt x="1152" y="5190"/>
                    </a:lnTo>
                    <a:lnTo>
                      <a:pt x="1110" y="5274"/>
                    </a:lnTo>
                    <a:lnTo>
                      <a:pt x="1047" y="5378"/>
                    </a:lnTo>
                    <a:lnTo>
                      <a:pt x="817" y="5608"/>
                    </a:lnTo>
                    <a:lnTo>
                      <a:pt x="775" y="5713"/>
                    </a:lnTo>
                    <a:lnTo>
                      <a:pt x="608" y="5859"/>
                    </a:lnTo>
                    <a:lnTo>
                      <a:pt x="398" y="5922"/>
                    </a:lnTo>
                    <a:lnTo>
                      <a:pt x="210" y="6048"/>
                    </a:lnTo>
                    <a:lnTo>
                      <a:pt x="64" y="6278"/>
                    </a:lnTo>
                    <a:lnTo>
                      <a:pt x="43" y="6466"/>
                    </a:lnTo>
                    <a:lnTo>
                      <a:pt x="1" y="6571"/>
                    </a:lnTo>
                    <a:lnTo>
                      <a:pt x="189" y="6655"/>
                    </a:lnTo>
                    <a:lnTo>
                      <a:pt x="377" y="6780"/>
                    </a:lnTo>
                    <a:lnTo>
                      <a:pt x="629" y="6947"/>
                    </a:lnTo>
                    <a:lnTo>
                      <a:pt x="733" y="6947"/>
                    </a:lnTo>
                    <a:lnTo>
                      <a:pt x="880" y="7094"/>
                    </a:lnTo>
                    <a:lnTo>
                      <a:pt x="838" y="7178"/>
                    </a:lnTo>
                    <a:lnTo>
                      <a:pt x="880" y="7261"/>
                    </a:lnTo>
                    <a:lnTo>
                      <a:pt x="1047" y="7282"/>
                    </a:lnTo>
                    <a:lnTo>
                      <a:pt x="1256" y="7366"/>
                    </a:lnTo>
                    <a:lnTo>
                      <a:pt x="1319" y="7408"/>
                    </a:lnTo>
                    <a:lnTo>
                      <a:pt x="1507" y="7471"/>
                    </a:lnTo>
                    <a:lnTo>
                      <a:pt x="1570" y="7387"/>
                    </a:lnTo>
                    <a:lnTo>
                      <a:pt x="1570" y="7282"/>
                    </a:lnTo>
                    <a:lnTo>
                      <a:pt x="1654" y="7199"/>
                    </a:lnTo>
                    <a:lnTo>
                      <a:pt x="1717" y="7199"/>
                    </a:lnTo>
                    <a:lnTo>
                      <a:pt x="1863" y="7282"/>
                    </a:lnTo>
                    <a:lnTo>
                      <a:pt x="1968" y="7303"/>
                    </a:lnTo>
                    <a:lnTo>
                      <a:pt x="1989" y="7387"/>
                    </a:lnTo>
                    <a:lnTo>
                      <a:pt x="2072" y="7429"/>
                    </a:lnTo>
                    <a:lnTo>
                      <a:pt x="2135" y="7429"/>
                    </a:lnTo>
                    <a:lnTo>
                      <a:pt x="2177" y="7512"/>
                    </a:lnTo>
                    <a:lnTo>
                      <a:pt x="2386" y="7575"/>
                    </a:lnTo>
                    <a:lnTo>
                      <a:pt x="2512" y="7596"/>
                    </a:lnTo>
                    <a:lnTo>
                      <a:pt x="2553" y="7638"/>
                    </a:lnTo>
                    <a:lnTo>
                      <a:pt x="2700" y="7805"/>
                    </a:lnTo>
                    <a:lnTo>
                      <a:pt x="2700" y="7910"/>
                    </a:lnTo>
                    <a:lnTo>
                      <a:pt x="2805" y="8098"/>
                    </a:lnTo>
                    <a:lnTo>
                      <a:pt x="2888" y="8098"/>
                    </a:lnTo>
                    <a:lnTo>
                      <a:pt x="3139" y="8203"/>
                    </a:lnTo>
                    <a:lnTo>
                      <a:pt x="3244" y="8349"/>
                    </a:lnTo>
                    <a:lnTo>
                      <a:pt x="3244" y="8517"/>
                    </a:lnTo>
                    <a:lnTo>
                      <a:pt x="3307" y="8517"/>
                    </a:lnTo>
                    <a:lnTo>
                      <a:pt x="3411" y="8559"/>
                    </a:lnTo>
                    <a:lnTo>
                      <a:pt x="3432" y="8684"/>
                    </a:lnTo>
                    <a:lnTo>
                      <a:pt x="3411" y="8768"/>
                    </a:lnTo>
                    <a:lnTo>
                      <a:pt x="3432" y="8852"/>
                    </a:lnTo>
                    <a:lnTo>
                      <a:pt x="3537" y="8872"/>
                    </a:lnTo>
                    <a:lnTo>
                      <a:pt x="3662" y="8852"/>
                    </a:lnTo>
                    <a:lnTo>
                      <a:pt x="3767" y="8872"/>
                    </a:lnTo>
                    <a:lnTo>
                      <a:pt x="3914" y="8872"/>
                    </a:lnTo>
                    <a:lnTo>
                      <a:pt x="3955" y="8831"/>
                    </a:lnTo>
                    <a:lnTo>
                      <a:pt x="4144" y="8747"/>
                    </a:lnTo>
                    <a:lnTo>
                      <a:pt x="4290" y="8768"/>
                    </a:lnTo>
                    <a:lnTo>
                      <a:pt x="4458" y="8852"/>
                    </a:lnTo>
                    <a:lnTo>
                      <a:pt x="4646" y="8747"/>
                    </a:lnTo>
                    <a:lnTo>
                      <a:pt x="4750" y="8747"/>
                    </a:lnTo>
                    <a:lnTo>
                      <a:pt x="4792" y="8831"/>
                    </a:lnTo>
                    <a:lnTo>
                      <a:pt x="4876" y="8831"/>
                    </a:lnTo>
                    <a:lnTo>
                      <a:pt x="4981" y="8872"/>
                    </a:lnTo>
                    <a:lnTo>
                      <a:pt x="5064" y="8956"/>
                    </a:lnTo>
                    <a:lnTo>
                      <a:pt x="5169" y="8935"/>
                    </a:lnTo>
                    <a:lnTo>
                      <a:pt x="5169" y="8998"/>
                    </a:lnTo>
                    <a:lnTo>
                      <a:pt x="4792" y="9626"/>
                    </a:lnTo>
                    <a:lnTo>
                      <a:pt x="4813" y="9709"/>
                    </a:lnTo>
                    <a:lnTo>
                      <a:pt x="4960" y="9688"/>
                    </a:lnTo>
                    <a:lnTo>
                      <a:pt x="5085" y="9688"/>
                    </a:lnTo>
                    <a:lnTo>
                      <a:pt x="5190" y="9772"/>
                    </a:lnTo>
                    <a:lnTo>
                      <a:pt x="5211" y="9898"/>
                    </a:lnTo>
                    <a:lnTo>
                      <a:pt x="5294" y="9584"/>
                    </a:lnTo>
                    <a:lnTo>
                      <a:pt x="5629" y="8370"/>
                    </a:lnTo>
                    <a:lnTo>
                      <a:pt x="5629" y="8308"/>
                    </a:lnTo>
                    <a:lnTo>
                      <a:pt x="5629" y="8098"/>
                    </a:lnTo>
                    <a:lnTo>
                      <a:pt x="5504" y="7847"/>
                    </a:lnTo>
                    <a:lnTo>
                      <a:pt x="5294" y="7680"/>
                    </a:lnTo>
                    <a:lnTo>
                      <a:pt x="5190" y="7533"/>
                    </a:lnTo>
                    <a:lnTo>
                      <a:pt x="5169" y="7219"/>
                    </a:lnTo>
                    <a:lnTo>
                      <a:pt x="5546" y="7094"/>
                    </a:lnTo>
                    <a:lnTo>
                      <a:pt x="5692" y="7199"/>
                    </a:lnTo>
                    <a:lnTo>
                      <a:pt x="5713" y="7094"/>
                    </a:lnTo>
                    <a:lnTo>
                      <a:pt x="5650" y="7010"/>
                    </a:lnTo>
                    <a:lnTo>
                      <a:pt x="5713" y="6968"/>
                    </a:lnTo>
                    <a:lnTo>
                      <a:pt x="5629" y="6801"/>
                    </a:lnTo>
                    <a:lnTo>
                      <a:pt x="5420" y="6738"/>
                    </a:lnTo>
                    <a:lnTo>
                      <a:pt x="5336" y="6592"/>
                    </a:lnTo>
                    <a:lnTo>
                      <a:pt x="5399" y="6424"/>
                    </a:lnTo>
                    <a:lnTo>
                      <a:pt x="6048" y="6424"/>
                    </a:lnTo>
                    <a:lnTo>
                      <a:pt x="6131" y="6341"/>
                    </a:lnTo>
                    <a:lnTo>
                      <a:pt x="6236" y="6341"/>
                    </a:lnTo>
                    <a:lnTo>
                      <a:pt x="6278" y="6383"/>
                    </a:lnTo>
                    <a:lnTo>
                      <a:pt x="6362" y="6383"/>
                    </a:lnTo>
                    <a:lnTo>
                      <a:pt x="6466" y="6257"/>
                    </a:lnTo>
                    <a:lnTo>
                      <a:pt x="6634" y="6215"/>
                    </a:lnTo>
                    <a:lnTo>
                      <a:pt x="6675" y="6320"/>
                    </a:lnTo>
                    <a:lnTo>
                      <a:pt x="6759" y="6424"/>
                    </a:lnTo>
                    <a:lnTo>
                      <a:pt x="6780" y="6550"/>
                    </a:lnTo>
                    <a:lnTo>
                      <a:pt x="6780" y="6696"/>
                    </a:lnTo>
                    <a:lnTo>
                      <a:pt x="6947" y="6675"/>
                    </a:lnTo>
                    <a:lnTo>
                      <a:pt x="6947" y="6571"/>
                    </a:lnTo>
                    <a:lnTo>
                      <a:pt x="6801" y="6278"/>
                    </a:lnTo>
                    <a:lnTo>
                      <a:pt x="6759" y="6131"/>
                    </a:lnTo>
                    <a:lnTo>
                      <a:pt x="6780" y="6069"/>
                    </a:lnTo>
                    <a:lnTo>
                      <a:pt x="6738" y="5964"/>
                    </a:lnTo>
                    <a:lnTo>
                      <a:pt x="6655" y="5922"/>
                    </a:lnTo>
                    <a:lnTo>
                      <a:pt x="6634" y="5839"/>
                    </a:lnTo>
                    <a:lnTo>
                      <a:pt x="6634" y="5818"/>
                    </a:lnTo>
                    <a:lnTo>
                      <a:pt x="6550" y="5839"/>
                    </a:lnTo>
                    <a:lnTo>
                      <a:pt x="6487" y="5839"/>
                    </a:lnTo>
                    <a:lnTo>
                      <a:pt x="6466" y="5734"/>
                    </a:lnTo>
                    <a:lnTo>
                      <a:pt x="6655" y="5399"/>
                    </a:lnTo>
                    <a:lnTo>
                      <a:pt x="6550" y="5106"/>
                    </a:lnTo>
                    <a:lnTo>
                      <a:pt x="6550" y="5022"/>
                    </a:lnTo>
                    <a:lnTo>
                      <a:pt x="6466" y="4960"/>
                    </a:lnTo>
                    <a:lnTo>
                      <a:pt x="6466" y="4771"/>
                    </a:lnTo>
                    <a:lnTo>
                      <a:pt x="6529" y="4604"/>
                    </a:lnTo>
                    <a:lnTo>
                      <a:pt x="6487" y="4541"/>
                    </a:lnTo>
                    <a:lnTo>
                      <a:pt x="6466" y="4332"/>
                    </a:lnTo>
                    <a:lnTo>
                      <a:pt x="6529" y="4248"/>
                    </a:lnTo>
                    <a:lnTo>
                      <a:pt x="6675" y="4227"/>
                    </a:lnTo>
                    <a:lnTo>
                      <a:pt x="6696" y="4144"/>
                    </a:lnTo>
                    <a:lnTo>
                      <a:pt x="6696" y="4039"/>
                    </a:lnTo>
                    <a:lnTo>
                      <a:pt x="6759" y="3955"/>
                    </a:lnTo>
                    <a:lnTo>
                      <a:pt x="6696" y="3725"/>
                    </a:lnTo>
                    <a:lnTo>
                      <a:pt x="6634" y="3662"/>
                    </a:lnTo>
                    <a:lnTo>
                      <a:pt x="6529" y="3662"/>
                    </a:lnTo>
                    <a:lnTo>
                      <a:pt x="6487" y="3725"/>
                    </a:lnTo>
                    <a:lnTo>
                      <a:pt x="6341" y="3704"/>
                    </a:lnTo>
                    <a:lnTo>
                      <a:pt x="6236" y="3704"/>
                    </a:lnTo>
                    <a:lnTo>
                      <a:pt x="6110" y="3746"/>
                    </a:lnTo>
                    <a:lnTo>
                      <a:pt x="6048" y="3725"/>
                    </a:lnTo>
                    <a:lnTo>
                      <a:pt x="5922" y="3662"/>
                    </a:lnTo>
                    <a:lnTo>
                      <a:pt x="5859" y="3704"/>
                    </a:lnTo>
                    <a:lnTo>
                      <a:pt x="5838" y="3662"/>
                    </a:lnTo>
                    <a:lnTo>
                      <a:pt x="5692" y="3704"/>
                    </a:lnTo>
                    <a:lnTo>
                      <a:pt x="5232" y="3286"/>
                    </a:lnTo>
                    <a:lnTo>
                      <a:pt x="5127" y="3223"/>
                    </a:lnTo>
                    <a:lnTo>
                      <a:pt x="4960" y="3202"/>
                    </a:lnTo>
                    <a:lnTo>
                      <a:pt x="4792" y="3223"/>
                    </a:lnTo>
                    <a:lnTo>
                      <a:pt x="4750" y="3244"/>
                    </a:lnTo>
                    <a:lnTo>
                      <a:pt x="4604" y="3202"/>
                    </a:lnTo>
                    <a:lnTo>
                      <a:pt x="4458" y="3202"/>
                    </a:lnTo>
                    <a:lnTo>
                      <a:pt x="4374" y="3244"/>
                    </a:lnTo>
                    <a:lnTo>
                      <a:pt x="4248" y="3202"/>
                    </a:lnTo>
                    <a:lnTo>
                      <a:pt x="4144" y="3181"/>
                    </a:lnTo>
                    <a:lnTo>
                      <a:pt x="3976" y="3118"/>
                    </a:lnTo>
                    <a:lnTo>
                      <a:pt x="3851" y="3014"/>
                    </a:lnTo>
                    <a:lnTo>
                      <a:pt x="3851" y="2909"/>
                    </a:lnTo>
                    <a:lnTo>
                      <a:pt x="3872" y="2867"/>
                    </a:lnTo>
                    <a:lnTo>
                      <a:pt x="3872" y="2784"/>
                    </a:lnTo>
                    <a:lnTo>
                      <a:pt x="3934" y="2658"/>
                    </a:lnTo>
                    <a:lnTo>
                      <a:pt x="3914" y="2554"/>
                    </a:lnTo>
                    <a:lnTo>
                      <a:pt x="3809" y="2386"/>
                    </a:lnTo>
                    <a:lnTo>
                      <a:pt x="3558" y="1968"/>
                    </a:lnTo>
                    <a:lnTo>
                      <a:pt x="3411" y="1968"/>
                    </a:lnTo>
                    <a:lnTo>
                      <a:pt x="3411" y="1926"/>
                    </a:lnTo>
                    <a:lnTo>
                      <a:pt x="3495" y="1737"/>
                    </a:lnTo>
                    <a:lnTo>
                      <a:pt x="3516" y="1549"/>
                    </a:lnTo>
                    <a:lnTo>
                      <a:pt x="3495" y="1445"/>
                    </a:lnTo>
                    <a:lnTo>
                      <a:pt x="3516" y="1319"/>
                    </a:lnTo>
                    <a:lnTo>
                      <a:pt x="3704" y="1047"/>
                    </a:lnTo>
                    <a:lnTo>
                      <a:pt x="3767" y="984"/>
                    </a:lnTo>
                    <a:lnTo>
                      <a:pt x="3872" y="838"/>
                    </a:lnTo>
                    <a:lnTo>
                      <a:pt x="3976" y="817"/>
                    </a:lnTo>
                    <a:lnTo>
                      <a:pt x="4039" y="775"/>
                    </a:lnTo>
                    <a:lnTo>
                      <a:pt x="4186" y="503"/>
                    </a:lnTo>
                    <a:lnTo>
                      <a:pt x="4499" y="377"/>
                    </a:lnTo>
                    <a:lnTo>
                      <a:pt x="4541" y="357"/>
                    </a:lnTo>
                    <a:lnTo>
                      <a:pt x="4604" y="357"/>
                    </a:lnTo>
                    <a:lnTo>
                      <a:pt x="4667" y="294"/>
                    </a:lnTo>
                    <a:lnTo>
                      <a:pt x="4688" y="210"/>
                    </a:lnTo>
                    <a:lnTo>
                      <a:pt x="4646" y="147"/>
                    </a:lnTo>
                    <a:lnTo>
                      <a:pt x="4437" y="43"/>
                    </a:lnTo>
                    <a:lnTo>
                      <a:pt x="435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6" name="Google Shape;536;p35"/>
              <p:cNvSpPr/>
              <p:nvPr/>
            </p:nvSpPr>
            <p:spPr>
              <a:xfrm>
                <a:off x="2531825" y="3224950"/>
                <a:ext cx="85800" cy="94200"/>
              </a:xfrm>
              <a:custGeom>
                <a:avLst/>
                <a:gdLst/>
                <a:ahLst/>
                <a:cxnLst/>
                <a:rect l="l" t="t" r="r" b="b"/>
                <a:pathLst>
                  <a:path w="3432" h="3768" extrusionOk="0">
                    <a:moveTo>
                      <a:pt x="1193" y="1"/>
                    </a:moveTo>
                    <a:lnTo>
                      <a:pt x="1172" y="168"/>
                    </a:lnTo>
                    <a:lnTo>
                      <a:pt x="1025" y="168"/>
                    </a:lnTo>
                    <a:lnTo>
                      <a:pt x="732" y="336"/>
                    </a:lnTo>
                    <a:lnTo>
                      <a:pt x="607" y="377"/>
                    </a:lnTo>
                    <a:lnTo>
                      <a:pt x="440" y="440"/>
                    </a:lnTo>
                    <a:lnTo>
                      <a:pt x="523" y="587"/>
                    </a:lnTo>
                    <a:lnTo>
                      <a:pt x="523" y="649"/>
                    </a:lnTo>
                    <a:lnTo>
                      <a:pt x="565" y="733"/>
                    </a:lnTo>
                    <a:lnTo>
                      <a:pt x="544" y="901"/>
                    </a:lnTo>
                    <a:lnTo>
                      <a:pt x="335" y="1131"/>
                    </a:lnTo>
                    <a:lnTo>
                      <a:pt x="314" y="1235"/>
                    </a:lnTo>
                    <a:lnTo>
                      <a:pt x="356" y="1277"/>
                    </a:lnTo>
                    <a:lnTo>
                      <a:pt x="251" y="1445"/>
                    </a:lnTo>
                    <a:lnTo>
                      <a:pt x="126" y="1465"/>
                    </a:lnTo>
                    <a:lnTo>
                      <a:pt x="21" y="1591"/>
                    </a:lnTo>
                    <a:lnTo>
                      <a:pt x="84" y="1696"/>
                    </a:lnTo>
                    <a:lnTo>
                      <a:pt x="126" y="1800"/>
                    </a:lnTo>
                    <a:lnTo>
                      <a:pt x="105" y="1905"/>
                    </a:lnTo>
                    <a:lnTo>
                      <a:pt x="126" y="2072"/>
                    </a:lnTo>
                    <a:lnTo>
                      <a:pt x="84" y="2198"/>
                    </a:lnTo>
                    <a:lnTo>
                      <a:pt x="0" y="2261"/>
                    </a:lnTo>
                    <a:lnTo>
                      <a:pt x="84" y="2323"/>
                    </a:lnTo>
                    <a:lnTo>
                      <a:pt x="209" y="2386"/>
                    </a:lnTo>
                    <a:lnTo>
                      <a:pt x="314" y="2491"/>
                    </a:lnTo>
                    <a:lnTo>
                      <a:pt x="419" y="2574"/>
                    </a:lnTo>
                    <a:lnTo>
                      <a:pt x="440" y="2533"/>
                    </a:lnTo>
                    <a:lnTo>
                      <a:pt x="502" y="2386"/>
                    </a:lnTo>
                    <a:lnTo>
                      <a:pt x="544" y="2323"/>
                    </a:lnTo>
                    <a:lnTo>
                      <a:pt x="628" y="2219"/>
                    </a:lnTo>
                    <a:lnTo>
                      <a:pt x="628" y="2323"/>
                    </a:lnTo>
                    <a:lnTo>
                      <a:pt x="649" y="2428"/>
                    </a:lnTo>
                    <a:lnTo>
                      <a:pt x="649" y="2365"/>
                    </a:lnTo>
                    <a:lnTo>
                      <a:pt x="649" y="2282"/>
                    </a:lnTo>
                    <a:lnTo>
                      <a:pt x="712" y="2282"/>
                    </a:lnTo>
                    <a:lnTo>
                      <a:pt x="732" y="2428"/>
                    </a:lnTo>
                    <a:lnTo>
                      <a:pt x="712" y="2595"/>
                    </a:lnTo>
                    <a:lnTo>
                      <a:pt x="712" y="2700"/>
                    </a:lnTo>
                    <a:lnTo>
                      <a:pt x="649" y="2826"/>
                    </a:lnTo>
                    <a:lnTo>
                      <a:pt x="502" y="2951"/>
                    </a:lnTo>
                    <a:lnTo>
                      <a:pt x="544" y="2993"/>
                    </a:lnTo>
                    <a:lnTo>
                      <a:pt x="607" y="3139"/>
                    </a:lnTo>
                    <a:lnTo>
                      <a:pt x="502" y="3202"/>
                    </a:lnTo>
                    <a:lnTo>
                      <a:pt x="398" y="3328"/>
                    </a:lnTo>
                    <a:lnTo>
                      <a:pt x="419" y="3432"/>
                    </a:lnTo>
                    <a:lnTo>
                      <a:pt x="523" y="3432"/>
                    </a:lnTo>
                    <a:lnTo>
                      <a:pt x="649" y="3370"/>
                    </a:lnTo>
                    <a:lnTo>
                      <a:pt x="712" y="3453"/>
                    </a:lnTo>
                    <a:lnTo>
                      <a:pt x="879" y="3516"/>
                    </a:lnTo>
                    <a:lnTo>
                      <a:pt x="984" y="3537"/>
                    </a:lnTo>
                    <a:lnTo>
                      <a:pt x="1151" y="3767"/>
                    </a:lnTo>
                    <a:lnTo>
                      <a:pt x="1235" y="3767"/>
                    </a:lnTo>
                    <a:lnTo>
                      <a:pt x="1339" y="3662"/>
                    </a:lnTo>
                    <a:lnTo>
                      <a:pt x="1779" y="2721"/>
                    </a:lnTo>
                    <a:lnTo>
                      <a:pt x="1883" y="2637"/>
                    </a:lnTo>
                    <a:lnTo>
                      <a:pt x="2448" y="2470"/>
                    </a:lnTo>
                    <a:lnTo>
                      <a:pt x="2720" y="2282"/>
                    </a:lnTo>
                    <a:lnTo>
                      <a:pt x="3118" y="1905"/>
                    </a:lnTo>
                    <a:lnTo>
                      <a:pt x="3264" y="1549"/>
                    </a:lnTo>
                    <a:lnTo>
                      <a:pt x="3369" y="1549"/>
                    </a:lnTo>
                    <a:lnTo>
                      <a:pt x="3390" y="1486"/>
                    </a:lnTo>
                    <a:lnTo>
                      <a:pt x="3432" y="1361"/>
                    </a:lnTo>
                    <a:lnTo>
                      <a:pt x="3390" y="1235"/>
                    </a:lnTo>
                    <a:lnTo>
                      <a:pt x="3285" y="1026"/>
                    </a:lnTo>
                    <a:lnTo>
                      <a:pt x="3285" y="963"/>
                    </a:lnTo>
                    <a:lnTo>
                      <a:pt x="3264" y="859"/>
                    </a:lnTo>
                    <a:lnTo>
                      <a:pt x="3181" y="817"/>
                    </a:lnTo>
                    <a:lnTo>
                      <a:pt x="3160" y="733"/>
                    </a:lnTo>
                    <a:lnTo>
                      <a:pt x="3055" y="712"/>
                    </a:lnTo>
                    <a:lnTo>
                      <a:pt x="2909" y="629"/>
                    </a:lnTo>
                    <a:lnTo>
                      <a:pt x="2846" y="629"/>
                    </a:lnTo>
                    <a:lnTo>
                      <a:pt x="2762" y="712"/>
                    </a:lnTo>
                    <a:lnTo>
                      <a:pt x="2762" y="817"/>
                    </a:lnTo>
                    <a:lnTo>
                      <a:pt x="2699" y="901"/>
                    </a:lnTo>
                    <a:lnTo>
                      <a:pt x="2511" y="838"/>
                    </a:lnTo>
                    <a:lnTo>
                      <a:pt x="2448" y="796"/>
                    </a:lnTo>
                    <a:lnTo>
                      <a:pt x="2239" y="712"/>
                    </a:lnTo>
                    <a:lnTo>
                      <a:pt x="2072" y="691"/>
                    </a:lnTo>
                    <a:lnTo>
                      <a:pt x="2030" y="608"/>
                    </a:lnTo>
                    <a:lnTo>
                      <a:pt x="2072" y="524"/>
                    </a:lnTo>
                    <a:lnTo>
                      <a:pt x="1925" y="377"/>
                    </a:lnTo>
                    <a:lnTo>
                      <a:pt x="1821" y="377"/>
                    </a:lnTo>
                    <a:lnTo>
                      <a:pt x="1569" y="210"/>
                    </a:lnTo>
                    <a:lnTo>
                      <a:pt x="1381" y="85"/>
                    </a:lnTo>
                    <a:lnTo>
                      <a:pt x="119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7" name="Google Shape;537;p35"/>
              <p:cNvSpPr/>
              <p:nvPr/>
            </p:nvSpPr>
            <p:spPr>
              <a:xfrm>
                <a:off x="2527100" y="3246400"/>
                <a:ext cx="186250" cy="274650"/>
              </a:xfrm>
              <a:custGeom>
                <a:avLst/>
                <a:gdLst/>
                <a:ahLst/>
                <a:cxnLst/>
                <a:rect l="l" t="t" r="r" b="b"/>
                <a:pathLst>
                  <a:path w="7450" h="10986" extrusionOk="0">
                    <a:moveTo>
                      <a:pt x="3453" y="1"/>
                    </a:moveTo>
                    <a:lnTo>
                      <a:pt x="3474" y="105"/>
                    </a:lnTo>
                    <a:lnTo>
                      <a:pt x="3474" y="168"/>
                    </a:lnTo>
                    <a:lnTo>
                      <a:pt x="3579" y="377"/>
                    </a:lnTo>
                    <a:lnTo>
                      <a:pt x="3621" y="503"/>
                    </a:lnTo>
                    <a:lnTo>
                      <a:pt x="3579" y="628"/>
                    </a:lnTo>
                    <a:lnTo>
                      <a:pt x="3558" y="691"/>
                    </a:lnTo>
                    <a:lnTo>
                      <a:pt x="3453" y="691"/>
                    </a:lnTo>
                    <a:lnTo>
                      <a:pt x="3307" y="1047"/>
                    </a:lnTo>
                    <a:lnTo>
                      <a:pt x="2909" y="1424"/>
                    </a:lnTo>
                    <a:lnTo>
                      <a:pt x="2637" y="1612"/>
                    </a:lnTo>
                    <a:lnTo>
                      <a:pt x="2072" y="1779"/>
                    </a:lnTo>
                    <a:lnTo>
                      <a:pt x="1968" y="1863"/>
                    </a:lnTo>
                    <a:lnTo>
                      <a:pt x="1528" y="2804"/>
                    </a:lnTo>
                    <a:lnTo>
                      <a:pt x="1424" y="2909"/>
                    </a:lnTo>
                    <a:lnTo>
                      <a:pt x="1340" y="2909"/>
                    </a:lnTo>
                    <a:lnTo>
                      <a:pt x="1173" y="2679"/>
                    </a:lnTo>
                    <a:lnTo>
                      <a:pt x="1068" y="2658"/>
                    </a:lnTo>
                    <a:lnTo>
                      <a:pt x="901" y="2595"/>
                    </a:lnTo>
                    <a:lnTo>
                      <a:pt x="838" y="2512"/>
                    </a:lnTo>
                    <a:lnTo>
                      <a:pt x="712" y="2574"/>
                    </a:lnTo>
                    <a:lnTo>
                      <a:pt x="608" y="2574"/>
                    </a:lnTo>
                    <a:lnTo>
                      <a:pt x="587" y="2470"/>
                    </a:lnTo>
                    <a:lnTo>
                      <a:pt x="691" y="2344"/>
                    </a:lnTo>
                    <a:lnTo>
                      <a:pt x="796" y="2281"/>
                    </a:lnTo>
                    <a:lnTo>
                      <a:pt x="733" y="2135"/>
                    </a:lnTo>
                    <a:lnTo>
                      <a:pt x="691" y="2093"/>
                    </a:lnTo>
                    <a:lnTo>
                      <a:pt x="398" y="2240"/>
                    </a:lnTo>
                    <a:lnTo>
                      <a:pt x="294" y="2344"/>
                    </a:lnTo>
                    <a:lnTo>
                      <a:pt x="105" y="2512"/>
                    </a:lnTo>
                    <a:lnTo>
                      <a:pt x="64" y="2679"/>
                    </a:lnTo>
                    <a:lnTo>
                      <a:pt x="1" y="2784"/>
                    </a:lnTo>
                    <a:lnTo>
                      <a:pt x="22" y="2825"/>
                    </a:lnTo>
                    <a:lnTo>
                      <a:pt x="105" y="2909"/>
                    </a:lnTo>
                    <a:lnTo>
                      <a:pt x="126" y="2993"/>
                    </a:lnTo>
                    <a:lnTo>
                      <a:pt x="64" y="3035"/>
                    </a:lnTo>
                    <a:lnTo>
                      <a:pt x="64" y="3097"/>
                    </a:lnTo>
                    <a:lnTo>
                      <a:pt x="189" y="3202"/>
                    </a:lnTo>
                    <a:lnTo>
                      <a:pt x="273" y="3348"/>
                    </a:lnTo>
                    <a:lnTo>
                      <a:pt x="231" y="3495"/>
                    </a:lnTo>
                    <a:lnTo>
                      <a:pt x="168" y="3495"/>
                    </a:lnTo>
                    <a:lnTo>
                      <a:pt x="85" y="3516"/>
                    </a:lnTo>
                    <a:lnTo>
                      <a:pt x="22" y="3621"/>
                    </a:lnTo>
                    <a:lnTo>
                      <a:pt x="126" y="3704"/>
                    </a:lnTo>
                    <a:lnTo>
                      <a:pt x="231" y="3746"/>
                    </a:lnTo>
                    <a:lnTo>
                      <a:pt x="419" y="3872"/>
                    </a:lnTo>
                    <a:lnTo>
                      <a:pt x="587" y="3913"/>
                    </a:lnTo>
                    <a:lnTo>
                      <a:pt x="817" y="4060"/>
                    </a:lnTo>
                    <a:lnTo>
                      <a:pt x="921" y="4081"/>
                    </a:lnTo>
                    <a:lnTo>
                      <a:pt x="963" y="4185"/>
                    </a:lnTo>
                    <a:lnTo>
                      <a:pt x="1068" y="4374"/>
                    </a:lnTo>
                    <a:lnTo>
                      <a:pt x="1110" y="4541"/>
                    </a:lnTo>
                    <a:lnTo>
                      <a:pt x="1173" y="4667"/>
                    </a:lnTo>
                    <a:lnTo>
                      <a:pt x="1424" y="4771"/>
                    </a:lnTo>
                    <a:lnTo>
                      <a:pt x="1486" y="4960"/>
                    </a:lnTo>
                    <a:lnTo>
                      <a:pt x="1549" y="5106"/>
                    </a:lnTo>
                    <a:lnTo>
                      <a:pt x="1591" y="5211"/>
                    </a:lnTo>
                    <a:lnTo>
                      <a:pt x="1633" y="5399"/>
                    </a:lnTo>
                    <a:lnTo>
                      <a:pt x="1696" y="5525"/>
                    </a:lnTo>
                    <a:lnTo>
                      <a:pt x="1800" y="5587"/>
                    </a:lnTo>
                    <a:lnTo>
                      <a:pt x="1905" y="5797"/>
                    </a:lnTo>
                    <a:lnTo>
                      <a:pt x="1905" y="5922"/>
                    </a:lnTo>
                    <a:lnTo>
                      <a:pt x="1884" y="5964"/>
                    </a:lnTo>
                    <a:lnTo>
                      <a:pt x="1989" y="6152"/>
                    </a:lnTo>
                    <a:lnTo>
                      <a:pt x="2177" y="6382"/>
                    </a:lnTo>
                    <a:lnTo>
                      <a:pt x="2219" y="6487"/>
                    </a:lnTo>
                    <a:lnTo>
                      <a:pt x="2198" y="6592"/>
                    </a:lnTo>
                    <a:lnTo>
                      <a:pt x="2219" y="6675"/>
                    </a:lnTo>
                    <a:lnTo>
                      <a:pt x="2302" y="6696"/>
                    </a:lnTo>
                    <a:lnTo>
                      <a:pt x="2491" y="6885"/>
                    </a:lnTo>
                    <a:lnTo>
                      <a:pt x="2533" y="6989"/>
                    </a:lnTo>
                    <a:lnTo>
                      <a:pt x="2574" y="7157"/>
                    </a:lnTo>
                    <a:lnTo>
                      <a:pt x="2616" y="7219"/>
                    </a:lnTo>
                    <a:lnTo>
                      <a:pt x="2784" y="7282"/>
                    </a:lnTo>
                    <a:lnTo>
                      <a:pt x="2805" y="7408"/>
                    </a:lnTo>
                    <a:lnTo>
                      <a:pt x="2951" y="7680"/>
                    </a:lnTo>
                    <a:lnTo>
                      <a:pt x="3014" y="7805"/>
                    </a:lnTo>
                    <a:lnTo>
                      <a:pt x="3202" y="8056"/>
                    </a:lnTo>
                    <a:lnTo>
                      <a:pt x="3202" y="8203"/>
                    </a:lnTo>
                    <a:lnTo>
                      <a:pt x="3139" y="8203"/>
                    </a:lnTo>
                    <a:lnTo>
                      <a:pt x="3098" y="8161"/>
                    </a:lnTo>
                    <a:lnTo>
                      <a:pt x="3098" y="8224"/>
                    </a:lnTo>
                    <a:lnTo>
                      <a:pt x="3118" y="8328"/>
                    </a:lnTo>
                    <a:lnTo>
                      <a:pt x="3118" y="8412"/>
                    </a:lnTo>
                    <a:lnTo>
                      <a:pt x="3160" y="8412"/>
                    </a:lnTo>
                    <a:lnTo>
                      <a:pt x="3244" y="8454"/>
                    </a:lnTo>
                    <a:lnTo>
                      <a:pt x="3265" y="8538"/>
                    </a:lnTo>
                    <a:lnTo>
                      <a:pt x="3244" y="8579"/>
                    </a:lnTo>
                    <a:lnTo>
                      <a:pt x="3432" y="8726"/>
                    </a:lnTo>
                    <a:lnTo>
                      <a:pt x="3621" y="8789"/>
                    </a:lnTo>
                    <a:lnTo>
                      <a:pt x="3642" y="8872"/>
                    </a:lnTo>
                    <a:lnTo>
                      <a:pt x="3725" y="8977"/>
                    </a:lnTo>
                    <a:lnTo>
                      <a:pt x="3830" y="8998"/>
                    </a:lnTo>
                    <a:lnTo>
                      <a:pt x="3872" y="9061"/>
                    </a:lnTo>
                    <a:lnTo>
                      <a:pt x="3893" y="9165"/>
                    </a:lnTo>
                    <a:lnTo>
                      <a:pt x="3976" y="9207"/>
                    </a:lnTo>
                    <a:lnTo>
                      <a:pt x="4165" y="9186"/>
                    </a:lnTo>
                    <a:lnTo>
                      <a:pt x="4206" y="9144"/>
                    </a:lnTo>
                    <a:lnTo>
                      <a:pt x="4186" y="9207"/>
                    </a:lnTo>
                    <a:lnTo>
                      <a:pt x="4269" y="9354"/>
                    </a:lnTo>
                    <a:lnTo>
                      <a:pt x="4458" y="9416"/>
                    </a:lnTo>
                    <a:lnTo>
                      <a:pt x="4562" y="9500"/>
                    </a:lnTo>
                    <a:lnTo>
                      <a:pt x="4562" y="9605"/>
                    </a:lnTo>
                    <a:lnTo>
                      <a:pt x="4667" y="9667"/>
                    </a:lnTo>
                    <a:lnTo>
                      <a:pt x="4792" y="9709"/>
                    </a:lnTo>
                    <a:lnTo>
                      <a:pt x="4834" y="9688"/>
                    </a:lnTo>
                    <a:lnTo>
                      <a:pt x="4939" y="9709"/>
                    </a:lnTo>
                    <a:lnTo>
                      <a:pt x="5148" y="9835"/>
                    </a:lnTo>
                    <a:lnTo>
                      <a:pt x="5315" y="9919"/>
                    </a:lnTo>
                    <a:lnTo>
                      <a:pt x="5420" y="9919"/>
                    </a:lnTo>
                    <a:lnTo>
                      <a:pt x="5462" y="9939"/>
                    </a:lnTo>
                    <a:lnTo>
                      <a:pt x="5504" y="10023"/>
                    </a:lnTo>
                    <a:lnTo>
                      <a:pt x="5650" y="10128"/>
                    </a:lnTo>
                    <a:lnTo>
                      <a:pt x="5755" y="10191"/>
                    </a:lnTo>
                    <a:lnTo>
                      <a:pt x="5859" y="10316"/>
                    </a:lnTo>
                    <a:lnTo>
                      <a:pt x="5943" y="10337"/>
                    </a:lnTo>
                    <a:lnTo>
                      <a:pt x="5985" y="10421"/>
                    </a:lnTo>
                    <a:lnTo>
                      <a:pt x="5964" y="10463"/>
                    </a:lnTo>
                    <a:lnTo>
                      <a:pt x="5964" y="10546"/>
                    </a:lnTo>
                    <a:lnTo>
                      <a:pt x="6090" y="10567"/>
                    </a:lnTo>
                    <a:lnTo>
                      <a:pt x="6236" y="10630"/>
                    </a:lnTo>
                    <a:lnTo>
                      <a:pt x="6403" y="10776"/>
                    </a:lnTo>
                    <a:lnTo>
                      <a:pt x="6550" y="10944"/>
                    </a:lnTo>
                    <a:lnTo>
                      <a:pt x="6655" y="10965"/>
                    </a:lnTo>
                    <a:lnTo>
                      <a:pt x="6675" y="10986"/>
                    </a:lnTo>
                    <a:lnTo>
                      <a:pt x="6801" y="10923"/>
                    </a:lnTo>
                    <a:lnTo>
                      <a:pt x="6927" y="10839"/>
                    </a:lnTo>
                    <a:lnTo>
                      <a:pt x="7010" y="10839"/>
                    </a:lnTo>
                    <a:lnTo>
                      <a:pt x="7115" y="10776"/>
                    </a:lnTo>
                    <a:lnTo>
                      <a:pt x="7178" y="10672"/>
                    </a:lnTo>
                    <a:lnTo>
                      <a:pt x="7073" y="10567"/>
                    </a:lnTo>
                    <a:lnTo>
                      <a:pt x="7094" y="10463"/>
                    </a:lnTo>
                    <a:lnTo>
                      <a:pt x="7136" y="10400"/>
                    </a:lnTo>
                    <a:lnTo>
                      <a:pt x="7240" y="10421"/>
                    </a:lnTo>
                    <a:lnTo>
                      <a:pt x="7219" y="10337"/>
                    </a:lnTo>
                    <a:lnTo>
                      <a:pt x="7136" y="10316"/>
                    </a:lnTo>
                    <a:lnTo>
                      <a:pt x="7094" y="10253"/>
                    </a:lnTo>
                    <a:lnTo>
                      <a:pt x="7199" y="10086"/>
                    </a:lnTo>
                    <a:lnTo>
                      <a:pt x="7324" y="10002"/>
                    </a:lnTo>
                    <a:lnTo>
                      <a:pt x="7429" y="9835"/>
                    </a:lnTo>
                    <a:lnTo>
                      <a:pt x="7450" y="9709"/>
                    </a:lnTo>
                    <a:lnTo>
                      <a:pt x="7282" y="9312"/>
                    </a:lnTo>
                    <a:lnTo>
                      <a:pt x="7324" y="9207"/>
                    </a:lnTo>
                    <a:lnTo>
                      <a:pt x="7324" y="9082"/>
                    </a:lnTo>
                    <a:lnTo>
                      <a:pt x="7303" y="8998"/>
                    </a:lnTo>
                    <a:lnTo>
                      <a:pt x="7282" y="8872"/>
                    </a:lnTo>
                    <a:lnTo>
                      <a:pt x="7324" y="8789"/>
                    </a:lnTo>
                    <a:lnTo>
                      <a:pt x="7387" y="8621"/>
                    </a:lnTo>
                    <a:lnTo>
                      <a:pt x="7345" y="8245"/>
                    </a:lnTo>
                    <a:lnTo>
                      <a:pt x="7303" y="8098"/>
                    </a:lnTo>
                    <a:lnTo>
                      <a:pt x="7387" y="7910"/>
                    </a:lnTo>
                    <a:lnTo>
                      <a:pt x="7387" y="7491"/>
                    </a:lnTo>
                    <a:lnTo>
                      <a:pt x="7450" y="7324"/>
                    </a:lnTo>
                    <a:lnTo>
                      <a:pt x="7450" y="7261"/>
                    </a:lnTo>
                    <a:lnTo>
                      <a:pt x="6927" y="6487"/>
                    </a:lnTo>
                    <a:lnTo>
                      <a:pt x="6906" y="6487"/>
                    </a:lnTo>
                    <a:lnTo>
                      <a:pt x="6864" y="6466"/>
                    </a:lnTo>
                    <a:lnTo>
                      <a:pt x="6675" y="6466"/>
                    </a:lnTo>
                    <a:lnTo>
                      <a:pt x="6571" y="6529"/>
                    </a:lnTo>
                    <a:lnTo>
                      <a:pt x="6445" y="6529"/>
                    </a:lnTo>
                    <a:lnTo>
                      <a:pt x="6383" y="6466"/>
                    </a:lnTo>
                    <a:lnTo>
                      <a:pt x="6362" y="6341"/>
                    </a:lnTo>
                    <a:lnTo>
                      <a:pt x="6341" y="6006"/>
                    </a:lnTo>
                    <a:lnTo>
                      <a:pt x="6341" y="5797"/>
                    </a:lnTo>
                    <a:lnTo>
                      <a:pt x="6383" y="5734"/>
                    </a:lnTo>
                    <a:lnTo>
                      <a:pt x="6403" y="5608"/>
                    </a:lnTo>
                    <a:lnTo>
                      <a:pt x="6362" y="5545"/>
                    </a:lnTo>
                    <a:lnTo>
                      <a:pt x="6152" y="5650"/>
                    </a:lnTo>
                    <a:lnTo>
                      <a:pt x="5922" y="5901"/>
                    </a:lnTo>
                    <a:lnTo>
                      <a:pt x="5608" y="5859"/>
                    </a:lnTo>
                    <a:lnTo>
                      <a:pt x="5357" y="5859"/>
                    </a:lnTo>
                    <a:lnTo>
                      <a:pt x="5315" y="5713"/>
                    </a:lnTo>
                    <a:lnTo>
                      <a:pt x="5211" y="5525"/>
                    </a:lnTo>
                    <a:lnTo>
                      <a:pt x="5023" y="5483"/>
                    </a:lnTo>
                    <a:lnTo>
                      <a:pt x="4688" y="5525"/>
                    </a:lnTo>
                    <a:lnTo>
                      <a:pt x="4813" y="5336"/>
                    </a:lnTo>
                    <a:lnTo>
                      <a:pt x="4520" y="4876"/>
                    </a:lnTo>
                    <a:lnTo>
                      <a:pt x="4374" y="4709"/>
                    </a:lnTo>
                    <a:lnTo>
                      <a:pt x="4395" y="4646"/>
                    </a:lnTo>
                    <a:lnTo>
                      <a:pt x="4374" y="4541"/>
                    </a:lnTo>
                    <a:lnTo>
                      <a:pt x="4416" y="4437"/>
                    </a:lnTo>
                    <a:lnTo>
                      <a:pt x="4416" y="4290"/>
                    </a:lnTo>
                    <a:lnTo>
                      <a:pt x="4395" y="4227"/>
                    </a:lnTo>
                    <a:lnTo>
                      <a:pt x="4458" y="4165"/>
                    </a:lnTo>
                    <a:lnTo>
                      <a:pt x="4458" y="4039"/>
                    </a:lnTo>
                    <a:lnTo>
                      <a:pt x="4625" y="3934"/>
                    </a:lnTo>
                    <a:lnTo>
                      <a:pt x="4709" y="3955"/>
                    </a:lnTo>
                    <a:lnTo>
                      <a:pt x="4792" y="3851"/>
                    </a:lnTo>
                    <a:lnTo>
                      <a:pt x="4730" y="3746"/>
                    </a:lnTo>
                    <a:lnTo>
                      <a:pt x="4688" y="3558"/>
                    </a:lnTo>
                    <a:lnTo>
                      <a:pt x="4834" y="3411"/>
                    </a:lnTo>
                    <a:lnTo>
                      <a:pt x="4813" y="3307"/>
                    </a:lnTo>
                    <a:lnTo>
                      <a:pt x="4897" y="3223"/>
                    </a:lnTo>
                    <a:lnTo>
                      <a:pt x="4876" y="3076"/>
                    </a:lnTo>
                    <a:lnTo>
                      <a:pt x="4981" y="3014"/>
                    </a:lnTo>
                    <a:lnTo>
                      <a:pt x="5106" y="2930"/>
                    </a:lnTo>
                    <a:lnTo>
                      <a:pt x="5232" y="2825"/>
                    </a:lnTo>
                    <a:lnTo>
                      <a:pt x="5295" y="2804"/>
                    </a:lnTo>
                    <a:lnTo>
                      <a:pt x="5357" y="2721"/>
                    </a:lnTo>
                    <a:lnTo>
                      <a:pt x="5650" y="2679"/>
                    </a:lnTo>
                    <a:lnTo>
                      <a:pt x="6069" y="2553"/>
                    </a:lnTo>
                    <a:lnTo>
                      <a:pt x="6090" y="2449"/>
                    </a:lnTo>
                    <a:lnTo>
                      <a:pt x="6152" y="2470"/>
                    </a:lnTo>
                    <a:lnTo>
                      <a:pt x="6299" y="2470"/>
                    </a:lnTo>
                    <a:lnTo>
                      <a:pt x="6445" y="2553"/>
                    </a:lnTo>
                    <a:lnTo>
                      <a:pt x="6445" y="2574"/>
                    </a:lnTo>
                    <a:lnTo>
                      <a:pt x="6550" y="2595"/>
                    </a:lnTo>
                    <a:lnTo>
                      <a:pt x="6592" y="2512"/>
                    </a:lnTo>
                    <a:lnTo>
                      <a:pt x="6592" y="2470"/>
                    </a:lnTo>
                    <a:lnTo>
                      <a:pt x="6571" y="2344"/>
                    </a:lnTo>
                    <a:lnTo>
                      <a:pt x="6466" y="2260"/>
                    </a:lnTo>
                    <a:lnTo>
                      <a:pt x="6341" y="2260"/>
                    </a:lnTo>
                    <a:lnTo>
                      <a:pt x="6194" y="2281"/>
                    </a:lnTo>
                    <a:lnTo>
                      <a:pt x="6173" y="2198"/>
                    </a:lnTo>
                    <a:lnTo>
                      <a:pt x="6550" y="1570"/>
                    </a:lnTo>
                    <a:lnTo>
                      <a:pt x="6550" y="1507"/>
                    </a:lnTo>
                    <a:lnTo>
                      <a:pt x="6445" y="1528"/>
                    </a:lnTo>
                    <a:lnTo>
                      <a:pt x="6362" y="1444"/>
                    </a:lnTo>
                    <a:lnTo>
                      <a:pt x="6257" y="1403"/>
                    </a:lnTo>
                    <a:lnTo>
                      <a:pt x="6173" y="1403"/>
                    </a:lnTo>
                    <a:lnTo>
                      <a:pt x="6131" y="1319"/>
                    </a:lnTo>
                    <a:lnTo>
                      <a:pt x="6027" y="1319"/>
                    </a:lnTo>
                    <a:lnTo>
                      <a:pt x="5839" y="1424"/>
                    </a:lnTo>
                    <a:lnTo>
                      <a:pt x="5671" y="1340"/>
                    </a:lnTo>
                    <a:lnTo>
                      <a:pt x="5525" y="1319"/>
                    </a:lnTo>
                    <a:lnTo>
                      <a:pt x="5336" y="1403"/>
                    </a:lnTo>
                    <a:lnTo>
                      <a:pt x="5295" y="1444"/>
                    </a:lnTo>
                    <a:lnTo>
                      <a:pt x="5148" y="1444"/>
                    </a:lnTo>
                    <a:lnTo>
                      <a:pt x="5043" y="1424"/>
                    </a:lnTo>
                    <a:lnTo>
                      <a:pt x="4918" y="1444"/>
                    </a:lnTo>
                    <a:lnTo>
                      <a:pt x="4813" y="1424"/>
                    </a:lnTo>
                    <a:lnTo>
                      <a:pt x="4792" y="1340"/>
                    </a:lnTo>
                    <a:lnTo>
                      <a:pt x="4813" y="1256"/>
                    </a:lnTo>
                    <a:lnTo>
                      <a:pt x="4792" y="1131"/>
                    </a:lnTo>
                    <a:lnTo>
                      <a:pt x="4688" y="1089"/>
                    </a:lnTo>
                    <a:lnTo>
                      <a:pt x="4625" y="1089"/>
                    </a:lnTo>
                    <a:lnTo>
                      <a:pt x="4625" y="921"/>
                    </a:lnTo>
                    <a:lnTo>
                      <a:pt x="4520" y="775"/>
                    </a:lnTo>
                    <a:lnTo>
                      <a:pt x="4269" y="670"/>
                    </a:lnTo>
                    <a:lnTo>
                      <a:pt x="4186" y="670"/>
                    </a:lnTo>
                    <a:lnTo>
                      <a:pt x="4081" y="482"/>
                    </a:lnTo>
                    <a:lnTo>
                      <a:pt x="4081" y="377"/>
                    </a:lnTo>
                    <a:lnTo>
                      <a:pt x="3934" y="210"/>
                    </a:lnTo>
                    <a:lnTo>
                      <a:pt x="3893" y="168"/>
                    </a:lnTo>
                    <a:lnTo>
                      <a:pt x="3767" y="147"/>
                    </a:lnTo>
                    <a:lnTo>
                      <a:pt x="3558" y="84"/>
                    </a:lnTo>
                    <a:lnTo>
                      <a:pt x="351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8" name="Google Shape;538;p35"/>
              <p:cNvSpPr/>
              <p:nvPr/>
            </p:nvSpPr>
            <p:spPr>
              <a:xfrm>
                <a:off x="2700250" y="3389200"/>
                <a:ext cx="179975" cy="20090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8036" extrusionOk="0">
                    <a:moveTo>
                      <a:pt x="1967" y="1"/>
                    </a:moveTo>
                    <a:lnTo>
                      <a:pt x="1779" y="85"/>
                    </a:lnTo>
                    <a:lnTo>
                      <a:pt x="1612" y="126"/>
                    </a:lnTo>
                    <a:lnTo>
                      <a:pt x="1319" y="294"/>
                    </a:lnTo>
                    <a:lnTo>
                      <a:pt x="1235" y="545"/>
                    </a:lnTo>
                    <a:lnTo>
                      <a:pt x="1047" y="608"/>
                    </a:lnTo>
                    <a:lnTo>
                      <a:pt x="921" y="608"/>
                    </a:lnTo>
                    <a:lnTo>
                      <a:pt x="796" y="712"/>
                    </a:lnTo>
                    <a:lnTo>
                      <a:pt x="712" y="712"/>
                    </a:lnTo>
                    <a:lnTo>
                      <a:pt x="524" y="775"/>
                    </a:lnTo>
                    <a:lnTo>
                      <a:pt x="1" y="775"/>
                    </a:lnTo>
                    <a:lnTo>
                      <a:pt x="524" y="1549"/>
                    </a:lnTo>
                    <a:lnTo>
                      <a:pt x="524" y="1612"/>
                    </a:lnTo>
                    <a:lnTo>
                      <a:pt x="461" y="1779"/>
                    </a:lnTo>
                    <a:lnTo>
                      <a:pt x="461" y="2198"/>
                    </a:lnTo>
                    <a:lnTo>
                      <a:pt x="377" y="2386"/>
                    </a:lnTo>
                    <a:lnTo>
                      <a:pt x="419" y="2533"/>
                    </a:lnTo>
                    <a:lnTo>
                      <a:pt x="461" y="2909"/>
                    </a:lnTo>
                    <a:lnTo>
                      <a:pt x="398" y="3077"/>
                    </a:lnTo>
                    <a:lnTo>
                      <a:pt x="356" y="3160"/>
                    </a:lnTo>
                    <a:lnTo>
                      <a:pt x="377" y="3286"/>
                    </a:lnTo>
                    <a:lnTo>
                      <a:pt x="398" y="3370"/>
                    </a:lnTo>
                    <a:lnTo>
                      <a:pt x="398" y="3495"/>
                    </a:lnTo>
                    <a:lnTo>
                      <a:pt x="356" y="3600"/>
                    </a:lnTo>
                    <a:lnTo>
                      <a:pt x="524" y="3997"/>
                    </a:lnTo>
                    <a:lnTo>
                      <a:pt x="503" y="4123"/>
                    </a:lnTo>
                    <a:lnTo>
                      <a:pt x="398" y="4290"/>
                    </a:lnTo>
                    <a:lnTo>
                      <a:pt x="273" y="4374"/>
                    </a:lnTo>
                    <a:lnTo>
                      <a:pt x="168" y="4541"/>
                    </a:lnTo>
                    <a:lnTo>
                      <a:pt x="210" y="4604"/>
                    </a:lnTo>
                    <a:lnTo>
                      <a:pt x="293" y="4625"/>
                    </a:lnTo>
                    <a:lnTo>
                      <a:pt x="314" y="4709"/>
                    </a:lnTo>
                    <a:lnTo>
                      <a:pt x="356" y="4709"/>
                    </a:lnTo>
                    <a:lnTo>
                      <a:pt x="356" y="4834"/>
                    </a:lnTo>
                    <a:lnTo>
                      <a:pt x="482" y="4939"/>
                    </a:lnTo>
                    <a:lnTo>
                      <a:pt x="524" y="5002"/>
                    </a:lnTo>
                    <a:lnTo>
                      <a:pt x="565" y="5127"/>
                    </a:lnTo>
                    <a:lnTo>
                      <a:pt x="524" y="5232"/>
                    </a:lnTo>
                    <a:lnTo>
                      <a:pt x="524" y="5274"/>
                    </a:lnTo>
                    <a:lnTo>
                      <a:pt x="586" y="5483"/>
                    </a:lnTo>
                    <a:lnTo>
                      <a:pt x="670" y="5629"/>
                    </a:lnTo>
                    <a:lnTo>
                      <a:pt x="921" y="5839"/>
                    </a:lnTo>
                    <a:lnTo>
                      <a:pt x="942" y="5901"/>
                    </a:lnTo>
                    <a:lnTo>
                      <a:pt x="879" y="6090"/>
                    </a:lnTo>
                    <a:lnTo>
                      <a:pt x="921" y="6194"/>
                    </a:lnTo>
                    <a:lnTo>
                      <a:pt x="775" y="6508"/>
                    </a:lnTo>
                    <a:lnTo>
                      <a:pt x="879" y="6613"/>
                    </a:lnTo>
                    <a:lnTo>
                      <a:pt x="1130" y="6885"/>
                    </a:lnTo>
                    <a:lnTo>
                      <a:pt x="1570" y="8036"/>
                    </a:lnTo>
                    <a:lnTo>
                      <a:pt x="1737" y="8036"/>
                    </a:lnTo>
                    <a:lnTo>
                      <a:pt x="1758" y="7952"/>
                    </a:lnTo>
                    <a:lnTo>
                      <a:pt x="1863" y="7931"/>
                    </a:lnTo>
                    <a:lnTo>
                      <a:pt x="1863" y="7952"/>
                    </a:lnTo>
                    <a:lnTo>
                      <a:pt x="1946" y="7847"/>
                    </a:lnTo>
                    <a:lnTo>
                      <a:pt x="2051" y="7638"/>
                    </a:lnTo>
                    <a:lnTo>
                      <a:pt x="2260" y="7408"/>
                    </a:lnTo>
                    <a:lnTo>
                      <a:pt x="2407" y="7345"/>
                    </a:lnTo>
                    <a:lnTo>
                      <a:pt x="2553" y="7471"/>
                    </a:lnTo>
                    <a:lnTo>
                      <a:pt x="2721" y="7450"/>
                    </a:lnTo>
                    <a:lnTo>
                      <a:pt x="2804" y="7429"/>
                    </a:lnTo>
                    <a:lnTo>
                      <a:pt x="2930" y="7471"/>
                    </a:lnTo>
                    <a:lnTo>
                      <a:pt x="3139" y="7429"/>
                    </a:lnTo>
                    <a:lnTo>
                      <a:pt x="3244" y="7450"/>
                    </a:lnTo>
                    <a:lnTo>
                      <a:pt x="3286" y="7575"/>
                    </a:lnTo>
                    <a:lnTo>
                      <a:pt x="3348" y="7847"/>
                    </a:lnTo>
                    <a:lnTo>
                      <a:pt x="3411" y="7889"/>
                    </a:lnTo>
                    <a:lnTo>
                      <a:pt x="3453" y="7847"/>
                    </a:lnTo>
                    <a:lnTo>
                      <a:pt x="3453" y="7743"/>
                    </a:lnTo>
                    <a:lnTo>
                      <a:pt x="3516" y="7617"/>
                    </a:lnTo>
                    <a:lnTo>
                      <a:pt x="3516" y="7512"/>
                    </a:lnTo>
                    <a:lnTo>
                      <a:pt x="3620" y="7366"/>
                    </a:lnTo>
                    <a:lnTo>
                      <a:pt x="4227" y="7366"/>
                    </a:lnTo>
                    <a:lnTo>
                      <a:pt x="4353" y="7471"/>
                    </a:lnTo>
                    <a:lnTo>
                      <a:pt x="4374" y="7303"/>
                    </a:lnTo>
                    <a:lnTo>
                      <a:pt x="4541" y="6989"/>
                    </a:lnTo>
                    <a:lnTo>
                      <a:pt x="4562" y="6822"/>
                    </a:lnTo>
                    <a:lnTo>
                      <a:pt x="4541" y="6675"/>
                    </a:lnTo>
                    <a:lnTo>
                      <a:pt x="4478" y="6592"/>
                    </a:lnTo>
                    <a:lnTo>
                      <a:pt x="4667" y="6299"/>
                    </a:lnTo>
                    <a:lnTo>
                      <a:pt x="4750" y="6090"/>
                    </a:lnTo>
                    <a:lnTo>
                      <a:pt x="4750" y="5985"/>
                    </a:lnTo>
                    <a:lnTo>
                      <a:pt x="4876" y="5901"/>
                    </a:lnTo>
                    <a:lnTo>
                      <a:pt x="5650" y="5692"/>
                    </a:lnTo>
                    <a:lnTo>
                      <a:pt x="6319" y="5692"/>
                    </a:lnTo>
                    <a:lnTo>
                      <a:pt x="6696" y="5985"/>
                    </a:lnTo>
                    <a:lnTo>
                      <a:pt x="6780" y="5985"/>
                    </a:lnTo>
                    <a:lnTo>
                      <a:pt x="6864" y="6069"/>
                    </a:lnTo>
                    <a:lnTo>
                      <a:pt x="6926" y="5964"/>
                    </a:lnTo>
                    <a:lnTo>
                      <a:pt x="6905" y="5880"/>
                    </a:lnTo>
                    <a:lnTo>
                      <a:pt x="7198" y="5315"/>
                    </a:lnTo>
                    <a:lnTo>
                      <a:pt x="7177" y="5043"/>
                    </a:lnTo>
                    <a:lnTo>
                      <a:pt x="6884" y="4499"/>
                    </a:lnTo>
                    <a:lnTo>
                      <a:pt x="6571" y="4437"/>
                    </a:lnTo>
                    <a:lnTo>
                      <a:pt x="6591" y="4207"/>
                    </a:lnTo>
                    <a:lnTo>
                      <a:pt x="6550" y="3851"/>
                    </a:lnTo>
                    <a:lnTo>
                      <a:pt x="5524" y="3809"/>
                    </a:lnTo>
                    <a:lnTo>
                      <a:pt x="5545" y="3558"/>
                    </a:lnTo>
                    <a:lnTo>
                      <a:pt x="5315" y="3181"/>
                    </a:lnTo>
                    <a:lnTo>
                      <a:pt x="5399" y="3056"/>
                    </a:lnTo>
                    <a:lnTo>
                      <a:pt x="5336" y="2846"/>
                    </a:lnTo>
                    <a:lnTo>
                      <a:pt x="5378" y="2554"/>
                    </a:lnTo>
                    <a:lnTo>
                      <a:pt x="5315" y="2491"/>
                    </a:lnTo>
                    <a:lnTo>
                      <a:pt x="5106" y="2323"/>
                    </a:lnTo>
                    <a:lnTo>
                      <a:pt x="4771" y="2386"/>
                    </a:lnTo>
                    <a:lnTo>
                      <a:pt x="4604" y="2302"/>
                    </a:lnTo>
                    <a:lnTo>
                      <a:pt x="4499" y="2240"/>
                    </a:lnTo>
                    <a:lnTo>
                      <a:pt x="4457" y="2093"/>
                    </a:lnTo>
                    <a:lnTo>
                      <a:pt x="4290" y="2030"/>
                    </a:lnTo>
                    <a:lnTo>
                      <a:pt x="4060" y="1968"/>
                    </a:lnTo>
                    <a:lnTo>
                      <a:pt x="3955" y="1968"/>
                    </a:lnTo>
                    <a:lnTo>
                      <a:pt x="3746" y="1717"/>
                    </a:lnTo>
                    <a:lnTo>
                      <a:pt x="3620" y="1779"/>
                    </a:lnTo>
                    <a:lnTo>
                      <a:pt x="3411" y="1570"/>
                    </a:lnTo>
                    <a:lnTo>
                      <a:pt x="3181" y="1612"/>
                    </a:lnTo>
                    <a:lnTo>
                      <a:pt x="3118" y="1696"/>
                    </a:lnTo>
                    <a:lnTo>
                      <a:pt x="2993" y="1570"/>
                    </a:lnTo>
                    <a:lnTo>
                      <a:pt x="2804" y="1466"/>
                    </a:lnTo>
                    <a:lnTo>
                      <a:pt x="2679" y="1382"/>
                    </a:lnTo>
                    <a:lnTo>
                      <a:pt x="2616" y="1235"/>
                    </a:lnTo>
                    <a:lnTo>
                      <a:pt x="2490" y="1152"/>
                    </a:lnTo>
                    <a:lnTo>
                      <a:pt x="2407" y="942"/>
                    </a:lnTo>
                    <a:lnTo>
                      <a:pt x="2449" y="838"/>
                    </a:lnTo>
                    <a:lnTo>
                      <a:pt x="2386" y="545"/>
                    </a:lnTo>
                    <a:lnTo>
                      <a:pt x="2470" y="398"/>
                    </a:lnTo>
                    <a:lnTo>
                      <a:pt x="2407" y="189"/>
                    </a:lnTo>
                    <a:lnTo>
                      <a:pt x="2407" y="43"/>
                    </a:lnTo>
                    <a:lnTo>
                      <a:pt x="2365" y="1"/>
                    </a:lnTo>
                    <a:lnTo>
                      <a:pt x="2239" y="85"/>
                    </a:lnTo>
                    <a:lnTo>
                      <a:pt x="209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9" name="Google Shape;539;p35"/>
              <p:cNvSpPr/>
              <p:nvPr/>
            </p:nvSpPr>
            <p:spPr>
              <a:xfrm>
                <a:off x="2809050" y="3531500"/>
                <a:ext cx="123475" cy="13027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211" extrusionOk="0">
                    <a:moveTo>
                      <a:pt x="1298" y="0"/>
                    </a:moveTo>
                    <a:lnTo>
                      <a:pt x="524" y="209"/>
                    </a:lnTo>
                    <a:lnTo>
                      <a:pt x="398" y="293"/>
                    </a:lnTo>
                    <a:lnTo>
                      <a:pt x="398" y="398"/>
                    </a:lnTo>
                    <a:lnTo>
                      <a:pt x="315" y="607"/>
                    </a:lnTo>
                    <a:lnTo>
                      <a:pt x="126" y="900"/>
                    </a:lnTo>
                    <a:lnTo>
                      <a:pt x="189" y="983"/>
                    </a:lnTo>
                    <a:lnTo>
                      <a:pt x="210" y="1130"/>
                    </a:lnTo>
                    <a:lnTo>
                      <a:pt x="189" y="1297"/>
                    </a:lnTo>
                    <a:lnTo>
                      <a:pt x="22" y="1611"/>
                    </a:lnTo>
                    <a:lnTo>
                      <a:pt x="1" y="1779"/>
                    </a:lnTo>
                    <a:lnTo>
                      <a:pt x="1" y="1820"/>
                    </a:lnTo>
                    <a:lnTo>
                      <a:pt x="126" y="1946"/>
                    </a:lnTo>
                    <a:lnTo>
                      <a:pt x="231" y="1967"/>
                    </a:lnTo>
                    <a:lnTo>
                      <a:pt x="398" y="2239"/>
                    </a:lnTo>
                    <a:lnTo>
                      <a:pt x="754" y="2595"/>
                    </a:lnTo>
                    <a:lnTo>
                      <a:pt x="879" y="2595"/>
                    </a:lnTo>
                    <a:lnTo>
                      <a:pt x="1026" y="2720"/>
                    </a:lnTo>
                    <a:lnTo>
                      <a:pt x="1131" y="2888"/>
                    </a:lnTo>
                    <a:lnTo>
                      <a:pt x="1465" y="2971"/>
                    </a:lnTo>
                    <a:lnTo>
                      <a:pt x="1695" y="3097"/>
                    </a:lnTo>
                    <a:lnTo>
                      <a:pt x="1800" y="3097"/>
                    </a:lnTo>
                    <a:lnTo>
                      <a:pt x="2030" y="3327"/>
                    </a:lnTo>
                    <a:lnTo>
                      <a:pt x="2302" y="3452"/>
                    </a:lnTo>
                    <a:lnTo>
                      <a:pt x="2637" y="3515"/>
                    </a:lnTo>
                    <a:lnTo>
                      <a:pt x="2804" y="3641"/>
                    </a:lnTo>
                    <a:lnTo>
                      <a:pt x="2951" y="3808"/>
                    </a:lnTo>
                    <a:lnTo>
                      <a:pt x="3035" y="3934"/>
                    </a:lnTo>
                    <a:lnTo>
                      <a:pt x="2972" y="4059"/>
                    </a:lnTo>
                    <a:lnTo>
                      <a:pt x="2909" y="4185"/>
                    </a:lnTo>
                    <a:lnTo>
                      <a:pt x="2804" y="4269"/>
                    </a:lnTo>
                    <a:lnTo>
                      <a:pt x="2742" y="4373"/>
                    </a:lnTo>
                    <a:lnTo>
                      <a:pt x="2763" y="4478"/>
                    </a:lnTo>
                    <a:lnTo>
                      <a:pt x="2700" y="4708"/>
                    </a:lnTo>
                    <a:lnTo>
                      <a:pt x="2512" y="4896"/>
                    </a:lnTo>
                    <a:lnTo>
                      <a:pt x="2491" y="5022"/>
                    </a:lnTo>
                    <a:lnTo>
                      <a:pt x="2574" y="5022"/>
                    </a:lnTo>
                    <a:lnTo>
                      <a:pt x="2972" y="4959"/>
                    </a:lnTo>
                    <a:lnTo>
                      <a:pt x="3328" y="5064"/>
                    </a:lnTo>
                    <a:lnTo>
                      <a:pt x="3579" y="5210"/>
                    </a:lnTo>
                    <a:lnTo>
                      <a:pt x="3704" y="5168"/>
                    </a:lnTo>
                    <a:lnTo>
                      <a:pt x="3788" y="5168"/>
                    </a:lnTo>
                    <a:lnTo>
                      <a:pt x="3851" y="5210"/>
                    </a:lnTo>
                    <a:lnTo>
                      <a:pt x="3955" y="5064"/>
                    </a:lnTo>
                    <a:lnTo>
                      <a:pt x="3997" y="5022"/>
                    </a:lnTo>
                    <a:lnTo>
                      <a:pt x="4123" y="5085"/>
                    </a:lnTo>
                    <a:lnTo>
                      <a:pt x="4227" y="4959"/>
                    </a:lnTo>
                    <a:lnTo>
                      <a:pt x="4290" y="4792"/>
                    </a:lnTo>
                    <a:lnTo>
                      <a:pt x="4541" y="4603"/>
                    </a:lnTo>
                    <a:lnTo>
                      <a:pt x="4583" y="4478"/>
                    </a:lnTo>
                    <a:lnTo>
                      <a:pt x="4646" y="4352"/>
                    </a:lnTo>
                    <a:lnTo>
                      <a:pt x="4750" y="4248"/>
                    </a:lnTo>
                    <a:lnTo>
                      <a:pt x="4792" y="4038"/>
                    </a:lnTo>
                    <a:lnTo>
                      <a:pt x="4750" y="3976"/>
                    </a:lnTo>
                    <a:lnTo>
                      <a:pt x="4750" y="3829"/>
                    </a:lnTo>
                    <a:lnTo>
                      <a:pt x="4813" y="3808"/>
                    </a:lnTo>
                    <a:lnTo>
                      <a:pt x="4813" y="3724"/>
                    </a:lnTo>
                    <a:lnTo>
                      <a:pt x="4813" y="3662"/>
                    </a:lnTo>
                    <a:lnTo>
                      <a:pt x="4813" y="3599"/>
                    </a:lnTo>
                    <a:lnTo>
                      <a:pt x="4834" y="3599"/>
                    </a:lnTo>
                    <a:lnTo>
                      <a:pt x="4855" y="3515"/>
                    </a:lnTo>
                    <a:lnTo>
                      <a:pt x="4855" y="2971"/>
                    </a:lnTo>
                    <a:lnTo>
                      <a:pt x="4939" y="2888"/>
                    </a:lnTo>
                    <a:lnTo>
                      <a:pt x="4834" y="2867"/>
                    </a:lnTo>
                    <a:lnTo>
                      <a:pt x="4750" y="2783"/>
                    </a:lnTo>
                    <a:lnTo>
                      <a:pt x="4625" y="2720"/>
                    </a:lnTo>
                    <a:lnTo>
                      <a:pt x="4395" y="2867"/>
                    </a:lnTo>
                    <a:lnTo>
                      <a:pt x="4290" y="2825"/>
                    </a:lnTo>
                    <a:lnTo>
                      <a:pt x="4206" y="2616"/>
                    </a:lnTo>
                    <a:lnTo>
                      <a:pt x="4060" y="1988"/>
                    </a:lnTo>
                    <a:lnTo>
                      <a:pt x="4018" y="1862"/>
                    </a:lnTo>
                    <a:lnTo>
                      <a:pt x="3892" y="1820"/>
                    </a:lnTo>
                    <a:lnTo>
                      <a:pt x="3767" y="1716"/>
                    </a:lnTo>
                    <a:lnTo>
                      <a:pt x="3495" y="1841"/>
                    </a:lnTo>
                    <a:lnTo>
                      <a:pt x="3328" y="1758"/>
                    </a:lnTo>
                    <a:lnTo>
                      <a:pt x="3056" y="1779"/>
                    </a:lnTo>
                    <a:lnTo>
                      <a:pt x="2972" y="1737"/>
                    </a:lnTo>
                    <a:lnTo>
                      <a:pt x="2763" y="1758"/>
                    </a:lnTo>
                    <a:lnTo>
                      <a:pt x="2721" y="1632"/>
                    </a:lnTo>
                    <a:lnTo>
                      <a:pt x="2763" y="1528"/>
                    </a:lnTo>
                    <a:lnTo>
                      <a:pt x="2721" y="1360"/>
                    </a:lnTo>
                    <a:lnTo>
                      <a:pt x="2763" y="1025"/>
                    </a:lnTo>
                    <a:lnTo>
                      <a:pt x="2658" y="837"/>
                    </a:lnTo>
                    <a:lnTo>
                      <a:pt x="2658" y="670"/>
                    </a:lnTo>
                    <a:lnTo>
                      <a:pt x="2512" y="565"/>
                    </a:lnTo>
                    <a:lnTo>
                      <a:pt x="2553" y="419"/>
                    </a:lnTo>
                    <a:lnTo>
                      <a:pt x="2428" y="293"/>
                    </a:lnTo>
                    <a:lnTo>
                      <a:pt x="2344" y="293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40" name="Google Shape;540;p35"/>
              <p:cNvSpPr/>
              <p:nvPr/>
            </p:nvSpPr>
            <p:spPr>
              <a:xfrm>
                <a:off x="2884375" y="3700450"/>
                <a:ext cx="732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3328" extrusionOk="0">
                    <a:moveTo>
                      <a:pt x="754" y="0"/>
                    </a:moveTo>
                    <a:lnTo>
                      <a:pt x="440" y="63"/>
                    </a:lnTo>
                    <a:lnTo>
                      <a:pt x="377" y="42"/>
                    </a:lnTo>
                    <a:lnTo>
                      <a:pt x="315" y="42"/>
                    </a:lnTo>
                    <a:lnTo>
                      <a:pt x="273" y="63"/>
                    </a:lnTo>
                    <a:lnTo>
                      <a:pt x="231" y="210"/>
                    </a:lnTo>
                    <a:lnTo>
                      <a:pt x="126" y="335"/>
                    </a:lnTo>
                    <a:lnTo>
                      <a:pt x="168" y="524"/>
                    </a:lnTo>
                    <a:lnTo>
                      <a:pt x="126" y="586"/>
                    </a:lnTo>
                    <a:lnTo>
                      <a:pt x="147" y="712"/>
                    </a:lnTo>
                    <a:lnTo>
                      <a:pt x="147" y="963"/>
                    </a:lnTo>
                    <a:lnTo>
                      <a:pt x="84" y="1047"/>
                    </a:lnTo>
                    <a:lnTo>
                      <a:pt x="84" y="1151"/>
                    </a:lnTo>
                    <a:lnTo>
                      <a:pt x="43" y="1277"/>
                    </a:lnTo>
                    <a:lnTo>
                      <a:pt x="84" y="1465"/>
                    </a:lnTo>
                    <a:lnTo>
                      <a:pt x="43" y="1507"/>
                    </a:lnTo>
                    <a:lnTo>
                      <a:pt x="63" y="1779"/>
                    </a:lnTo>
                    <a:lnTo>
                      <a:pt x="126" y="1967"/>
                    </a:lnTo>
                    <a:lnTo>
                      <a:pt x="84" y="2030"/>
                    </a:lnTo>
                    <a:lnTo>
                      <a:pt x="22" y="2114"/>
                    </a:lnTo>
                    <a:lnTo>
                      <a:pt x="1" y="2156"/>
                    </a:lnTo>
                    <a:lnTo>
                      <a:pt x="1" y="2428"/>
                    </a:lnTo>
                    <a:lnTo>
                      <a:pt x="63" y="2637"/>
                    </a:lnTo>
                    <a:lnTo>
                      <a:pt x="231" y="2867"/>
                    </a:lnTo>
                    <a:lnTo>
                      <a:pt x="315" y="2867"/>
                    </a:lnTo>
                    <a:lnTo>
                      <a:pt x="461" y="3034"/>
                    </a:lnTo>
                    <a:lnTo>
                      <a:pt x="545" y="3055"/>
                    </a:lnTo>
                    <a:lnTo>
                      <a:pt x="796" y="3034"/>
                    </a:lnTo>
                    <a:lnTo>
                      <a:pt x="963" y="3055"/>
                    </a:lnTo>
                    <a:lnTo>
                      <a:pt x="1089" y="3139"/>
                    </a:lnTo>
                    <a:lnTo>
                      <a:pt x="1172" y="3160"/>
                    </a:lnTo>
                    <a:lnTo>
                      <a:pt x="1277" y="3160"/>
                    </a:lnTo>
                    <a:lnTo>
                      <a:pt x="1298" y="3181"/>
                    </a:lnTo>
                    <a:lnTo>
                      <a:pt x="1277" y="3244"/>
                    </a:lnTo>
                    <a:lnTo>
                      <a:pt x="1277" y="3285"/>
                    </a:lnTo>
                    <a:lnTo>
                      <a:pt x="1382" y="3285"/>
                    </a:lnTo>
                    <a:lnTo>
                      <a:pt x="1507" y="3202"/>
                    </a:lnTo>
                    <a:lnTo>
                      <a:pt x="1654" y="3181"/>
                    </a:lnTo>
                    <a:lnTo>
                      <a:pt x="1800" y="3244"/>
                    </a:lnTo>
                    <a:lnTo>
                      <a:pt x="1842" y="3264"/>
                    </a:lnTo>
                    <a:lnTo>
                      <a:pt x="1926" y="3264"/>
                    </a:lnTo>
                    <a:lnTo>
                      <a:pt x="2009" y="3285"/>
                    </a:lnTo>
                    <a:lnTo>
                      <a:pt x="2093" y="3327"/>
                    </a:lnTo>
                    <a:lnTo>
                      <a:pt x="2135" y="3264"/>
                    </a:lnTo>
                    <a:lnTo>
                      <a:pt x="2156" y="3181"/>
                    </a:lnTo>
                    <a:lnTo>
                      <a:pt x="2177" y="3181"/>
                    </a:lnTo>
                    <a:lnTo>
                      <a:pt x="2239" y="3202"/>
                    </a:lnTo>
                    <a:lnTo>
                      <a:pt x="2449" y="3139"/>
                    </a:lnTo>
                    <a:lnTo>
                      <a:pt x="2574" y="2972"/>
                    </a:lnTo>
                    <a:lnTo>
                      <a:pt x="2637" y="2930"/>
                    </a:lnTo>
                    <a:lnTo>
                      <a:pt x="2616" y="2909"/>
                    </a:lnTo>
                    <a:lnTo>
                      <a:pt x="2658" y="2804"/>
                    </a:lnTo>
                    <a:lnTo>
                      <a:pt x="2784" y="2720"/>
                    </a:lnTo>
                    <a:lnTo>
                      <a:pt x="2784" y="2532"/>
                    </a:lnTo>
                    <a:lnTo>
                      <a:pt x="2867" y="2428"/>
                    </a:lnTo>
                    <a:lnTo>
                      <a:pt x="2930" y="2407"/>
                    </a:lnTo>
                    <a:lnTo>
                      <a:pt x="2888" y="2386"/>
                    </a:lnTo>
                    <a:lnTo>
                      <a:pt x="2825" y="2281"/>
                    </a:lnTo>
                    <a:lnTo>
                      <a:pt x="2784" y="2239"/>
                    </a:lnTo>
                    <a:lnTo>
                      <a:pt x="2784" y="2218"/>
                    </a:lnTo>
                    <a:lnTo>
                      <a:pt x="2742" y="2030"/>
                    </a:lnTo>
                    <a:lnTo>
                      <a:pt x="2846" y="1884"/>
                    </a:lnTo>
                    <a:lnTo>
                      <a:pt x="2867" y="1716"/>
                    </a:lnTo>
                    <a:lnTo>
                      <a:pt x="2742" y="1612"/>
                    </a:lnTo>
                    <a:lnTo>
                      <a:pt x="2574" y="1402"/>
                    </a:lnTo>
                    <a:lnTo>
                      <a:pt x="2449" y="1256"/>
                    </a:lnTo>
                    <a:lnTo>
                      <a:pt x="2239" y="1151"/>
                    </a:lnTo>
                    <a:lnTo>
                      <a:pt x="2114" y="1172"/>
                    </a:lnTo>
                    <a:lnTo>
                      <a:pt x="2114" y="1026"/>
                    </a:lnTo>
                    <a:lnTo>
                      <a:pt x="1988" y="879"/>
                    </a:lnTo>
                    <a:lnTo>
                      <a:pt x="1842" y="858"/>
                    </a:lnTo>
                    <a:lnTo>
                      <a:pt x="1695" y="775"/>
                    </a:lnTo>
                    <a:lnTo>
                      <a:pt x="1570" y="565"/>
                    </a:lnTo>
                    <a:lnTo>
                      <a:pt x="1486" y="565"/>
                    </a:lnTo>
                    <a:lnTo>
                      <a:pt x="1382" y="670"/>
                    </a:lnTo>
                    <a:lnTo>
                      <a:pt x="1319" y="670"/>
                    </a:lnTo>
                    <a:lnTo>
                      <a:pt x="1172" y="461"/>
                    </a:lnTo>
                    <a:lnTo>
                      <a:pt x="1110" y="314"/>
                    </a:lnTo>
                    <a:lnTo>
                      <a:pt x="984" y="251"/>
                    </a:lnTo>
                    <a:lnTo>
                      <a:pt x="859" y="63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541" name="Google Shape;541;p35"/>
              <p:cNvGrpSpPr/>
              <p:nvPr/>
            </p:nvGrpSpPr>
            <p:grpSpPr>
              <a:xfrm>
                <a:off x="2711750" y="3572300"/>
                <a:ext cx="230725" cy="598425"/>
                <a:chOff x="2711750" y="3572300"/>
                <a:chExt cx="230725" cy="598425"/>
              </a:xfrm>
            </p:grpSpPr>
            <p:sp>
              <p:nvSpPr>
                <p:cNvPr id="542" name="Google Shape;542;p35"/>
                <p:cNvSpPr/>
                <p:nvPr/>
              </p:nvSpPr>
              <p:spPr>
                <a:xfrm>
                  <a:off x="2711750" y="3572300"/>
                  <a:ext cx="230725" cy="53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9" h="21552" extrusionOk="0">
                      <a:moveTo>
                        <a:pt x="1947" y="0"/>
                      </a:moveTo>
                      <a:lnTo>
                        <a:pt x="1800" y="42"/>
                      </a:lnTo>
                      <a:lnTo>
                        <a:pt x="1570" y="293"/>
                      </a:lnTo>
                      <a:lnTo>
                        <a:pt x="1466" y="502"/>
                      </a:lnTo>
                      <a:lnTo>
                        <a:pt x="1382" y="607"/>
                      </a:lnTo>
                      <a:lnTo>
                        <a:pt x="1466" y="753"/>
                      </a:lnTo>
                      <a:lnTo>
                        <a:pt x="1298" y="1402"/>
                      </a:lnTo>
                      <a:lnTo>
                        <a:pt x="629" y="1779"/>
                      </a:lnTo>
                      <a:lnTo>
                        <a:pt x="566" y="1925"/>
                      </a:lnTo>
                      <a:lnTo>
                        <a:pt x="691" y="2030"/>
                      </a:lnTo>
                      <a:lnTo>
                        <a:pt x="733" y="2134"/>
                      </a:lnTo>
                      <a:lnTo>
                        <a:pt x="650" y="2281"/>
                      </a:lnTo>
                      <a:lnTo>
                        <a:pt x="670" y="2448"/>
                      </a:lnTo>
                      <a:lnTo>
                        <a:pt x="796" y="2616"/>
                      </a:lnTo>
                      <a:lnTo>
                        <a:pt x="796" y="2762"/>
                      </a:lnTo>
                      <a:lnTo>
                        <a:pt x="691" y="2846"/>
                      </a:lnTo>
                      <a:lnTo>
                        <a:pt x="670" y="2950"/>
                      </a:lnTo>
                      <a:lnTo>
                        <a:pt x="754" y="3013"/>
                      </a:lnTo>
                      <a:lnTo>
                        <a:pt x="796" y="3076"/>
                      </a:lnTo>
                      <a:lnTo>
                        <a:pt x="796" y="3243"/>
                      </a:lnTo>
                      <a:lnTo>
                        <a:pt x="859" y="3285"/>
                      </a:lnTo>
                      <a:lnTo>
                        <a:pt x="775" y="3390"/>
                      </a:lnTo>
                      <a:lnTo>
                        <a:pt x="670" y="3453"/>
                      </a:lnTo>
                      <a:lnTo>
                        <a:pt x="524" y="3599"/>
                      </a:lnTo>
                      <a:lnTo>
                        <a:pt x="357" y="3997"/>
                      </a:lnTo>
                      <a:lnTo>
                        <a:pt x="252" y="4164"/>
                      </a:lnTo>
                      <a:lnTo>
                        <a:pt x="210" y="4582"/>
                      </a:lnTo>
                      <a:lnTo>
                        <a:pt x="126" y="4645"/>
                      </a:lnTo>
                      <a:lnTo>
                        <a:pt x="147" y="5022"/>
                      </a:lnTo>
                      <a:lnTo>
                        <a:pt x="252" y="5210"/>
                      </a:lnTo>
                      <a:lnTo>
                        <a:pt x="252" y="5461"/>
                      </a:lnTo>
                      <a:lnTo>
                        <a:pt x="168" y="5566"/>
                      </a:lnTo>
                      <a:lnTo>
                        <a:pt x="168" y="5859"/>
                      </a:lnTo>
                      <a:lnTo>
                        <a:pt x="22" y="5942"/>
                      </a:lnTo>
                      <a:lnTo>
                        <a:pt x="1" y="6152"/>
                      </a:lnTo>
                      <a:lnTo>
                        <a:pt x="43" y="6424"/>
                      </a:lnTo>
                      <a:lnTo>
                        <a:pt x="147" y="6570"/>
                      </a:lnTo>
                      <a:lnTo>
                        <a:pt x="168" y="6675"/>
                      </a:lnTo>
                      <a:lnTo>
                        <a:pt x="315" y="6884"/>
                      </a:lnTo>
                      <a:lnTo>
                        <a:pt x="378" y="7051"/>
                      </a:lnTo>
                      <a:lnTo>
                        <a:pt x="461" y="7407"/>
                      </a:lnTo>
                      <a:lnTo>
                        <a:pt x="545" y="7470"/>
                      </a:lnTo>
                      <a:lnTo>
                        <a:pt x="587" y="7930"/>
                      </a:lnTo>
                      <a:lnTo>
                        <a:pt x="566" y="8181"/>
                      </a:lnTo>
                      <a:lnTo>
                        <a:pt x="461" y="8202"/>
                      </a:lnTo>
                      <a:lnTo>
                        <a:pt x="357" y="8453"/>
                      </a:lnTo>
                      <a:lnTo>
                        <a:pt x="378" y="8683"/>
                      </a:lnTo>
                      <a:lnTo>
                        <a:pt x="252" y="8872"/>
                      </a:lnTo>
                      <a:lnTo>
                        <a:pt x="336" y="8935"/>
                      </a:lnTo>
                      <a:lnTo>
                        <a:pt x="440" y="9123"/>
                      </a:lnTo>
                      <a:lnTo>
                        <a:pt x="461" y="9332"/>
                      </a:lnTo>
                      <a:lnTo>
                        <a:pt x="336" y="9458"/>
                      </a:lnTo>
                      <a:lnTo>
                        <a:pt x="210" y="9709"/>
                      </a:lnTo>
                      <a:lnTo>
                        <a:pt x="210" y="10085"/>
                      </a:lnTo>
                      <a:lnTo>
                        <a:pt x="210" y="10253"/>
                      </a:lnTo>
                      <a:lnTo>
                        <a:pt x="147" y="10483"/>
                      </a:lnTo>
                      <a:lnTo>
                        <a:pt x="482" y="11173"/>
                      </a:lnTo>
                      <a:lnTo>
                        <a:pt x="419" y="11278"/>
                      </a:lnTo>
                      <a:lnTo>
                        <a:pt x="252" y="11341"/>
                      </a:lnTo>
                      <a:lnTo>
                        <a:pt x="231" y="11655"/>
                      </a:lnTo>
                      <a:lnTo>
                        <a:pt x="22" y="11948"/>
                      </a:lnTo>
                      <a:lnTo>
                        <a:pt x="43" y="12157"/>
                      </a:lnTo>
                      <a:lnTo>
                        <a:pt x="147" y="12345"/>
                      </a:lnTo>
                      <a:lnTo>
                        <a:pt x="126" y="12764"/>
                      </a:lnTo>
                      <a:lnTo>
                        <a:pt x="147" y="13119"/>
                      </a:lnTo>
                      <a:lnTo>
                        <a:pt x="210" y="13391"/>
                      </a:lnTo>
                      <a:lnTo>
                        <a:pt x="315" y="13433"/>
                      </a:lnTo>
                      <a:lnTo>
                        <a:pt x="357" y="13538"/>
                      </a:lnTo>
                      <a:lnTo>
                        <a:pt x="336" y="13705"/>
                      </a:lnTo>
                      <a:lnTo>
                        <a:pt x="210" y="13789"/>
                      </a:lnTo>
                      <a:lnTo>
                        <a:pt x="231" y="14103"/>
                      </a:lnTo>
                      <a:cubicBezTo>
                        <a:pt x="252" y="14165"/>
                        <a:pt x="252" y="14270"/>
                        <a:pt x="273" y="14354"/>
                      </a:cubicBezTo>
                      <a:lnTo>
                        <a:pt x="273" y="14375"/>
                      </a:lnTo>
                      <a:lnTo>
                        <a:pt x="461" y="14437"/>
                      </a:lnTo>
                      <a:lnTo>
                        <a:pt x="461" y="14626"/>
                      </a:lnTo>
                      <a:lnTo>
                        <a:pt x="461" y="14772"/>
                      </a:lnTo>
                      <a:lnTo>
                        <a:pt x="566" y="15002"/>
                      </a:lnTo>
                      <a:lnTo>
                        <a:pt x="608" y="15274"/>
                      </a:lnTo>
                      <a:lnTo>
                        <a:pt x="712" y="15295"/>
                      </a:lnTo>
                      <a:lnTo>
                        <a:pt x="796" y="15253"/>
                      </a:lnTo>
                      <a:lnTo>
                        <a:pt x="880" y="15274"/>
                      </a:lnTo>
                      <a:lnTo>
                        <a:pt x="880" y="15400"/>
                      </a:lnTo>
                      <a:lnTo>
                        <a:pt x="754" y="15567"/>
                      </a:lnTo>
                      <a:lnTo>
                        <a:pt x="482" y="15567"/>
                      </a:lnTo>
                      <a:lnTo>
                        <a:pt x="440" y="15672"/>
                      </a:lnTo>
                      <a:lnTo>
                        <a:pt x="524" y="15735"/>
                      </a:lnTo>
                      <a:lnTo>
                        <a:pt x="545" y="15714"/>
                      </a:lnTo>
                      <a:lnTo>
                        <a:pt x="670" y="15714"/>
                      </a:lnTo>
                      <a:lnTo>
                        <a:pt x="859" y="15839"/>
                      </a:lnTo>
                      <a:lnTo>
                        <a:pt x="984" y="16049"/>
                      </a:lnTo>
                      <a:lnTo>
                        <a:pt x="984" y="16195"/>
                      </a:lnTo>
                      <a:lnTo>
                        <a:pt x="838" y="16321"/>
                      </a:lnTo>
                      <a:lnTo>
                        <a:pt x="838" y="16425"/>
                      </a:lnTo>
                      <a:lnTo>
                        <a:pt x="901" y="16572"/>
                      </a:lnTo>
                      <a:lnTo>
                        <a:pt x="963" y="16885"/>
                      </a:lnTo>
                      <a:lnTo>
                        <a:pt x="1047" y="17137"/>
                      </a:lnTo>
                      <a:lnTo>
                        <a:pt x="942" y="17241"/>
                      </a:lnTo>
                      <a:lnTo>
                        <a:pt x="901" y="17367"/>
                      </a:lnTo>
                      <a:lnTo>
                        <a:pt x="1005" y="17618"/>
                      </a:lnTo>
                      <a:lnTo>
                        <a:pt x="901" y="17764"/>
                      </a:lnTo>
                      <a:lnTo>
                        <a:pt x="859" y="18015"/>
                      </a:lnTo>
                      <a:lnTo>
                        <a:pt x="942" y="18246"/>
                      </a:lnTo>
                      <a:lnTo>
                        <a:pt x="984" y="18559"/>
                      </a:lnTo>
                      <a:lnTo>
                        <a:pt x="942" y="18852"/>
                      </a:lnTo>
                      <a:lnTo>
                        <a:pt x="733" y="19062"/>
                      </a:lnTo>
                      <a:lnTo>
                        <a:pt x="587" y="19250"/>
                      </a:lnTo>
                      <a:lnTo>
                        <a:pt x="524" y="19752"/>
                      </a:lnTo>
                      <a:cubicBezTo>
                        <a:pt x="545" y="19815"/>
                        <a:pt x="545" y="19898"/>
                        <a:pt x="566" y="19982"/>
                      </a:cubicBezTo>
                      <a:lnTo>
                        <a:pt x="796" y="20422"/>
                      </a:lnTo>
                      <a:lnTo>
                        <a:pt x="942" y="20422"/>
                      </a:lnTo>
                      <a:lnTo>
                        <a:pt x="1047" y="20317"/>
                      </a:lnTo>
                      <a:lnTo>
                        <a:pt x="1214" y="20233"/>
                      </a:lnTo>
                      <a:lnTo>
                        <a:pt x="1361" y="20233"/>
                      </a:lnTo>
                      <a:lnTo>
                        <a:pt x="1361" y="20401"/>
                      </a:lnTo>
                      <a:lnTo>
                        <a:pt x="1382" y="20735"/>
                      </a:lnTo>
                      <a:lnTo>
                        <a:pt x="1507" y="20840"/>
                      </a:lnTo>
                      <a:lnTo>
                        <a:pt x="1570" y="21049"/>
                      </a:lnTo>
                      <a:lnTo>
                        <a:pt x="1633" y="21279"/>
                      </a:lnTo>
                      <a:lnTo>
                        <a:pt x="1926" y="21321"/>
                      </a:lnTo>
                      <a:lnTo>
                        <a:pt x="2030" y="21363"/>
                      </a:lnTo>
                      <a:lnTo>
                        <a:pt x="2449" y="21279"/>
                      </a:lnTo>
                      <a:lnTo>
                        <a:pt x="3181" y="21279"/>
                      </a:lnTo>
                      <a:lnTo>
                        <a:pt x="3244" y="21342"/>
                      </a:lnTo>
                      <a:lnTo>
                        <a:pt x="3370" y="21363"/>
                      </a:lnTo>
                      <a:lnTo>
                        <a:pt x="3516" y="21489"/>
                      </a:lnTo>
                      <a:lnTo>
                        <a:pt x="3663" y="21551"/>
                      </a:lnTo>
                      <a:lnTo>
                        <a:pt x="3704" y="21551"/>
                      </a:lnTo>
                      <a:lnTo>
                        <a:pt x="3704" y="21447"/>
                      </a:lnTo>
                      <a:lnTo>
                        <a:pt x="3600" y="21363"/>
                      </a:lnTo>
                      <a:lnTo>
                        <a:pt x="3411" y="21238"/>
                      </a:lnTo>
                      <a:lnTo>
                        <a:pt x="3391" y="21133"/>
                      </a:lnTo>
                      <a:lnTo>
                        <a:pt x="3286" y="21028"/>
                      </a:lnTo>
                      <a:lnTo>
                        <a:pt x="3202" y="21049"/>
                      </a:lnTo>
                      <a:lnTo>
                        <a:pt x="3160" y="21007"/>
                      </a:lnTo>
                      <a:lnTo>
                        <a:pt x="3244" y="20945"/>
                      </a:lnTo>
                      <a:lnTo>
                        <a:pt x="3265" y="20861"/>
                      </a:lnTo>
                      <a:lnTo>
                        <a:pt x="3244" y="20840"/>
                      </a:lnTo>
                      <a:lnTo>
                        <a:pt x="3244" y="20756"/>
                      </a:lnTo>
                      <a:lnTo>
                        <a:pt x="3139" y="20505"/>
                      </a:lnTo>
                      <a:lnTo>
                        <a:pt x="3035" y="20317"/>
                      </a:lnTo>
                      <a:lnTo>
                        <a:pt x="2993" y="20129"/>
                      </a:lnTo>
                      <a:lnTo>
                        <a:pt x="3077" y="19961"/>
                      </a:lnTo>
                      <a:lnTo>
                        <a:pt x="3202" y="19857"/>
                      </a:lnTo>
                      <a:lnTo>
                        <a:pt x="3265" y="19752"/>
                      </a:lnTo>
                      <a:lnTo>
                        <a:pt x="3202" y="19689"/>
                      </a:lnTo>
                      <a:lnTo>
                        <a:pt x="3202" y="19585"/>
                      </a:lnTo>
                      <a:lnTo>
                        <a:pt x="3160" y="19501"/>
                      </a:lnTo>
                      <a:lnTo>
                        <a:pt x="3244" y="19564"/>
                      </a:lnTo>
                      <a:lnTo>
                        <a:pt x="3307" y="19647"/>
                      </a:lnTo>
                      <a:lnTo>
                        <a:pt x="3391" y="19668"/>
                      </a:lnTo>
                      <a:lnTo>
                        <a:pt x="3516" y="19564"/>
                      </a:lnTo>
                      <a:lnTo>
                        <a:pt x="3558" y="19480"/>
                      </a:lnTo>
                      <a:lnTo>
                        <a:pt x="3663" y="19354"/>
                      </a:lnTo>
                      <a:lnTo>
                        <a:pt x="3683" y="19250"/>
                      </a:lnTo>
                      <a:lnTo>
                        <a:pt x="3663" y="19062"/>
                      </a:lnTo>
                      <a:lnTo>
                        <a:pt x="3579" y="19041"/>
                      </a:lnTo>
                      <a:lnTo>
                        <a:pt x="3516" y="19082"/>
                      </a:lnTo>
                      <a:lnTo>
                        <a:pt x="3516" y="19082"/>
                      </a:lnTo>
                      <a:lnTo>
                        <a:pt x="3558" y="19020"/>
                      </a:lnTo>
                      <a:lnTo>
                        <a:pt x="3663" y="18915"/>
                      </a:lnTo>
                      <a:lnTo>
                        <a:pt x="3704" y="18769"/>
                      </a:lnTo>
                      <a:lnTo>
                        <a:pt x="3725" y="18643"/>
                      </a:lnTo>
                      <a:lnTo>
                        <a:pt x="3872" y="18518"/>
                      </a:lnTo>
                      <a:lnTo>
                        <a:pt x="3976" y="18518"/>
                      </a:lnTo>
                      <a:lnTo>
                        <a:pt x="4018" y="18392"/>
                      </a:lnTo>
                      <a:lnTo>
                        <a:pt x="4102" y="18287"/>
                      </a:lnTo>
                      <a:lnTo>
                        <a:pt x="4144" y="18246"/>
                      </a:lnTo>
                      <a:lnTo>
                        <a:pt x="4186" y="18141"/>
                      </a:lnTo>
                      <a:lnTo>
                        <a:pt x="4248" y="18099"/>
                      </a:lnTo>
                      <a:lnTo>
                        <a:pt x="4332" y="17994"/>
                      </a:lnTo>
                      <a:lnTo>
                        <a:pt x="4311" y="17932"/>
                      </a:lnTo>
                      <a:lnTo>
                        <a:pt x="4311" y="17869"/>
                      </a:lnTo>
                      <a:lnTo>
                        <a:pt x="4395" y="17806"/>
                      </a:lnTo>
                      <a:lnTo>
                        <a:pt x="4290" y="17702"/>
                      </a:lnTo>
                      <a:lnTo>
                        <a:pt x="4207" y="17702"/>
                      </a:lnTo>
                      <a:lnTo>
                        <a:pt x="4311" y="17597"/>
                      </a:lnTo>
                      <a:lnTo>
                        <a:pt x="4311" y="17492"/>
                      </a:lnTo>
                      <a:lnTo>
                        <a:pt x="4227" y="17367"/>
                      </a:lnTo>
                      <a:lnTo>
                        <a:pt x="4227" y="17423"/>
                      </a:lnTo>
                      <a:lnTo>
                        <a:pt x="4186" y="17409"/>
                      </a:lnTo>
                      <a:lnTo>
                        <a:pt x="4123" y="17429"/>
                      </a:lnTo>
                      <a:lnTo>
                        <a:pt x="4018" y="17429"/>
                      </a:lnTo>
                      <a:lnTo>
                        <a:pt x="3830" y="17471"/>
                      </a:lnTo>
                      <a:lnTo>
                        <a:pt x="3600" y="17262"/>
                      </a:lnTo>
                      <a:lnTo>
                        <a:pt x="3453" y="17137"/>
                      </a:lnTo>
                      <a:lnTo>
                        <a:pt x="3370" y="17095"/>
                      </a:lnTo>
                      <a:lnTo>
                        <a:pt x="3265" y="16990"/>
                      </a:lnTo>
                      <a:lnTo>
                        <a:pt x="3139" y="16781"/>
                      </a:lnTo>
                      <a:lnTo>
                        <a:pt x="3139" y="16655"/>
                      </a:lnTo>
                      <a:lnTo>
                        <a:pt x="3056" y="16551"/>
                      </a:lnTo>
                      <a:lnTo>
                        <a:pt x="3056" y="16467"/>
                      </a:lnTo>
                      <a:lnTo>
                        <a:pt x="3181" y="16362"/>
                      </a:lnTo>
                      <a:lnTo>
                        <a:pt x="3244" y="16258"/>
                      </a:lnTo>
                      <a:lnTo>
                        <a:pt x="3286" y="16132"/>
                      </a:lnTo>
                      <a:lnTo>
                        <a:pt x="3370" y="16111"/>
                      </a:lnTo>
                      <a:lnTo>
                        <a:pt x="3474" y="16007"/>
                      </a:lnTo>
                      <a:lnTo>
                        <a:pt x="3600" y="15986"/>
                      </a:lnTo>
                      <a:lnTo>
                        <a:pt x="3704" y="15881"/>
                      </a:lnTo>
                      <a:lnTo>
                        <a:pt x="3872" y="15839"/>
                      </a:lnTo>
                      <a:lnTo>
                        <a:pt x="3976" y="15881"/>
                      </a:lnTo>
                      <a:lnTo>
                        <a:pt x="4144" y="15839"/>
                      </a:lnTo>
                      <a:lnTo>
                        <a:pt x="4144" y="15797"/>
                      </a:lnTo>
                      <a:lnTo>
                        <a:pt x="4102" y="15735"/>
                      </a:lnTo>
                      <a:lnTo>
                        <a:pt x="3997" y="15693"/>
                      </a:lnTo>
                      <a:lnTo>
                        <a:pt x="4018" y="15630"/>
                      </a:lnTo>
                      <a:lnTo>
                        <a:pt x="4039" y="15567"/>
                      </a:lnTo>
                      <a:lnTo>
                        <a:pt x="4207" y="15463"/>
                      </a:lnTo>
                      <a:lnTo>
                        <a:pt x="4186" y="15421"/>
                      </a:lnTo>
                      <a:lnTo>
                        <a:pt x="4227" y="15358"/>
                      </a:lnTo>
                      <a:lnTo>
                        <a:pt x="4227" y="15295"/>
                      </a:lnTo>
                      <a:lnTo>
                        <a:pt x="4102" y="15128"/>
                      </a:lnTo>
                      <a:lnTo>
                        <a:pt x="4123" y="15065"/>
                      </a:lnTo>
                      <a:lnTo>
                        <a:pt x="4123" y="14981"/>
                      </a:lnTo>
                      <a:lnTo>
                        <a:pt x="4018" y="14940"/>
                      </a:lnTo>
                      <a:lnTo>
                        <a:pt x="3997" y="14772"/>
                      </a:lnTo>
                      <a:lnTo>
                        <a:pt x="4081" y="14668"/>
                      </a:lnTo>
                      <a:lnTo>
                        <a:pt x="4123" y="14563"/>
                      </a:lnTo>
                      <a:lnTo>
                        <a:pt x="4081" y="14521"/>
                      </a:lnTo>
                      <a:lnTo>
                        <a:pt x="4144" y="14437"/>
                      </a:lnTo>
                      <a:lnTo>
                        <a:pt x="4332" y="14354"/>
                      </a:lnTo>
                      <a:lnTo>
                        <a:pt x="4458" y="14249"/>
                      </a:lnTo>
                      <a:lnTo>
                        <a:pt x="4458" y="14207"/>
                      </a:lnTo>
                      <a:lnTo>
                        <a:pt x="4311" y="14144"/>
                      </a:lnTo>
                      <a:lnTo>
                        <a:pt x="4207" y="14144"/>
                      </a:lnTo>
                      <a:lnTo>
                        <a:pt x="4144" y="14061"/>
                      </a:lnTo>
                      <a:lnTo>
                        <a:pt x="4186" y="14019"/>
                      </a:lnTo>
                      <a:lnTo>
                        <a:pt x="4290" y="13935"/>
                      </a:lnTo>
                      <a:lnTo>
                        <a:pt x="4437" y="13893"/>
                      </a:lnTo>
                      <a:lnTo>
                        <a:pt x="4562" y="13956"/>
                      </a:lnTo>
                      <a:lnTo>
                        <a:pt x="4562" y="14040"/>
                      </a:lnTo>
                      <a:lnTo>
                        <a:pt x="4541" y="14082"/>
                      </a:lnTo>
                      <a:lnTo>
                        <a:pt x="4604" y="14186"/>
                      </a:lnTo>
                      <a:lnTo>
                        <a:pt x="4667" y="14228"/>
                      </a:lnTo>
                      <a:lnTo>
                        <a:pt x="4918" y="14082"/>
                      </a:lnTo>
                      <a:lnTo>
                        <a:pt x="4939" y="13998"/>
                      </a:lnTo>
                      <a:lnTo>
                        <a:pt x="4876" y="13852"/>
                      </a:lnTo>
                      <a:lnTo>
                        <a:pt x="4813" y="13747"/>
                      </a:lnTo>
                      <a:lnTo>
                        <a:pt x="4855" y="13726"/>
                      </a:lnTo>
                      <a:lnTo>
                        <a:pt x="4876" y="13621"/>
                      </a:lnTo>
                      <a:lnTo>
                        <a:pt x="4813" y="13496"/>
                      </a:lnTo>
                      <a:lnTo>
                        <a:pt x="4730" y="13496"/>
                      </a:lnTo>
                      <a:lnTo>
                        <a:pt x="4625" y="13559"/>
                      </a:lnTo>
                      <a:lnTo>
                        <a:pt x="4541" y="13559"/>
                      </a:lnTo>
                      <a:lnTo>
                        <a:pt x="4499" y="13621"/>
                      </a:lnTo>
                      <a:lnTo>
                        <a:pt x="4520" y="13642"/>
                      </a:lnTo>
                      <a:lnTo>
                        <a:pt x="4625" y="13684"/>
                      </a:lnTo>
                      <a:lnTo>
                        <a:pt x="4625" y="13726"/>
                      </a:lnTo>
                      <a:lnTo>
                        <a:pt x="4437" y="13789"/>
                      </a:lnTo>
                      <a:lnTo>
                        <a:pt x="4353" y="13747"/>
                      </a:lnTo>
                      <a:lnTo>
                        <a:pt x="4416" y="13705"/>
                      </a:lnTo>
                      <a:lnTo>
                        <a:pt x="4499" y="13684"/>
                      </a:lnTo>
                      <a:lnTo>
                        <a:pt x="4437" y="13642"/>
                      </a:lnTo>
                      <a:lnTo>
                        <a:pt x="4248" y="13642"/>
                      </a:lnTo>
                      <a:lnTo>
                        <a:pt x="4123" y="13580"/>
                      </a:lnTo>
                      <a:lnTo>
                        <a:pt x="4102" y="13475"/>
                      </a:lnTo>
                      <a:lnTo>
                        <a:pt x="4102" y="13203"/>
                      </a:lnTo>
                      <a:lnTo>
                        <a:pt x="4039" y="12994"/>
                      </a:lnTo>
                      <a:lnTo>
                        <a:pt x="3914" y="12889"/>
                      </a:lnTo>
                      <a:lnTo>
                        <a:pt x="3914" y="12680"/>
                      </a:lnTo>
                      <a:lnTo>
                        <a:pt x="4018" y="12575"/>
                      </a:lnTo>
                      <a:lnTo>
                        <a:pt x="4102" y="12575"/>
                      </a:lnTo>
                      <a:lnTo>
                        <a:pt x="4081" y="12659"/>
                      </a:lnTo>
                      <a:lnTo>
                        <a:pt x="4102" y="12680"/>
                      </a:lnTo>
                      <a:lnTo>
                        <a:pt x="4227" y="12680"/>
                      </a:lnTo>
                      <a:lnTo>
                        <a:pt x="4437" y="12764"/>
                      </a:lnTo>
                      <a:lnTo>
                        <a:pt x="4646" y="12910"/>
                      </a:lnTo>
                      <a:lnTo>
                        <a:pt x="4834" y="12973"/>
                      </a:lnTo>
                      <a:lnTo>
                        <a:pt x="5148" y="12973"/>
                      </a:lnTo>
                      <a:lnTo>
                        <a:pt x="5336" y="12847"/>
                      </a:lnTo>
                      <a:lnTo>
                        <a:pt x="5295" y="12805"/>
                      </a:lnTo>
                      <a:lnTo>
                        <a:pt x="5441" y="12701"/>
                      </a:lnTo>
                      <a:lnTo>
                        <a:pt x="5462" y="12596"/>
                      </a:lnTo>
                      <a:lnTo>
                        <a:pt x="5441" y="12533"/>
                      </a:lnTo>
                      <a:lnTo>
                        <a:pt x="5462" y="12471"/>
                      </a:lnTo>
                      <a:lnTo>
                        <a:pt x="5483" y="12366"/>
                      </a:lnTo>
                      <a:lnTo>
                        <a:pt x="5378" y="12345"/>
                      </a:lnTo>
                      <a:lnTo>
                        <a:pt x="5295" y="12220"/>
                      </a:lnTo>
                      <a:lnTo>
                        <a:pt x="5295" y="12115"/>
                      </a:lnTo>
                      <a:lnTo>
                        <a:pt x="5357" y="12031"/>
                      </a:lnTo>
                      <a:lnTo>
                        <a:pt x="5336" y="11968"/>
                      </a:lnTo>
                      <a:lnTo>
                        <a:pt x="5441" y="11864"/>
                      </a:lnTo>
                      <a:lnTo>
                        <a:pt x="5441" y="11843"/>
                      </a:lnTo>
                      <a:lnTo>
                        <a:pt x="5483" y="11843"/>
                      </a:lnTo>
                      <a:lnTo>
                        <a:pt x="5504" y="11759"/>
                      </a:lnTo>
                      <a:lnTo>
                        <a:pt x="5483" y="11655"/>
                      </a:lnTo>
                      <a:lnTo>
                        <a:pt x="5378" y="11655"/>
                      </a:lnTo>
                      <a:lnTo>
                        <a:pt x="5378" y="11613"/>
                      </a:lnTo>
                      <a:lnTo>
                        <a:pt x="5336" y="11529"/>
                      </a:lnTo>
                      <a:lnTo>
                        <a:pt x="5336" y="11320"/>
                      </a:lnTo>
                      <a:lnTo>
                        <a:pt x="5295" y="11236"/>
                      </a:lnTo>
                      <a:lnTo>
                        <a:pt x="5295" y="11131"/>
                      </a:lnTo>
                      <a:lnTo>
                        <a:pt x="5336" y="11111"/>
                      </a:lnTo>
                      <a:lnTo>
                        <a:pt x="5378" y="11194"/>
                      </a:lnTo>
                      <a:lnTo>
                        <a:pt x="5462" y="11194"/>
                      </a:lnTo>
                      <a:lnTo>
                        <a:pt x="5608" y="11236"/>
                      </a:lnTo>
                      <a:lnTo>
                        <a:pt x="5755" y="11320"/>
                      </a:lnTo>
                      <a:lnTo>
                        <a:pt x="5859" y="11320"/>
                      </a:lnTo>
                      <a:lnTo>
                        <a:pt x="6027" y="11299"/>
                      </a:lnTo>
                      <a:lnTo>
                        <a:pt x="6215" y="11320"/>
                      </a:lnTo>
                      <a:lnTo>
                        <a:pt x="6445" y="11320"/>
                      </a:lnTo>
                      <a:lnTo>
                        <a:pt x="6843" y="11215"/>
                      </a:lnTo>
                      <a:lnTo>
                        <a:pt x="7178" y="11069"/>
                      </a:lnTo>
                      <a:lnTo>
                        <a:pt x="7220" y="10985"/>
                      </a:lnTo>
                      <a:lnTo>
                        <a:pt x="7261" y="11027"/>
                      </a:lnTo>
                      <a:lnTo>
                        <a:pt x="7492" y="10964"/>
                      </a:lnTo>
                      <a:lnTo>
                        <a:pt x="7805" y="10776"/>
                      </a:lnTo>
                      <a:lnTo>
                        <a:pt x="7868" y="10671"/>
                      </a:lnTo>
                      <a:lnTo>
                        <a:pt x="7826" y="10546"/>
                      </a:lnTo>
                      <a:lnTo>
                        <a:pt x="7889" y="10357"/>
                      </a:lnTo>
                      <a:lnTo>
                        <a:pt x="7931" y="10336"/>
                      </a:lnTo>
                      <a:lnTo>
                        <a:pt x="7973" y="10378"/>
                      </a:lnTo>
                      <a:lnTo>
                        <a:pt x="8015" y="10336"/>
                      </a:lnTo>
                      <a:lnTo>
                        <a:pt x="8077" y="10148"/>
                      </a:lnTo>
                      <a:lnTo>
                        <a:pt x="8182" y="9960"/>
                      </a:lnTo>
                      <a:lnTo>
                        <a:pt x="8203" y="9855"/>
                      </a:lnTo>
                      <a:lnTo>
                        <a:pt x="8203" y="9625"/>
                      </a:lnTo>
                      <a:lnTo>
                        <a:pt x="8182" y="9520"/>
                      </a:lnTo>
                      <a:lnTo>
                        <a:pt x="8140" y="9520"/>
                      </a:lnTo>
                      <a:lnTo>
                        <a:pt x="8077" y="9604"/>
                      </a:lnTo>
                      <a:lnTo>
                        <a:pt x="7931" y="9604"/>
                      </a:lnTo>
                      <a:lnTo>
                        <a:pt x="7784" y="9499"/>
                      </a:lnTo>
                      <a:lnTo>
                        <a:pt x="7701" y="9332"/>
                      </a:lnTo>
                      <a:lnTo>
                        <a:pt x="7701" y="9248"/>
                      </a:lnTo>
                      <a:lnTo>
                        <a:pt x="7826" y="8976"/>
                      </a:lnTo>
                      <a:lnTo>
                        <a:pt x="7826" y="8872"/>
                      </a:lnTo>
                      <a:lnTo>
                        <a:pt x="7764" y="8788"/>
                      </a:lnTo>
                      <a:lnTo>
                        <a:pt x="7471" y="8558"/>
                      </a:lnTo>
                      <a:lnTo>
                        <a:pt x="7240" y="8453"/>
                      </a:lnTo>
                      <a:lnTo>
                        <a:pt x="6989" y="8265"/>
                      </a:lnTo>
                      <a:lnTo>
                        <a:pt x="6948" y="8160"/>
                      </a:lnTo>
                      <a:lnTo>
                        <a:pt x="6968" y="8139"/>
                      </a:lnTo>
                      <a:lnTo>
                        <a:pt x="6968" y="8035"/>
                      </a:lnTo>
                      <a:lnTo>
                        <a:pt x="6885" y="7951"/>
                      </a:lnTo>
                      <a:lnTo>
                        <a:pt x="6927" y="7888"/>
                      </a:lnTo>
                      <a:lnTo>
                        <a:pt x="6864" y="7679"/>
                      </a:lnTo>
                      <a:lnTo>
                        <a:pt x="6885" y="7449"/>
                      </a:lnTo>
                      <a:lnTo>
                        <a:pt x="6927" y="7240"/>
                      </a:lnTo>
                      <a:lnTo>
                        <a:pt x="7010" y="7156"/>
                      </a:lnTo>
                      <a:lnTo>
                        <a:pt x="7031" y="7093"/>
                      </a:lnTo>
                      <a:lnTo>
                        <a:pt x="6968" y="6905"/>
                      </a:lnTo>
                      <a:lnTo>
                        <a:pt x="6948" y="6633"/>
                      </a:lnTo>
                      <a:lnTo>
                        <a:pt x="7010" y="6591"/>
                      </a:lnTo>
                      <a:lnTo>
                        <a:pt x="6948" y="6403"/>
                      </a:lnTo>
                      <a:lnTo>
                        <a:pt x="7031" y="6277"/>
                      </a:lnTo>
                      <a:lnTo>
                        <a:pt x="7031" y="6173"/>
                      </a:lnTo>
                      <a:lnTo>
                        <a:pt x="7073" y="6089"/>
                      </a:lnTo>
                      <a:lnTo>
                        <a:pt x="7115" y="5838"/>
                      </a:lnTo>
                      <a:lnTo>
                        <a:pt x="7073" y="5733"/>
                      </a:lnTo>
                      <a:lnTo>
                        <a:pt x="7136" y="5650"/>
                      </a:lnTo>
                      <a:lnTo>
                        <a:pt x="7115" y="5461"/>
                      </a:lnTo>
                      <a:lnTo>
                        <a:pt x="7220" y="5336"/>
                      </a:lnTo>
                      <a:lnTo>
                        <a:pt x="7261" y="5210"/>
                      </a:lnTo>
                      <a:lnTo>
                        <a:pt x="7261" y="5168"/>
                      </a:lnTo>
                      <a:lnTo>
                        <a:pt x="7282" y="5126"/>
                      </a:lnTo>
                      <a:lnTo>
                        <a:pt x="7387" y="5043"/>
                      </a:lnTo>
                      <a:lnTo>
                        <a:pt x="7387" y="5001"/>
                      </a:lnTo>
                      <a:lnTo>
                        <a:pt x="7492" y="4833"/>
                      </a:lnTo>
                      <a:lnTo>
                        <a:pt x="7575" y="4750"/>
                      </a:lnTo>
                      <a:lnTo>
                        <a:pt x="7680" y="4541"/>
                      </a:lnTo>
                      <a:lnTo>
                        <a:pt x="7722" y="4478"/>
                      </a:lnTo>
                      <a:lnTo>
                        <a:pt x="7805" y="4436"/>
                      </a:lnTo>
                      <a:lnTo>
                        <a:pt x="7805" y="4310"/>
                      </a:lnTo>
                      <a:lnTo>
                        <a:pt x="7826" y="4227"/>
                      </a:lnTo>
                      <a:lnTo>
                        <a:pt x="8015" y="3997"/>
                      </a:lnTo>
                      <a:lnTo>
                        <a:pt x="8098" y="3997"/>
                      </a:lnTo>
                      <a:lnTo>
                        <a:pt x="8182" y="3976"/>
                      </a:lnTo>
                      <a:lnTo>
                        <a:pt x="8182" y="3850"/>
                      </a:lnTo>
                      <a:lnTo>
                        <a:pt x="8266" y="3808"/>
                      </a:lnTo>
                      <a:lnTo>
                        <a:pt x="8475" y="3641"/>
                      </a:lnTo>
                      <a:lnTo>
                        <a:pt x="8538" y="3599"/>
                      </a:lnTo>
                      <a:lnTo>
                        <a:pt x="8600" y="3536"/>
                      </a:lnTo>
                      <a:lnTo>
                        <a:pt x="8831" y="3369"/>
                      </a:lnTo>
                      <a:lnTo>
                        <a:pt x="8852" y="3390"/>
                      </a:lnTo>
                      <a:lnTo>
                        <a:pt x="8935" y="3327"/>
                      </a:lnTo>
                      <a:lnTo>
                        <a:pt x="8956" y="3264"/>
                      </a:lnTo>
                      <a:lnTo>
                        <a:pt x="9103" y="3181"/>
                      </a:lnTo>
                      <a:lnTo>
                        <a:pt x="9207" y="3181"/>
                      </a:lnTo>
                      <a:lnTo>
                        <a:pt x="9228" y="3118"/>
                      </a:lnTo>
                      <a:lnTo>
                        <a:pt x="9207" y="2909"/>
                      </a:lnTo>
                      <a:lnTo>
                        <a:pt x="9165" y="2657"/>
                      </a:lnTo>
                      <a:lnTo>
                        <a:pt x="9165" y="2490"/>
                      </a:lnTo>
                      <a:lnTo>
                        <a:pt x="9061" y="2239"/>
                      </a:lnTo>
                      <a:lnTo>
                        <a:pt x="9061" y="2134"/>
                      </a:lnTo>
                      <a:lnTo>
                        <a:pt x="8810" y="2113"/>
                      </a:lnTo>
                      <a:lnTo>
                        <a:pt x="8705" y="2197"/>
                      </a:lnTo>
                      <a:lnTo>
                        <a:pt x="8684" y="2218"/>
                      </a:lnTo>
                      <a:lnTo>
                        <a:pt x="8684" y="2385"/>
                      </a:lnTo>
                      <a:lnTo>
                        <a:pt x="8705" y="2427"/>
                      </a:lnTo>
                      <a:lnTo>
                        <a:pt x="8705" y="2637"/>
                      </a:lnTo>
                      <a:lnTo>
                        <a:pt x="8600" y="2720"/>
                      </a:lnTo>
                      <a:lnTo>
                        <a:pt x="8517" y="2846"/>
                      </a:lnTo>
                      <a:lnTo>
                        <a:pt x="8496" y="2971"/>
                      </a:lnTo>
                      <a:lnTo>
                        <a:pt x="8224" y="3160"/>
                      </a:lnTo>
                      <a:lnTo>
                        <a:pt x="8182" y="3327"/>
                      </a:lnTo>
                      <a:lnTo>
                        <a:pt x="8077" y="3453"/>
                      </a:lnTo>
                      <a:lnTo>
                        <a:pt x="7952" y="3432"/>
                      </a:lnTo>
                      <a:lnTo>
                        <a:pt x="7889" y="3453"/>
                      </a:lnTo>
                      <a:lnTo>
                        <a:pt x="7784" y="3599"/>
                      </a:lnTo>
                      <a:lnTo>
                        <a:pt x="7743" y="3557"/>
                      </a:lnTo>
                      <a:lnTo>
                        <a:pt x="7659" y="3557"/>
                      </a:lnTo>
                      <a:lnTo>
                        <a:pt x="7533" y="3599"/>
                      </a:lnTo>
                      <a:lnTo>
                        <a:pt x="7282" y="3453"/>
                      </a:lnTo>
                      <a:lnTo>
                        <a:pt x="6948" y="3348"/>
                      </a:lnTo>
                      <a:lnTo>
                        <a:pt x="6529" y="3390"/>
                      </a:lnTo>
                      <a:lnTo>
                        <a:pt x="6424" y="3390"/>
                      </a:lnTo>
                      <a:lnTo>
                        <a:pt x="6445" y="3264"/>
                      </a:lnTo>
                      <a:lnTo>
                        <a:pt x="6634" y="3076"/>
                      </a:lnTo>
                      <a:lnTo>
                        <a:pt x="6717" y="2846"/>
                      </a:lnTo>
                      <a:lnTo>
                        <a:pt x="6696" y="2720"/>
                      </a:lnTo>
                      <a:lnTo>
                        <a:pt x="6738" y="2616"/>
                      </a:lnTo>
                      <a:lnTo>
                        <a:pt x="6843" y="2532"/>
                      </a:lnTo>
                      <a:lnTo>
                        <a:pt x="6927" y="2406"/>
                      </a:lnTo>
                      <a:lnTo>
                        <a:pt x="6948" y="2281"/>
                      </a:lnTo>
                      <a:lnTo>
                        <a:pt x="6864" y="2134"/>
                      </a:lnTo>
                      <a:lnTo>
                        <a:pt x="6696" y="2009"/>
                      </a:lnTo>
                      <a:lnTo>
                        <a:pt x="6550" y="1862"/>
                      </a:lnTo>
                      <a:lnTo>
                        <a:pt x="6215" y="1800"/>
                      </a:lnTo>
                      <a:lnTo>
                        <a:pt x="5964" y="1674"/>
                      </a:lnTo>
                      <a:lnTo>
                        <a:pt x="5692" y="1465"/>
                      </a:lnTo>
                      <a:lnTo>
                        <a:pt x="5587" y="1444"/>
                      </a:lnTo>
                      <a:lnTo>
                        <a:pt x="5357" y="1339"/>
                      </a:lnTo>
                      <a:lnTo>
                        <a:pt x="5023" y="1256"/>
                      </a:lnTo>
                      <a:lnTo>
                        <a:pt x="4939" y="1088"/>
                      </a:lnTo>
                      <a:lnTo>
                        <a:pt x="4813" y="963"/>
                      </a:lnTo>
                      <a:lnTo>
                        <a:pt x="4667" y="942"/>
                      </a:lnTo>
                      <a:lnTo>
                        <a:pt x="4311" y="565"/>
                      </a:lnTo>
                      <a:lnTo>
                        <a:pt x="4186" y="314"/>
                      </a:lnTo>
                      <a:lnTo>
                        <a:pt x="4081" y="293"/>
                      </a:lnTo>
                      <a:lnTo>
                        <a:pt x="3935" y="147"/>
                      </a:lnTo>
                      <a:lnTo>
                        <a:pt x="3914" y="126"/>
                      </a:lnTo>
                      <a:lnTo>
                        <a:pt x="3809" y="21"/>
                      </a:lnTo>
                      <a:lnTo>
                        <a:pt x="3181" y="21"/>
                      </a:lnTo>
                      <a:lnTo>
                        <a:pt x="3077" y="147"/>
                      </a:lnTo>
                      <a:lnTo>
                        <a:pt x="3077" y="251"/>
                      </a:lnTo>
                      <a:lnTo>
                        <a:pt x="2993" y="356"/>
                      </a:lnTo>
                      <a:lnTo>
                        <a:pt x="2993" y="460"/>
                      </a:lnTo>
                      <a:lnTo>
                        <a:pt x="2951" y="544"/>
                      </a:lnTo>
                      <a:lnTo>
                        <a:pt x="2888" y="460"/>
                      </a:lnTo>
                      <a:lnTo>
                        <a:pt x="2826" y="230"/>
                      </a:lnTo>
                      <a:lnTo>
                        <a:pt x="2784" y="84"/>
                      </a:lnTo>
                      <a:lnTo>
                        <a:pt x="2679" y="42"/>
                      </a:lnTo>
                      <a:lnTo>
                        <a:pt x="2470" y="105"/>
                      </a:lnTo>
                      <a:lnTo>
                        <a:pt x="2344" y="84"/>
                      </a:lnTo>
                      <a:lnTo>
                        <a:pt x="2240" y="105"/>
                      </a:lnTo>
                      <a:lnTo>
                        <a:pt x="2093" y="126"/>
                      </a:lnTo>
                      <a:lnTo>
                        <a:pt x="1947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43" name="Google Shape;543;p35"/>
                <p:cNvSpPr/>
                <p:nvPr/>
              </p:nvSpPr>
              <p:spPr>
                <a:xfrm>
                  <a:off x="2804875" y="4134625"/>
                  <a:ext cx="51800" cy="3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2" h="1444" extrusionOk="0">
                      <a:moveTo>
                        <a:pt x="0" y="0"/>
                      </a:moveTo>
                      <a:lnTo>
                        <a:pt x="272" y="1067"/>
                      </a:lnTo>
                      <a:lnTo>
                        <a:pt x="314" y="1067"/>
                      </a:lnTo>
                      <a:lnTo>
                        <a:pt x="502" y="1046"/>
                      </a:lnTo>
                      <a:lnTo>
                        <a:pt x="670" y="1046"/>
                      </a:lnTo>
                      <a:lnTo>
                        <a:pt x="816" y="1004"/>
                      </a:lnTo>
                      <a:lnTo>
                        <a:pt x="816" y="1046"/>
                      </a:lnTo>
                      <a:lnTo>
                        <a:pt x="712" y="1067"/>
                      </a:lnTo>
                      <a:lnTo>
                        <a:pt x="565" y="1130"/>
                      </a:lnTo>
                      <a:lnTo>
                        <a:pt x="293" y="1130"/>
                      </a:lnTo>
                      <a:lnTo>
                        <a:pt x="356" y="1360"/>
                      </a:lnTo>
                      <a:lnTo>
                        <a:pt x="398" y="1360"/>
                      </a:lnTo>
                      <a:lnTo>
                        <a:pt x="607" y="1276"/>
                      </a:lnTo>
                      <a:lnTo>
                        <a:pt x="837" y="1297"/>
                      </a:lnTo>
                      <a:lnTo>
                        <a:pt x="1005" y="1276"/>
                      </a:lnTo>
                      <a:lnTo>
                        <a:pt x="1235" y="1297"/>
                      </a:lnTo>
                      <a:lnTo>
                        <a:pt x="1360" y="1381"/>
                      </a:lnTo>
                      <a:lnTo>
                        <a:pt x="1507" y="1444"/>
                      </a:lnTo>
                      <a:lnTo>
                        <a:pt x="1632" y="1402"/>
                      </a:lnTo>
                      <a:lnTo>
                        <a:pt x="1737" y="1297"/>
                      </a:lnTo>
                      <a:lnTo>
                        <a:pt x="1758" y="1193"/>
                      </a:lnTo>
                      <a:lnTo>
                        <a:pt x="1883" y="1151"/>
                      </a:lnTo>
                      <a:lnTo>
                        <a:pt x="1946" y="1193"/>
                      </a:lnTo>
                      <a:lnTo>
                        <a:pt x="2072" y="1130"/>
                      </a:lnTo>
                      <a:lnTo>
                        <a:pt x="2072" y="1004"/>
                      </a:lnTo>
                      <a:lnTo>
                        <a:pt x="1967" y="983"/>
                      </a:lnTo>
                      <a:lnTo>
                        <a:pt x="1758" y="1046"/>
                      </a:lnTo>
                      <a:lnTo>
                        <a:pt x="1632" y="1004"/>
                      </a:lnTo>
                      <a:lnTo>
                        <a:pt x="1507" y="879"/>
                      </a:lnTo>
                      <a:lnTo>
                        <a:pt x="1318" y="837"/>
                      </a:lnTo>
                      <a:lnTo>
                        <a:pt x="1256" y="774"/>
                      </a:lnTo>
                      <a:lnTo>
                        <a:pt x="816" y="628"/>
                      </a:lnTo>
                      <a:lnTo>
                        <a:pt x="691" y="607"/>
                      </a:lnTo>
                      <a:lnTo>
                        <a:pt x="691" y="460"/>
                      </a:lnTo>
                      <a:lnTo>
                        <a:pt x="565" y="335"/>
                      </a:lnTo>
                      <a:lnTo>
                        <a:pt x="398" y="314"/>
                      </a:lnTo>
                      <a:lnTo>
                        <a:pt x="314" y="126"/>
                      </a:lnTo>
                      <a:lnTo>
                        <a:pt x="272" y="21"/>
                      </a:lnTo>
                      <a:lnTo>
                        <a:pt x="105" y="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544" name="Google Shape;544;p35"/>
              <p:cNvSpPr/>
              <p:nvPr/>
            </p:nvSpPr>
            <p:spPr>
              <a:xfrm>
                <a:off x="5404100" y="2847275"/>
                <a:ext cx="26175" cy="6125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450" extrusionOk="0">
                    <a:moveTo>
                      <a:pt x="691" y="1"/>
                    </a:moveTo>
                    <a:lnTo>
                      <a:pt x="628" y="43"/>
                    </a:lnTo>
                    <a:lnTo>
                      <a:pt x="628" y="127"/>
                    </a:lnTo>
                    <a:lnTo>
                      <a:pt x="524" y="147"/>
                    </a:lnTo>
                    <a:lnTo>
                      <a:pt x="398" y="315"/>
                    </a:lnTo>
                    <a:lnTo>
                      <a:pt x="294" y="482"/>
                    </a:lnTo>
                    <a:lnTo>
                      <a:pt x="315" y="545"/>
                    </a:lnTo>
                    <a:lnTo>
                      <a:pt x="294" y="629"/>
                    </a:lnTo>
                    <a:lnTo>
                      <a:pt x="231" y="671"/>
                    </a:lnTo>
                    <a:lnTo>
                      <a:pt x="105" y="880"/>
                    </a:lnTo>
                    <a:lnTo>
                      <a:pt x="63" y="1110"/>
                    </a:lnTo>
                    <a:lnTo>
                      <a:pt x="1" y="1152"/>
                    </a:lnTo>
                    <a:lnTo>
                      <a:pt x="63" y="1194"/>
                    </a:lnTo>
                    <a:lnTo>
                      <a:pt x="63" y="1424"/>
                    </a:lnTo>
                    <a:lnTo>
                      <a:pt x="84" y="1675"/>
                    </a:lnTo>
                    <a:lnTo>
                      <a:pt x="126" y="1696"/>
                    </a:lnTo>
                    <a:lnTo>
                      <a:pt x="168" y="1780"/>
                    </a:lnTo>
                    <a:lnTo>
                      <a:pt x="126" y="1780"/>
                    </a:lnTo>
                    <a:lnTo>
                      <a:pt x="105" y="1842"/>
                    </a:lnTo>
                    <a:lnTo>
                      <a:pt x="189" y="1947"/>
                    </a:lnTo>
                    <a:lnTo>
                      <a:pt x="231" y="1947"/>
                    </a:lnTo>
                    <a:lnTo>
                      <a:pt x="273" y="2031"/>
                    </a:lnTo>
                    <a:lnTo>
                      <a:pt x="419" y="2093"/>
                    </a:lnTo>
                    <a:lnTo>
                      <a:pt x="503" y="2219"/>
                    </a:lnTo>
                    <a:lnTo>
                      <a:pt x="503" y="2344"/>
                    </a:lnTo>
                    <a:lnTo>
                      <a:pt x="503" y="2449"/>
                    </a:lnTo>
                    <a:lnTo>
                      <a:pt x="587" y="2407"/>
                    </a:lnTo>
                    <a:lnTo>
                      <a:pt x="691" y="2449"/>
                    </a:lnTo>
                    <a:lnTo>
                      <a:pt x="691" y="2449"/>
                    </a:lnTo>
                    <a:lnTo>
                      <a:pt x="649" y="2324"/>
                    </a:lnTo>
                    <a:lnTo>
                      <a:pt x="691" y="2198"/>
                    </a:lnTo>
                    <a:lnTo>
                      <a:pt x="628" y="2010"/>
                    </a:lnTo>
                    <a:lnTo>
                      <a:pt x="712" y="1884"/>
                    </a:lnTo>
                    <a:lnTo>
                      <a:pt x="859" y="1675"/>
                    </a:lnTo>
                    <a:lnTo>
                      <a:pt x="859" y="1528"/>
                    </a:lnTo>
                    <a:lnTo>
                      <a:pt x="880" y="1487"/>
                    </a:lnTo>
                    <a:lnTo>
                      <a:pt x="838" y="1466"/>
                    </a:lnTo>
                    <a:lnTo>
                      <a:pt x="880" y="1256"/>
                    </a:lnTo>
                    <a:lnTo>
                      <a:pt x="880" y="1089"/>
                    </a:lnTo>
                    <a:lnTo>
                      <a:pt x="859" y="943"/>
                    </a:lnTo>
                    <a:lnTo>
                      <a:pt x="942" y="796"/>
                    </a:lnTo>
                    <a:lnTo>
                      <a:pt x="963" y="524"/>
                    </a:lnTo>
                    <a:lnTo>
                      <a:pt x="1005" y="357"/>
                    </a:lnTo>
                    <a:lnTo>
                      <a:pt x="1047" y="336"/>
                    </a:lnTo>
                    <a:lnTo>
                      <a:pt x="1026" y="252"/>
                    </a:lnTo>
                    <a:lnTo>
                      <a:pt x="921" y="168"/>
                    </a:lnTo>
                    <a:lnTo>
                      <a:pt x="880" y="168"/>
                    </a:lnTo>
                    <a:lnTo>
                      <a:pt x="817" y="43"/>
                    </a:ln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545" name="Google Shape;545;p35"/>
              <p:cNvGrpSpPr/>
              <p:nvPr/>
            </p:nvGrpSpPr>
            <p:grpSpPr>
              <a:xfrm>
                <a:off x="3781475" y="1624825"/>
                <a:ext cx="153300" cy="166375"/>
                <a:chOff x="3781475" y="1624825"/>
                <a:chExt cx="153300" cy="166375"/>
              </a:xfrm>
            </p:grpSpPr>
            <p:sp>
              <p:nvSpPr>
                <p:cNvPr id="546" name="Google Shape;546;p35"/>
                <p:cNvSpPr/>
                <p:nvPr/>
              </p:nvSpPr>
              <p:spPr>
                <a:xfrm>
                  <a:off x="3845300" y="1624825"/>
                  <a:ext cx="89475" cy="6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9" h="2428" extrusionOk="0">
                      <a:moveTo>
                        <a:pt x="1695" y="1"/>
                      </a:moveTo>
                      <a:lnTo>
                        <a:pt x="1674" y="84"/>
                      </a:lnTo>
                      <a:lnTo>
                        <a:pt x="1716" y="168"/>
                      </a:lnTo>
                      <a:lnTo>
                        <a:pt x="1758" y="252"/>
                      </a:lnTo>
                      <a:lnTo>
                        <a:pt x="1674" y="210"/>
                      </a:lnTo>
                      <a:lnTo>
                        <a:pt x="1611" y="168"/>
                      </a:lnTo>
                      <a:lnTo>
                        <a:pt x="1570" y="189"/>
                      </a:lnTo>
                      <a:lnTo>
                        <a:pt x="1570" y="293"/>
                      </a:lnTo>
                      <a:lnTo>
                        <a:pt x="1653" y="377"/>
                      </a:lnTo>
                      <a:lnTo>
                        <a:pt x="1653" y="482"/>
                      </a:lnTo>
                      <a:lnTo>
                        <a:pt x="1611" y="586"/>
                      </a:lnTo>
                      <a:lnTo>
                        <a:pt x="1611" y="712"/>
                      </a:lnTo>
                      <a:lnTo>
                        <a:pt x="1674" y="879"/>
                      </a:lnTo>
                      <a:lnTo>
                        <a:pt x="1653" y="984"/>
                      </a:lnTo>
                      <a:lnTo>
                        <a:pt x="1591" y="984"/>
                      </a:lnTo>
                      <a:lnTo>
                        <a:pt x="1570" y="879"/>
                      </a:lnTo>
                      <a:lnTo>
                        <a:pt x="1465" y="796"/>
                      </a:lnTo>
                      <a:lnTo>
                        <a:pt x="1360" y="733"/>
                      </a:lnTo>
                      <a:lnTo>
                        <a:pt x="1339" y="670"/>
                      </a:lnTo>
                      <a:lnTo>
                        <a:pt x="1381" y="586"/>
                      </a:lnTo>
                      <a:lnTo>
                        <a:pt x="1381" y="524"/>
                      </a:lnTo>
                      <a:lnTo>
                        <a:pt x="1298" y="503"/>
                      </a:lnTo>
                      <a:lnTo>
                        <a:pt x="1193" y="565"/>
                      </a:lnTo>
                      <a:lnTo>
                        <a:pt x="1151" y="565"/>
                      </a:lnTo>
                      <a:lnTo>
                        <a:pt x="1130" y="607"/>
                      </a:lnTo>
                      <a:lnTo>
                        <a:pt x="1026" y="670"/>
                      </a:lnTo>
                      <a:lnTo>
                        <a:pt x="942" y="628"/>
                      </a:lnTo>
                      <a:lnTo>
                        <a:pt x="942" y="586"/>
                      </a:lnTo>
                      <a:lnTo>
                        <a:pt x="942" y="524"/>
                      </a:lnTo>
                      <a:lnTo>
                        <a:pt x="879" y="524"/>
                      </a:lnTo>
                      <a:lnTo>
                        <a:pt x="816" y="461"/>
                      </a:lnTo>
                      <a:lnTo>
                        <a:pt x="775" y="356"/>
                      </a:lnTo>
                      <a:lnTo>
                        <a:pt x="712" y="314"/>
                      </a:lnTo>
                      <a:lnTo>
                        <a:pt x="649" y="356"/>
                      </a:lnTo>
                      <a:lnTo>
                        <a:pt x="565" y="273"/>
                      </a:lnTo>
                      <a:lnTo>
                        <a:pt x="607" y="189"/>
                      </a:lnTo>
                      <a:lnTo>
                        <a:pt x="565" y="84"/>
                      </a:lnTo>
                      <a:lnTo>
                        <a:pt x="523" y="63"/>
                      </a:lnTo>
                      <a:lnTo>
                        <a:pt x="461" y="147"/>
                      </a:lnTo>
                      <a:lnTo>
                        <a:pt x="440" y="293"/>
                      </a:lnTo>
                      <a:lnTo>
                        <a:pt x="461" y="419"/>
                      </a:lnTo>
                      <a:lnTo>
                        <a:pt x="544" y="565"/>
                      </a:lnTo>
                      <a:lnTo>
                        <a:pt x="565" y="712"/>
                      </a:lnTo>
                      <a:lnTo>
                        <a:pt x="523" y="733"/>
                      </a:lnTo>
                      <a:lnTo>
                        <a:pt x="440" y="649"/>
                      </a:lnTo>
                      <a:lnTo>
                        <a:pt x="419" y="545"/>
                      </a:lnTo>
                      <a:lnTo>
                        <a:pt x="398" y="524"/>
                      </a:lnTo>
                      <a:lnTo>
                        <a:pt x="398" y="628"/>
                      </a:lnTo>
                      <a:lnTo>
                        <a:pt x="419" y="754"/>
                      </a:lnTo>
                      <a:lnTo>
                        <a:pt x="461" y="837"/>
                      </a:lnTo>
                      <a:lnTo>
                        <a:pt x="461" y="921"/>
                      </a:lnTo>
                      <a:lnTo>
                        <a:pt x="440" y="1005"/>
                      </a:lnTo>
                      <a:lnTo>
                        <a:pt x="419" y="984"/>
                      </a:lnTo>
                      <a:lnTo>
                        <a:pt x="356" y="837"/>
                      </a:lnTo>
                      <a:lnTo>
                        <a:pt x="314" y="796"/>
                      </a:lnTo>
                      <a:lnTo>
                        <a:pt x="105" y="817"/>
                      </a:lnTo>
                      <a:lnTo>
                        <a:pt x="21" y="775"/>
                      </a:lnTo>
                      <a:lnTo>
                        <a:pt x="0" y="775"/>
                      </a:lnTo>
                      <a:lnTo>
                        <a:pt x="63" y="879"/>
                      </a:lnTo>
                      <a:lnTo>
                        <a:pt x="126" y="879"/>
                      </a:lnTo>
                      <a:lnTo>
                        <a:pt x="189" y="921"/>
                      </a:lnTo>
                      <a:lnTo>
                        <a:pt x="168" y="984"/>
                      </a:lnTo>
                      <a:lnTo>
                        <a:pt x="189" y="1026"/>
                      </a:lnTo>
                      <a:lnTo>
                        <a:pt x="293" y="1026"/>
                      </a:lnTo>
                      <a:lnTo>
                        <a:pt x="314" y="1068"/>
                      </a:lnTo>
                      <a:lnTo>
                        <a:pt x="168" y="1172"/>
                      </a:lnTo>
                      <a:lnTo>
                        <a:pt x="168" y="1235"/>
                      </a:lnTo>
                      <a:lnTo>
                        <a:pt x="293" y="1423"/>
                      </a:lnTo>
                      <a:lnTo>
                        <a:pt x="377" y="1444"/>
                      </a:lnTo>
                      <a:lnTo>
                        <a:pt x="461" y="1486"/>
                      </a:lnTo>
                      <a:lnTo>
                        <a:pt x="607" y="1486"/>
                      </a:lnTo>
                      <a:lnTo>
                        <a:pt x="691" y="1465"/>
                      </a:lnTo>
                      <a:lnTo>
                        <a:pt x="754" y="1528"/>
                      </a:lnTo>
                      <a:lnTo>
                        <a:pt x="816" y="1528"/>
                      </a:lnTo>
                      <a:lnTo>
                        <a:pt x="942" y="1444"/>
                      </a:lnTo>
                      <a:lnTo>
                        <a:pt x="1026" y="1423"/>
                      </a:lnTo>
                      <a:lnTo>
                        <a:pt x="1235" y="1381"/>
                      </a:lnTo>
                      <a:lnTo>
                        <a:pt x="1381" y="1381"/>
                      </a:lnTo>
                      <a:lnTo>
                        <a:pt x="1465" y="1340"/>
                      </a:lnTo>
                      <a:lnTo>
                        <a:pt x="1528" y="1340"/>
                      </a:lnTo>
                      <a:lnTo>
                        <a:pt x="1570" y="1361"/>
                      </a:lnTo>
                      <a:lnTo>
                        <a:pt x="1570" y="1423"/>
                      </a:lnTo>
                      <a:lnTo>
                        <a:pt x="1549" y="1465"/>
                      </a:lnTo>
                      <a:lnTo>
                        <a:pt x="1507" y="1549"/>
                      </a:lnTo>
                      <a:lnTo>
                        <a:pt x="1465" y="1570"/>
                      </a:lnTo>
                      <a:lnTo>
                        <a:pt x="1339" y="1549"/>
                      </a:lnTo>
                      <a:lnTo>
                        <a:pt x="1214" y="1549"/>
                      </a:lnTo>
                      <a:lnTo>
                        <a:pt x="1109" y="1528"/>
                      </a:lnTo>
                      <a:lnTo>
                        <a:pt x="1067" y="1570"/>
                      </a:lnTo>
                      <a:lnTo>
                        <a:pt x="1130" y="1591"/>
                      </a:lnTo>
                      <a:lnTo>
                        <a:pt x="1298" y="1653"/>
                      </a:lnTo>
                      <a:lnTo>
                        <a:pt x="1360" y="1695"/>
                      </a:lnTo>
                      <a:lnTo>
                        <a:pt x="1360" y="1758"/>
                      </a:lnTo>
                      <a:lnTo>
                        <a:pt x="1298" y="1758"/>
                      </a:lnTo>
                      <a:lnTo>
                        <a:pt x="1172" y="1695"/>
                      </a:lnTo>
                      <a:lnTo>
                        <a:pt x="1151" y="1758"/>
                      </a:lnTo>
                      <a:lnTo>
                        <a:pt x="1088" y="1758"/>
                      </a:lnTo>
                      <a:lnTo>
                        <a:pt x="984" y="1674"/>
                      </a:lnTo>
                      <a:lnTo>
                        <a:pt x="900" y="1653"/>
                      </a:lnTo>
                      <a:lnTo>
                        <a:pt x="754" y="1695"/>
                      </a:lnTo>
                      <a:lnTo>
                        <a:pt x="754" y="1758"/>
                      </a:lnTo>
                      <a:lnTo>
                        <a:pt x="837" y="1779"/>
                      </a:lnTo>
                      <a:lnTo>
                        <a:pt x="1047" y="1967"/>
                      </a:lnTo>
                      <a:lnTo>
                        <a:pt x="1130" y="1988"/>
                      </a:lnTo>
                      <a:lnTo>
                        <a:pt x="1235" y="1946"/>
                      </a:lnTo>
                      <a:lnTo>
                        <a:pt x="1277" y="1967"/>
                      </a:lnTo>
                      <a:lnTo>
                        <a:pt x="1339" y="2072"/>
                      </a:lnTo>
                      <a:lnTo>
                        <a:pt x="1339" y="2156"/>
                      </a:lnTo>
                      <a:lnTo>
                        <a:pt x="1423" y="2177"/>
                      </a:lnTo>
                      <a:lnTo>
                        <a:pt x="1507" y="2156"/>
                      </a:lnTo>
                      <a:lnTo>
                        <a:pt x="1674" y="2156"/>
                      </a:lnTo>
                      <a:lnTo>
                        <a:pt x="1842" y="2093"/>
                      </a:lnTo>
                      <a:lnTo>
                        <a:pt x="1946" y="2093"/>
                      </a:lnTo>
                      <a:lnTo>
                        <a:pt x="2093" y="2072"/>
                      </a:lnTo>
                      <a:lnTo>
                        <a:pt x="2093" y="2114"/>
                      </a:lnTo>
                      <a:lnTo>
                        <a:pt x="2072" y="2218"/>
                      </a:lnTo>
                      <a:lnTo>
                        <a:pt x="2093" y="2323"/>
                      </a:lnTo>
                      <a:lnTo>
                        <a:pt x="2218" y="2407"/>
                      </a:lnTo>
                      <a:lnTo>
                        <a:pt x="2365" y="2428"/>
                      </a:lnTo>
                      <a:lnTo>
                        <a:pt x="2532" y="2386"/>
                      </a:lnTo>
                      <a:lnTo>
                        <a:pt x="2574" y="2323"/>
                      </a:lnTo>
                      <a:lnTo>
                        <a:pt x="2532" y="2281"/>
                      </a:lnTo>
                      <a:lnTo>
                        <a:pt x="2532" y="2218"/>
                      </a:lnTo>
                      <a:lnTo>
                        <a:pt x="2595" y="2156"/>
                      </a:lnTo>
                      <a:lnTo>
                        <a:pt x="2699" y="2051"/>
                      </a:lnTo>
                      <a:lnTo>
                        <a:pt x="2783" y="2009"/>
                      </a:lnTo>
                      <a:lnTo>
                        <a:pt x="2846" y="2072"/>
                      </a:lnTo>
                      <a:lnTo>
                        <a:pt x="2930" y="2114"/>
                      </a:lnTo>
                      <a:lnTo>
                        <a:pt x="3034" y="2114"/>
                      </a:lnTo>
                      <a:lnTo>
                        <a:pt x="3160" y="2051"/>
                      </a:lnTo>
                      <a:lnTo>
                        <a:pt x="3202" y="1988"/>
                      </a:lnTo>
                      <a:lnTo>
                        <a:pt x="3160" y="1842"/>
                      </a:lnTo>
                      <a:lnTo>
                        <a:pt x="3139" y="1758"/>
                      </a:lnTo>
                      <a:lnTo>
                        <a:pt x="3181" y="1674"/>
                      </a:lnTo>
                      <a:lnTo>
                        <a:pt x="3264" y="1591"/>
                      </a:lnTo>
                      <a:lnTo>
                        <a:pt x="3348" y="1423"/>
                      </a:lnTo>
                      <a:lnTo>
                        <a:pt x="3432" y="1319"/>
                      </a:lnTo>
                      <a:lnTo>
                        <a:pt x="3557" y="1172"/>
                      </a:lnTo>
                      <a:lnTo>
                        <a:pt x="3578" y="1068"/>
                      </a:lnTo>
                      <a:lnTo>
                        <a:pt x="3578" y="1005"/>
                      </a:lnTo>
                      <a:lnTo>
                        <a:pt x="3557" y="900"/>
                      </a:lnTo>
                      <a:lnTo>
                        <a:pt x="3536" y="817"/>
                      </a:lnTo>
                      <a:lnTo>
                        <a:pt x="3557" y="754"/>
                      </a:lnTo>
                      <a:lnTo>
                        <a:pt x="3557" y="712"/>
                      </a:lnTo>
                      <a:lnTo>
                        <a:pt x="3516" y="691"/>
                      </a:lnTo>
                      <a:lnTo>
                        <a:pt x="3348" y="691"/>
                      </a:lnTo>
                      <a:lnTo>
                        <a:pt x="3264" y="607"/>
                      </a:lnTo>
                      <a:lnTo>
                        <a:pt x="3223" y="607"/>
                      </a:lnTo>
                      <a:lnTo>
                        <a:pt x="3034" y="628"/>
                      </a:lnTo>
                      <a:lnTo>
                        <a:pt x="2930" y="607"/>
                      </a:lnTo>
                      <a:lnTo>
                        <a:pt x="2846" y="545"/>
                      </a:lnTo>
                      <a:lnTo>
                        <a:pt x="2741" y="545"/>
                      </a:lnTo>
                      <a:lnTo>
                        <a:pt x="2679" y="503"/>
                      </a:lnTo>
                      <a:lnTo>
                        <a:pt x="2679" y="440"/>
                      </a:lnTo>
                      <a:lnTo>
                        <a:pt x="2637" y="419"/>
                      </a:lnTo>
                      <a:lnTo>
                        <a:pt x="2532" y="482"/>
                      </a:lnTo>
                      <a:lnTo>
                        <a:pt x="2532" y="419"/>
                      </a:lnTo>
                      <a:lnTo>
                        <a:pt x="2532" y="335"/>
                      </a:lnTo>
                      <a:lnTo>
                        <a:pt x="2532" y="293"/>
                      </a:lnTo>
                      <a:lnTo>
                        <a:pt x="2490" y="335"/>
                      </a:lnTo>
                      <a:lnTo>
                        <a:pt x="2469" y="440"/>
                      </a:lnTo>
                      <a:lnTo>
                        <a:pt x="2407" y="482"/>
                      </a:lnTo>
                      <a:lnTo>
                        <a:pt x="2386" y="335"/>
                      </a:lnTo>
                      <a:lnTo>
                        <a:pt x="2344" y="335"/>
                      </a:lnTo>
                      <a:lnTo>
                        <a:pt x="2302" y="398"/>
                      </a:lnTo>
                      <a:lnTo>
                        <a:pt x="2323" y="440"/>
                      </a:lnTo>
                      <a:lnTo>
                        <a:pt x="2302" y="503"/>
                      </a:lnTo>
                      <a:lnTo>
                        <a:pt x="2093" y="503"/>
                      </a:lnTo>
                      <a:lnTo>
                        <a:pt x="2093" y="607"/>
                      </a:lnTo>
                      <a:lnTo>
                        <a:pt x="2072" y="691"/>
                      </a:lnTo>
                      <a:lnTo>
                        <a:pt x="1988" y="670"/>
                      </a:lnTo>
                      <a:lnTo>
                        <a:pt x="1967" y="586"/>
                      </a:lnTo>
                      <a:lnTo>
                        <a:pt x="1925" y="586"/>
                      </a:lnTo>
                      <a:lnTo>
                        <a:pt x="1925" y="670"/>
                      </a:lnTo>
                      <a:lnTo>
                        <a:pt x="1904" y="733"/>
                      </a:lnTo>
                      <a:lnTo>
                        <a:pt x="1883" y="691"/>
                      </a:lnTo>
                      <a:lnTo>
                        <a:pt x="1883" y="607"/>
                      </a:lnTo>
                      <a:lnTo>
                        <a:pt x="1904" y="482"/>
                      </a:lnTo>
                      <a:lnTo>
                        <a:pt x="1904" y="252"/>
                      </a:lnTo>
                      <a:lnTo>
                        <a:pt x="1883" y="168"/>
                      </a:lnTo>
                      <a:lnTo>
                        <a:pt x="1779" y="84"/>
                      </a:lnTo>
                      <a:lnTo>
                        <a:pt x="1716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47" name="Google Shape;547;p35"/>
                <p:cNvSpPr/>
                <p:nvPr/>
              </p:nvSpPr>
              <p:spPr>
                <a:xfrm>
                  <a:off x="3875625" y="1704850"/>
                  <a:ext cx="21475" cy="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9" h="734" extrusionOk="0">
                      <a:moveTo>
                        <a:pt x="650" y="1"/>
                      </a:moveTo>
                      <a:lnTo>
                        <a:pt x="587" y="43"/>
                      </a:lnTo>
                      <a:lnTo>
                        <a:pt x="419" y="126"/>
                      </a:lnTo>
                      <a:lnTo>
                        <a:pt x="419" y="43"/>
                      </a:lnTo>
                      <a:lnTo>
                        <a:pt x="357" y="43"/>
                      </a:lnTo>
                      <a:lnTo>
                        <a:pt x="273" y="105"/>
                      </a:lnTo>
                      <a:lnTo>
                        <a:pt x="252" y="147"/>
                      </a:lnTo>
                      <a:lnTo>
                        <a:pt x="231" y="210"/>
                      </a:lnTo>
                      <a:lnTo>
                        <a:pt x="126" y="189"/>
                      </a:lnTo>
                      <a:lnTo>
                        <a:pt x="64" y="252"/>
                      </a:lnTo>
                      <a:lnTo>
                        <a:pt x="1" y="315"/>
                      </a:lnTo>
                      <a:lnTo>
                        <a:pt x="64" y="357"/>
                      </a:lnTo>
                      <a:lnTo>
                        <a:pt x="210" y="357"/>
                      </a:lnTo>
                      <a:lnTo>
                        <a:pt x="252" y="461"/>
                      </a:lnTo>
                      <a:lnTo>
                        <a:pt x="273" y="524"/>
                      </a:lnTo>
                      <a:lnTo>
                        <a:pt x="273" y="608"/>
                      </a:lnTo>
                      <a:lnTo>
                        <a:pt x="336" y="629"/>
                      </a:lnTo>
                      <a:lnTo>
                        <a:pt x="273" y="712"/>
                      </a:lnTo>
                      <a:lnTo>
                        <a:pt x="357" y="712"/>
                      </a:lnTo>
                      <a:lnTo>
                        <a:pt x="419" y="733"/>
                      </a:lnTo>
                      <a:lnTo>
                        <a:pt x="440" y="670"/>
                      </a:lnTo>
                      <a:lnTo>
                        <a:pt x="587" y="608"/>
                      </a:lnTo>
                      <a:lnTo>
                        <a:pt x="670" y="608"/>
                      </a:lnTo>
                      <a:lnTo>
                        <a:pt x="754" y="524"/>
                      </a:lnTo>
                      <a:lnTo>
                        <a:pt x="733" y="461"/>
                      </a:lnTo>
                      <a:lnTo>
                        <a:pt x="754" y="315"/>
                      </a:lnTo>
                      <a:lnTo>
                        <a:pt x="796" y="294"/>
                      </a:lnTo>
                      <a:lnTo>
                        <a:pt x="859" y="189"/>
                      </a:lnTo>
                      <a:lnTo>
                        <a:pt x="796" y="105"/>
                      </a:lnTo>
                      <a:lnTo>
                        <a:pt x="733" y="85"/>
                      </a:lnTo>
                      <a:lnTo>
                        <a:pt x="670" y="22"/>
                      </a:lnTo>
                      <a:lnTo>
                        <a:pt x="650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48" name="Google Shape;548;p35"/>
                <p:cNvSpPr/>
                <p:nvPr/>
              </p:nvSpPr>
              <p:spPr>
                <a:xfrm>
                  <a:off x="3883475" y="1716375"/>
                  <a:ext cx="39275" cy="4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737" extrusionOk="0">
                      <a:moveTo>
                        <a:pt x="796" y="0"/>
                      </a:moveTo>
                      <a:lnTo>
                        <a:pt x="649" y="105"/>
                      </a:lnTo>
                      <a:lnTo>
                        <a:pt x="482" y="251"/>
                      </a:lnTo>
                      <a:lnTo>
                        <a:pt x="377" y="251"/>
                      </a:lnTo>
                      <a:lnTo>
                        <a:pt x="147" y="293"/>
                      </a:lnTo>
                      <a:lnTo>
                        <a:pt x="43" y="398"/>
                      </a:lnTo>
                      <a:lnTo>
                        <a:pt x="1" y="502"/>
                      </a:lnTo>
                      <a:lnTo>
                        <a:pt x="105" y="565"/>
                      </a:lnTo>
                      <a:lnTo>
                        <a:pt x="168" y="670"/>
                      </a:lnTo>
                      <a:lnTo>
                        <a:pt x="273" y="670"/>
                      </a:lnTo>
                      <a:lnTo>
                        <a:pt x="315" y="712"/>
                      </a:lnTo>
                      <a:lnTo>
                        <a:pt x="273" y="795"/>
                      </a:lnTo>
                      <a:lnTo>
                        <a:pt x="273" y="900"/>
                      </a:lnTo>
                      <a:lnTo>
                        <a:pt x="168" y="1046"/>
                      </a:lnTo>
                      <a:lnTo>
                        <a:pt x="147" y="1235"/>
                      </a:lnTo>
                      <a:lnTo>
                        <a:pt x="64" y="1297"/>
                      </a:lnTo>
                      <a:lnTo>
                        <a:pt x="105" y="1402"/>
                      </a:lnTo>
                      <a:lnTo>
                        <a:pt x="43" y="1444"/>
                      </a:lnTo>
                      <a:lnTo>
                        <a:pt x="64" y="1548"/>
                      </a:lnTo>
                      <a:lnTo>
                        <a:pt x="126" y="1548"/>
                      </a:lnTo>
                      <a:lnTo>
                        <a:pt x="210" y="1507"/>
                      </a:lnTo>
                      <a:lnTo>
                        <a:pt x="315" y="1465"/>
                      </a:lnTo>
                      <a:lnTo>
                        <a:pt x="440" y="1402"/>
                      </a:lnTo>
                      <a:lnTo>
                        <a:pt x="524" y="1402"/>
                      </a:lnTo>
                      <a:lnTo>
                        <a:pt x="587" y="1318"/>
                      </a:lnTo>
                      <a:lnTo>
                        <a:pt x="649" y="1193"/>
                      </a:lnTo>
                      <a:lnTo>
                        <a:pt x="691" y="1151"/>
                      </a:lnTo>
                      <a:lnTo>
                        <a:pt x="796" y="1151"/>
                      </a:lnTo>
                      <a:lnTo>
                        <a:pt x="838" y="1130"/>
                      </a:lnTo>
                      <a:lnTo>
                        <a:pt x="838" y="1235"/>
                      </a:lnTo>
                      <a:lnTo>
                        <a:pt x="796" y="1423"/>
                      </a:lnTo>
                      <a:lnTo>
                        <a:pt x="796" y="1548"/>
                      </a:lnTo>
                      <a:lnTo>
                        <a:pt x="754" y="1632"/>
                      </a:lnTo>
                      <a:lnTo>
                        <a:pt x="775" y="1737"/>
                      </a:lnTo>
                      <a:lnTo>
                        <a:pt x="859" y="1737"/>
                      </a:lnTo>
                      <a:lnTo>
                        <a:pt x="942" y="1653"/>
                      </a:lnTo>
                      <a:lnTo>
                        <a:pt x="942" y="1569"/>
                      </a:lnTo>
                      <a:lnTo>
                        <a:pt x="984" y="1465"/>
                      </a:lnTo>
                      <a:lnTo>
                        <a:pt x="1089" y="1423"/>
                      </a:lnTo>
                      <a:lnTo>
                        <a:pt x="1193" y="1402"/>
                      </a:lnTo>
                      <a:lnTo>
                        <a:pt x="1277" y="1151"/>
                      </a:lnTo>
                      <a:lnTo>
                        <a:pt x="1277" y="1046"/>
                      </a:lnTo>
                      <a:lnTo>
                        <a:pt x="1382" y="900"/>
                      </a:lnTo>
                      <a:lnTo>
                        <a:pt x="1507" y="837"/>
                      </a:lnTo>
                      <a:lnTo>
                        <a:pt x="1570" y="795"/>
                      </a:lnTo>
                      <a:lnTo>
                        <a:pt x="1465" y="732"/>
                      </a:lnTo>
                      <a:lnTo>
                        <a:pt x="1403" y="691"/>
                      </a:lnTo>
                      <a:lnTo>
                        <a:pt x="1298" y="628"/>
                      </a:lnTo>
                      <a:lnTo>
                        <a:pt x="1172" y="712"/>
                      </a:lnTo>
                      <a:lnTo>
                        <a:pt x="1089" y="774"/>
                      </a:lnTo>
                      <a:lnTo>
                        <a:pt x="963" y="691"/>
                      </a:lnTo>
                      <a:lnTo>
                        <a:pt x="838" y="565"/>
                      </a:lnTo>
                      <a:lnTo>
                        <a:pt x="796" y="398"/>
                      </a:lnTo>
                      <a:lnTo>
                        <a:pt x="838" y="356"/>
                      </a:lnTo>
                      <a:lnTo>
                        <a:pt x="942" y="314"/>
                      </a:lnTo>
                      <a:lnTo>
                        <a:pt x="942" y="272"/>
                      </a:lnTo>
                      <a:lnTo>
                        <a:pt x="859" y="147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49" name="Google Shape;549;p35"/>
                <p:cNvSpPr/>
                <p:nvPr/>
              </p:nvSpPr>
              <p:spPr>
                <a:xfrm>
                  <a:off x="3781475" y="1649925"/>
                  <a:ext cx="102550" cy="14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2" h="5651" extrusionOk="0">
                      <a:moveTo>
                        <a:pt x="1988" y="1"/>
                      </a:moveTo>
                      <a:lnTo>
                        <a:pt x="1926" y="22"/>
                      </a:lnTo>
                      <a:lnTo>
                        <a:pt x="1842" y="126"/>
                      </a:lnTo>
                      <a:lnTo>
                        <a:pt x="1884" y="315"/>
                      </a:lnTo>
                      <a:lnTo>
                        <a:pt x="1821" y="419"/>
                      </a:lnTo>
                      <a:lnTo>
                        <a:pt x="1821" y="524"/>
                      </a:lnTo>
                      <a:lnTo>
                        <a:pt x="1800" y="629"/>
                      </a:lnTo>
                      <a:lnTo>
                        <a:pt x="1842" y="649"/>
                      </a:lnTo>
                      <a:lnTo>
                        <a:pt x="1884" y="733"/>
                      </a:lnTo>
                      <a:lnTo>
                        <a:pt x="1884" y="1068"/>
                      </a:lnTo>
                      <a:lnTo>
                        <a:pt x="1884" y="1235"/>
                      </a:lnTo>
                      <a:lnTo>
                        <a:pt x="1926" y="1361"/>
                      </a:lnTo>
                      <a:lnTo>
                        <a:pt x="2030" y="1507"/>
                      </a:lnTo>
                      <a:lnTo>
                        <a:pt x="2030" y="1654"/>
                      </a:lnTo>
                      <a:lnTo>
                        <a:pt x="2135" y="1779"/>
                      </a:lnTo>
                      <a:lnTo>
                        <a:pt x="2135" y="1863"/>
                      </a:lnTo>
                      <a:lnTo>
                        <a:pt x="2051" y="1863"/>
                      </a:lnTo>
                      <a:lnTo>
                        <a:pt x="2009" y="1800"/>
                      </a:lnTo>
                      <a:lnTo>
                        <a:pt x="1926" y="1612"/>
                      </a:lnTo>
                      <a:lnTo>
                        <a:pt x="1842" y="1507"/>
                      </a:lnTo>
                      <a:lnTo>
                        <a:pt x="1800" y="1507"/>
                      </a:lnTo>
                      <a:lnTo>
                        <a:pt x="1716" y="1570"/>
                      </a:lnTo>
                      <a:lnTo>
                        <a:pt x="1675" y="1549"/>
                      </a:lnTo>
                      <a:lnTo>
                        <a:pt x="1675" y="1486"/>
                      </a:lnTo>
                      <a:lnTo>
                        <a:pt x="1737" y="1403"/>
                      </a:lnTo>
                      <a:lnTo>
                        <a:pt x="1779" y="1361"/>
                      </a:lnTo>
                      <a:lnTo>
                        <a:pt x="1779" y="1256"/>
                      </a:lnTo>
                      <a:lnTo>
                        <a:pt x="1695" y="1026"/>
                      </a:lnTo>
                      <a:lnTo>
                        <a:pt x="1695" y="817"/>
                      </a:lnTo>
                      <a:lnTo>
                        <a:pt x="1675" y="733"/>
                      </a:lnTo>
                      <a:lnTo>
                        <a:pt x="1528" y="649"/>
                      </a:lnTo>
                      <a:lnTo>
                        <a:pt x="1465" y="524"/>
                      </a:lnTo>
                      <a:lnTo>
                        <a:pt x="1382" y="503"/>
                      </a:lnTo>
                      <a:lnTo>
                        <a:pt x="1319" y="545"/>
                      </a:lnTo>
                      <a:lnTo>
                        <a:pt x="1319" y="670"/>
                      </a:lnTo>
                      <a:lnTo>
                        <a:pt x="1193" y="838"/>
                      </a:lnTo>
                      <a:lnTo>
                        <a:pt x="1172" y="963"/>
                      </a:lnTo>
                      <a:lnTo>
                        <a:pt x="1193" y="1089"/>
                      </a:lnTo>
                      <a:lnTo>
                        <a:pt x="1256" y="1235"/>
                      </a:lnTo>
                      <a:lnTo>
                        <a:pt x="1277" y="1403"/>
                      </a:lnTo>
                      <a:lnTo>
                        <a:pt x="1214" y="1382"/>
                      </a:lnTo>
                      <a:lnTo>
                        <a:pt x="1172" y="1298"/>
                      </a:lnTo>
                      <a:lnTo>
                        <a:pt x="1151" y="1173"/>
                      </a:lnTo>
                      <a:lnTo>
                        <a:pt x="1172" y="1089"/>
                      </a:lnTo>
                      <a:lnTo>
                        <a:pt x="1110" y="1068"/>
                      </a:lnTo>
                      <a:lnTo>
                        <a:pt x="1068" y="984"/>
                      </a:lnTo>
                      <a:lnTo>
                        <a:pt x="1047" y="984"/>
                      </a:lnTo>
                      <a:lnTo>
                        <a:pt x="984" y="1047"/>
                      </a:lnTo>
                      <a:lnTo>
                        <a:pt x="942" y="1026"/>
                      </a:lnTo>
                      <a:lnTo>
                        <a:pt x="942" y="942"/>
                      </a:lnTo>
                      <a:lnTo>
                        <a:pt x="1047" y="859"/>
                      </a:lnTo>
                      <a:lnTo>
                        <a:pt x="1047" y="838"/>
                      </a:lnTo>
                      <a:lnTo>
                        <a:pt x="984" y="817"/>
                      </a:lnTo>
                      <a:lnTo>
                        <a:pt x="859" y="859"/>
                      </a:lnTo>
                      <a:lnTo>
                        <a:pt x="775" y="921"/>
                      </a:lnTo>
                      <a:lnTo>
                        <a:pt x="691" y="859"/>
                      </a:lnTo>
                      <a:lnTo>
                        <a:pt x="733" y="817"/>
                      </a:lnTo>
                      <a:lnTo>
                        <a:pt x="775" y="775"/>
                      </a:lnTo>
                      <a:lnTo>
                        <a:pt x="796" y="733"/>
                      </a:lnTo>
                      <a:lnTo>
                        <a:pt x="900" y="629"/>
                      </a:lnTo>
                      <a:lnTo>
                        <a:pt x="984" y="629"/>
                      </a:lnTo>
                      <a:lnTo>
                        <a:pt x="1005" y="649"/>
                      </a:lnTo>
                      <a:lnTo>
                        <a:pt x="1089" y="670"/>
                      </a:lnTo>
                      <a:lnTo>
                        <a:pt x="1151" y="608"/>
                      </a:lnTo>
                      <a:lnTo>
                        <a:pt x="1172" y="524"/>
                      </a:lnTo>
                      <a:lnTo>
                        <a:pt x="1089" y="398"/>
                      </a:lnTo>
                      <a:lnTo>
                        <a:pt x="1047" y="336"/>
                      </a:lnTo>
                      <a:lnTo>
                        <a:pt x="900" y="357"/>
                      </a:lnTo>
                      <a:lnTo>
                        <a:pt x="670" y="545"/>
                      </a:lnTo>
                      <a:lnTo>
                        <a:pt x="587" y="566"/>
                      </a:lnTo>
                      <a:lnTo>
                        <a:pt x="545" y="545"/>
                      </a:lnTo>
                      <a:lnTo>
                        <a:pt x="545" y="461"/>
                      </a:lnTo>
                      <a:lnTo>
                        <a:pt x="461" y="419"/>
                      </a:lnTo>
                      <a:lnTo>
                        <a:pt x="419" y="440"/>
                      </a:lnTo>
                      <a:lnTo>
                        <a:pt x="419" y="566"/>
                      </a:lnTo>
                      <a:lnTo>
                        <a:pt x="545" y="712"/>
                      </a:lnTo>
                      <a:lnTo>
                        <a:pt x="524" y="754"/>
                      </a:lnTo>
                      <a:lnTo>
                        <a:pt x="419" y="754"/>
                      </a:lnTo>
                      <a:lnTo>
                        <a:pt x="377" y="649"/>
                      </a:lnTo>
                      <a:lnTo>
                        <a:pt x="315" y="503"/>
                      </a:lnTo>
                      <a:lnTo>
                        <a:pt x="231" y="503"/>
                      </a:lnTo>
                      <a:lnTo>
                        <a:pt x="126" y="608"/>
                      </a:lnTo>
                      <a:lnTo>
                        <a:pt x="147" y="733"/>
                      </a:lnTo>
                      <a:lnTo>
                        <a:pt x="168" y="775"/>
                      </a:lnTo>
                      <a:lnTo>
                        <a:pt x="168" y="880"/>
                      </a:lnTo>
                      <a:lnTo>
                        <a:pt x="147" y="880"/>
                      </a:lnTo>
                      <a:lnTo>
                        <a:pt x="43" y="963"/>
                      </a:lnTo>
                      <a:lnTo>
                        <a:pt x="1" y="984"/>
                      </a:lnTo>
                      <a:lnTo>
                        <a:pt x="1" y="1089"/>
                      </a:lnTo>
                      <a:lnTo>
                        <a:pt x="22" y="1235"/>
                      </a:lnTo>
                      <a:lnTo>
                        <a:pt x="43" y="1361"/>
                      </a:lnTo>
                      <a:lnTo>
                        <a:pt x="147" y="1549"/>
                      </a:lnTo>
                      <a:lnTo>
                        <a:pt x="147" y="1612"/>
                      </a:lnTo>
                      <a:lnTo>
                        <a:pt x="231" y="1591"/>
                      </a:lnTo>
                      <a:lnTo>
                        <a:pt x="273" y="1507"/>
                      </a:lnTo>
                      <a:lnTo>
                        <a:pt x="273" y="1403"/>
                      </a:lnTo>
                      <a:lnTo>
                        <a:pt x="273" y="1298"/>
                      </a:lnTo>
                      <a:lnTo>
                        <a:pt x="335" y="1277"/>
                      </a:lnTo>
                      <a:lnTo>
                        <a:pt x="419" y="1361"/>
                      </a:lnTo>
                      <a:lnTo>
                        <a:pt x="461" y="1298"/>
                      </a:lnTo>
                      <a:lnTo>
                        <a:pt x="482" y="1340"/>
                      </a:lnTo>
                      <a:lnTo>
                        <a:pt x="440" y="1445"/>
                      </a:lnTo>
                      <a:lnTo>
                        <a:pt x="419" y="1591"/>
                      </a:lnTo>
                      <a:lnTo>
                        <a:pt x="377" y="1612"/>
                      </a:lnTo>
                      <a:lnTo>
                        <a:pt x="377" y="1675"/>
                      </a:lnTo>
                      <a:lnTo>
                        <a:pt x="482" y="1779"/>
                      </a:lnTo>
                      <a:lnTo>
                        <a:pt x="482" y="1800"/>
                      </a:lnTo>
                      <a:lnTo>
                        <a:pt x="545" y="1821"/>
                      </a:lnTo>
                      <a:lnTo>
                        <a:pt x="628" y="1821"/>
                      </a:lnTo>
                      <a:lnTo>
                        <a:pt x="649" y="1863"/>
                      </a:lnTo>
                      <a:lnTo>
                        <a:pt x="649" y="1926"/>
                      </a:lnTo>
                      <a:lnTo>
                        <a:pt x="545" y="2010"/>
                      </a:lnTo>
                      <a:lnTo>
                        <a:pt x="482" y="2010"/>
                      </a:lnTo>
                      <a:lnTo>
                        <a:pt x="482" y="1968"/>
                      </a:lnTo>
                      <a:lnTo>
                        <a:pt x="461" y="1905"/>
                      </a:lnTo>
                      <a:lnTo>
                        <a:pt x="315" y="1800"/>
                      </a:lnTo>
                      <a:lnTo>
                        <a:pt x="273" y="1821"/>
                      </a:lnTo>
                      <a:lnTo>
                        <a:pt x="273" y="1884"/>
                      </a:lnTo>
                      <a:lnTo>
                        <a:pt x="335" y="1989"/>
                      </a:lnTo>
                      <a:lnTo>
                        <a:pt x="419" y="2030"/>
                      </a:lnTo>
                      <a:lnTo>
                        <a:pt x="482" y="2093"/>
                      </a:lnTo>
                      <a:lnTo>
                        <a:pt x="482" y="2114"/>
                      </a:lnTo>
                      <a:lnTo>
                        <a:pt x="440" y="2177"/>
                      </a:lnTo>
                      <a:lnTo>
                        <a:pt x="482" y="2240"/>
                      </a:lnTo>
                      <a:lnTo>
                        <a:pt x="587" y="2302"/>
                      </a:lnTo>
                      <a:lnTo>
                        <a:pt x="670" y="2344"/>
                      </a:lnTo>
                      <a:lnTo>
                        <a:pt x="691" y="2428"/>
                      </a:lnTo>
                      <a:lnTo>
                        <a:pt x="775" y="2449"/>
                      </a:lnTo>
                      <a:lnTo>
                        <a:pt x="900" y="2449"/>
                      </a:lnTo>
                      <a:lnTo>
                        <a:pt x="942" y="2491"/>
                      </a:lnTo>
                      <a:lnTo>
                        <a:pt x="879" y="2533"/>
                      </a:lnTo>
                      <a:lnTo>
                        <a:pt x="754" y="2533"/>
                      </a:lnTo>
                      <a:lnTo>
                        <a:pt x="754" y="2637"/>
                      </a:lnTo>
                      <a:lnTo>
                        <a:pt x="796" y="2742"/>
                      </a:lnTo>
                      <a:lnTo>
                        <a:pt x="859" y="2742"/>
                      </a:lnTo>
                      <a:lnTo>
                        <a:pt x="942" y="2763"/>
                      </a:lnTo>
                      <a:lnTo>
                        <a:pt x="1068" y="2909"/>
                      </a:lnTo>
                      <a:lnTo>
                        <a:pt x="1110" y="2972"/>
                      </a:lnTo>
                      <a:lnTo>
                        <a:pt x="1068" y="3035"/>
                      </a:lnTo>
                      <a:lnTo>
                        <a:pt x="1068" y="3077"/>
                      </a:lnTo>
                      <a:lnTo>
                        <a:pt x="1382" y="3077"/>
                      </a:lnTo>
                      <a:lnTo>
                        <a:pt x="1465" y="3014"/>
                      </a:lnTo>
                      <a:lnTo>
                        <a:pt x="1465" y="2930"/>
                      </a:lnTo>
                      <a:lnTo>
                        <a:pt x="1507" y="2805"/>
                      </a:lnTo>
                      <a:lnTo>
                        <a:pt x="1591" y="2763"/>
                      </a:lnTo>
                      <a:lnTo>
                        <a:pt x="1675" y="2805"/>
                      </a:lnTo>
                      <a:lnTo>
                        <a:pt x="1675" y="2721"/>
                      </a:lnTo>
                      <a:lnTo>
                        <a:pt x="1612" y="2616"/>
                      </a:lnTo>
                      <a:lnTo>
                        <a:pt x="1570" y="2512"/>
                      </a:lnTo>
                      <a:lnTo>
                        <a:pt x="1570" y="2386"/>
                      </a:lnTo>
                      <a:lnTo>
                        <a:pt x="1528" y="2302"/>
                      </a:lnTo>
                      <a:lnTo>
                        <a:pt x="1528" y="2219"/>
                      </a:lnTo>
                      <a:lnTo>
                        <a:pt x="1591" y="2198"/>
                      </a:lnTo>
                      <a:lnTo>
                        <a:pt x="1633" y="2219"/>
                      </a:lnTo>
                      <a:lnTo>
                        <a:pt x="1695" y="2323"/>
                      </a:lnTo>
                      <a:lnTo>
                        <a:pt x="1675" y="2344"/>
                      </a:lnTo>
                      <a:lnTo>
                        <a:pt x="1695" y="2428"/>
                      </a:lnTo>
                      <a:lnTo>
                        <a:pt x="1779" y="2344"/>
                      </a:lnTo>
                      <a:lnTo>
                        <a:pt x="1779" y="2282"/>
                      </a:lnTo>
                      <a:lnTo>
                        <a:pt x="1737" y="2093"/>
                      </a:lnTo>
                      <a:lnTo>
                        <a:pt x="1800" y="2010"/>
                      </a:lnTo>
                      <a:lnTo>
                        <a:pt x="1821" y="2010"/>
                      </a:lnTo>
                      <a:lnTo>
                        <a:pt x="1884" y="2093"/>
                      </a:lnTo>
                      <a:lnTo>
                        <a:pt x="1884" y="2219"/>
                      </a:lnTo>
                      <a:lnTo>
                        <a:pt x="1926" y="2282"/>
                      </a:lnTo>
                      <a:lnTo>
                        <a:pt x="1926" y="2344"/>
                      </a:lnTo>
                      <a:lnTo>
                        <a:pt x="1842" y="2428"/>
                      </a:lnTo>
                      <a:lnTo>
                        <a:pt x="1842" y="2491"/>
                      </a:lnTo>
                      <a:lnTo>
                        <a:pt x="1884" y="2637"/>
                      </a:lnTo>
                      <a:lnTo>
                        <a:pt x="1926" y="2658"/>
                      </a:lnTo>
                      <a:lnTo>
                        <a:pt x="2009" y="2637"/>
                      </a:lnTo>
                      <a:lnTo>
                        <a:pt x="2156" y="2491"/>
                      </a:lnTo>
                      <a:lnTo>
                        <a:pt x="2219" y="2344"/>
                      </a:lnTo>
                      <a:lnTo>
                        <a:pt x="2219" y="2240"/>
                      </a:lnTo>
                      <a:lnTo>
                        <a:pt x="2239" y="2177"/>
                      </a:lnTo>
                      <a:lnTo>
                        <a:pt x="2302" y="2198"/>
                      </a:lnTo>
                      <a:lnTo>
                        <a:pt x="2344" y="2282"/>
                      </a:lnTo>
                      <a:lnTo>
                        <a:pt x="2323" y="2407"/>
                      </a:lnTo>
                      <a:lnTo>
                        <a:pt x="2260" y="2512"/>
                      </a:lnTo>
                      <a:lnTo>
                        <a:pt x="2260" y="2595"/>
                      </a:lnTo>
                      <a:lnTo>
                        <a:pt x="2344" y="2637"/>
                      </a:lnTo>
                      <a:lnTo>
                        <a:pt x="2449" y="2616"/>
                      </a:lnTo>
                      <a:lnTo>
                        <a:pt x="2532" y="2533"/>
                      </a:lnTo>
                      <a:lnTo>
                        <a:pt x="2574" y="2533"/>
                      </a:lnTo>
                      <a:lnTo>
                        <a:pt x="2574" y="2595"/>
                      </a:lnTo>
                      <a:lnTo>
                        <a:pt x="2532" y="2637"/>
                      </a:lnTo>
                      <a:lnTo>
                        <a:pt x="2428" y="2658"/>
                      </a:lnTo>
                      <a:lnTo>
                        <a:pt x="2344" y="2763"/>
                      </a:lnTo>
                      <a:lnTo>
                        <a:pt x="2156" y="2763"/>
                      </a:lnTo>
                      <a:lnTo>
                        <a:pt x="2009" y="2826"/>
                      </a:lnTo>
                      <a:lnTo>
                        <a:pt x="1988" y="2867"/>
                      </a:lnTo>
                      <a:lnTo>
                        <a:pt x="2009" y="2951"/>
                      </a:lnTo>
                      <a:lnTo>
                        <a:pt x="1884" y="3014"/>
                      </a:lnTo>
                      <a:lnTo>
                        <a:pt x="1800" y="3118"/>
                      </a:lnTo>
                      <a:lnTo>
                        <a:pt x="1716" y="3181"/>
                      </a:lnTo>
                      <a:lnTo>
                        <a:pt x="1675" y="3181"/>
                      </a:lnTo>
                      <a:lnTo>
                        <a:pt x="1570" y="3244"/>
                      </a:lnTo>
                      <a:lnTo>
                        <a:pt x="1570" y="3328"/>
                      </a:lnTo>
                      <a:lnTo>
                        <a:pt x="1507" y="3349"/>
                      </a:lnTo>
                      <a:lnTo>
                        <a:pt x="1486" y="3265"/>
                      </a:lnTo>
                      <a:lnTo>
                        <a:pt x="1465" y="3223"/>
                      </a:lnTo>
                      <a:lnTo>
                        <a:pt x="1382" y="3265"/>
                      </a:lnTo>
                      <a:lnTo>
                        <a:pt x="1298" y="3286"/>
                      </a:lnTo>
                      <a:lnTo>
                        <a:pt x="1298" y="3349"/>
                      </a:lnTo>
                      <a:lnTo>
                        <a:pt x="1277" y="3390"/>
                      </a:lnTo>
                      <a:lnTo>
                        <a:pt x="1319" y="3579"/>
                      </a:lnTo>
                      <a:lnTo>
                        <a:pt x="1319" y="3704"/>
                      </a:lnTo>
                      <a:lnTo>
                        <a:pt x="1361" y="3746"/>
                      </a:lnTo>
                      <a:lnTo>
                        <a:pt x="1465" y="3746"/>
                      </a:lnTo>
                      <a:lnTo>
                        <a:pt x="1528" y="3704"/>
                      </a:lnTo>
                      <a:lnTo>
                        <a:pt x="1633" y="3683"/>
                      </a:lnTo>
                      <a:lnTo>
                        <a:pt x="1695" y="3662"/>
                      </a:lnTo>
                      <a:lnTo>
                        <a:pt x="1779" y="3662"/>
                      </a:lnTo>
                      <a:lnTo>
                        <a:pt x="1842" y="3642"/>
                      </a:lnTo>
                      <a:lnTo>
                        <a:pt x="1926" y="3537"/>
                      </a:lnTo>
                      <a:lnTo>
                        <a:pt x="1988" y="3537"/>
                      </a:lnTo>
                      <a:lnTo>
                        <a:pt x="2009" y="3495"/>
                      </a:lnTo>
                      <a:lnTo>
                        <a:pt x="2114" y="3495"/>
                      </a:lnTo>
                      <a:lnTo>
                        <a:pt x="2135" y="3537"/>
                      </a:lnTo>
                      <a:lnTo>
                        <a:pt x="2428" y="3537"/>
                      </a:lnTo>
                      <a:lnTo>
                        <a:pt x="2470" y="3474"/>
                      </a:lnTo>
                      <a:lnTo>
                        <a:pt x="2553" y="3432"/>
                      </a:lnTo>
                      <a:lnTo>
                        <a:pt x="2616" y="3432"/>
                      </a:lnTo>
                      <a:lnTo>
                        <a:pt x="2616" y="3495"/>
                      </a:lnTo>
                      <a:lnTo>
                        <a:pt x="2553" y="3537"/>
                      </a:lnTo>
                      <a:lnTo>
                        <a:pt x="2532" y="3600"/>
                      </a:lnTo>
                      <a:lnTo>
                        <a:pt x="2449" y="3600"/>
                      </a:lnTo>
                      <a:lnTo>
                        <a:pt x="2407" y="3642"/>
                      </a:lnTo>
                      <a:lnTo>
                        <a:pt x="2239" y="3642"/>
                      </a:lnTo>
                      <a:lnTo>
                        <a:pt x="2135" y="3683"/>
                      </a:lnTo>
                      <a:lnTo>
                        <a:pt x="1947" y="3767"/>
                      </a:lnTo>
                      <a:lnTo>
                        <a:pt x="1884" y="3767"/>
                      </a:lnTo>
                      <a:lnTo>
                        <a:pt x="1800" y="3788"/>
                      </a:lnTo>
                      <a:lnTo>
                        <a:pt x="1800" y="3809"/>
                      </a:lnTo>
                      <a:lnTo>
                        <a:pt x="1905" y="3872"/>
                      </a:lnTo>
                      <a:lnTo>
                        <a:pt x="2051" y="3893"/>
                      </a:lnTo>
                      <a:lnTo>
                        <a:pt x="2135" y="3893"/>
                      </a:lnTo>
                      <a:lnTo>
                        <a:pt x="2239" y="3976"/>
                      </a:lnTo>
                      <a:lnTo>
                        <a:pt x="2239" y="4018"/>
                      </a:lnTo>
                      <a:lnTo>
                        <a:pt x="2030" y="4018"/>
                      </a:lnTo>
                      <a:lnTo>
                        <a:pt x="1947" y="4060"/>
                      </a:lnTo>
                      <a:lnTo>
                        <a:pt x="1905" y="4018"/>
                      </a:lnTo>
                      <a:lnTo>
                        <a:pt x="1800" y="3997"/>
                      </a:lnTo>
                      <a:lnTo>
                        <a:pt x="1779" y="4060"/>
                      </a:lnTo>
                      <a:lnTo>
                        <a:pt x="1737" y="4060"/>
                      </a:lnTo>
                      <a:lnTo>
                        <a:pt x="1695" y="3997"/>
                      </a:lnTo>
                      <a:lnTo>
                        <a:pt x="1633" y="3914"/>
                      </a:lnTo>
                      <a:lnTo>
                        <a:pt x="1570" y="3893"/>
                      </a:lnTo>
                      <a:lnTo>
                        <a:pt x="1423" y="3997"/>
                      </a:lnTo>
                      <a:lnTo>
                        <a:pt x="1423" y="4018"/>
                      </a:lnTo>
                      <a:lnTo>
                        <a:pt x="1486" y="4102"/>
                      </a:lnTo>
                      <a:lnTo>
                        <a:pt x="1507" y="4165"/>
                      </a:lnTo>
                      <a:lnTo>
                        <a:pt x="1486" y="4227"/>
                      </a:lnTo>
                      <a:lnTo>
                        <a:pt x="1507" y="4227"/>
                      </a:lnTo>
                      <a:lnTo>
                        <a:pt x="1486" y="4290"/>
                      </a:lnTo>
                      <a:lnTo>
                        <a:pt x="1507" y="4332"/>
                      </a:lnTo>
                      <a:lnTo>
                        <a:pt x="1591" y="4395"/>
                      </a:lnTo>
                      <a:lnTo>
                        <a:pt x="1591" y="4437"/>
                      </a:lnTo>
                      <a:lnTo>
                        <a:pt x="1612" y="4499"/>
                      </a:lnTo>
                      <a:lnTo>
                        <a:pt x="1633" y="4478"/>
                      </a:lnTo>
                      <a:lnTo>
                        <a:pt x="1716" y="4541"/>
                      </a:lnTo>
                      <a:lnTo>
                        <a:pt x="1716" y="4604"/>
                      </a:lnTo>
                      <a:lnTo>
                        <a:pt x="1779" y="4688"/>
                      </a:lnTo>
                      <a:lnTo>
                        <a:pt x="1800" y="4646"/>
                      </a:lnTo>
                      <a:lnTo>
                        <a:pt x="1884" y="4688"/>
                      </a:lnTo>
                      <a:lnTo>
                        <a:pt x="1926" y="4751"/>
                      </a:lnTo>
                      <a:lnTo>
                        <a:pt x="1988" y="4792"/>
                      </a:lnTo>
                      <a:lnTo>
                        <a:pt x="1988" y="4855"/>
                      </a:lnTo>
                      <a:lnTo>
                        <a:pt x="2114" y="4960"/>
                      </a:lnTo>
                      <a:lnTo>
                        <a:pt x="2239" y="4918"/>
                      </a:lnTo>
                      <a:lnTo>
                        <a:pt x="2260" y="4834"/>
                      </a:lnTo>
                      <a:lnTo>
                        <a:pt x="2323" y="4834"/>
                      </a:lnTo>
                      <a:lnTo>
                        <a:pt x="2344" y="4897"/>
                      </a:lnTo>
                      <a:lnTo>
                        <a:pt x="2428" y="4855"/>
                      </a:lnTo>
                      <a:lnTo>
                        <a:pt x="2449" y="4897"/>
                      </a:lnTo>
                      <a:lnTo>
                        <a:pt x="2449" y="4960"/>
                      </a:lnTo>
                      <a:lnTo>
                        <a:pt x="2407" y="5023"/>
                      </a:lnTo>
                      <a:lnTo>
                        <a:pt x="2344" y="5023"/>
                      </a:lnTo>
                      <a:lnTo>
                        <a:pt x="2239" y="5106"/>
                      </a:lnTo>
                      <a:lnTo>
                        <a:pt x="2239" y="5148"/>
                      </a:lnTo>
                      <a:lnTo>
                        <a:pt x="2428" y="5336"/>
                      </a:lnTo>
                      <a:lnTo>
                        <a:pt x="2470" y="5357"/>
                      </a:lnTo>
                      <a:lnTo>
                        <a:pt x="2532" y="5420"/>
                      </a:lnTo>
                      <a:lnTo>
                        <a:pt x="2512" y="5567"/>
                      </a:lnTo>
                      <a:lnTo>
                        <a:pt x="2532" y="5650"/>
                      </a:lnTo>
                      <a:lnTo>
                        <a:pt x="2574" y="5650"/>
                      </a:lnTo>
                      <a:lnTo>
                        <a:pt x="2616" y="5587"/>
                      </a:lnTo>
                      <a:lnTo>
                        <a:pt x="2658" y="5567"/>
                      </a:lnTo>
                      <a:lnTo>
                        <a:pt x="2721" y="5650"/>
                      </a:lnTo>
                      <a:lnTo>
                        <a:pt x="2784" y="5629"/>
                      </a:lnTo>
                      <a:lnTo>
                        <a:pt x="2867" y="5525"/>
                      </a:lnTo>
                      <a:lnTo>
                        <a:pt x="2888" y="5420"/>
                      </a:lnTo>
                      <a:lnTo>
                        <a:pt x="2930" y="5357"/>
                      </a:lnTo>
                      <a:lnTo>
                        <a:pt x="2930" y="5315"/>
                      </a:lnTo>
                      <a:lnTo>
                        <a:pt x="2867" y="5148"/>
                      </a:lnTo>
                      <a:lnTo>
                        <a:pt x="2846" y="5023"/>
                      </a:lnTo>
                      <a:lnTo>
                        <a:pt x="2888" y="4939"/>
                      </a:lnTo>
                      <a:lnTo>
                        <a:pt x="2951" y="4855"/>
                      </a:lnTo>
                      <a:lnTo>
                        <a:pt x="2951" y="4499"/>
                      </a:lnTo>
                      <a:lnTo>
                        <a:pt x="2972" y="4395"/>
                      </a:lnTo>
                      <a:lnTo>
                        <a:pt x="2972" y="4311"/>
                      </a:lnTo>
                      <a:lnTo>
                        <a:pt x="3056" y="4227"/>
                      </a:lnTo>
                      <a:lnTo>
                        <a:pt x="3056" y="4206"/>
                      </a:lnTo>
                      <a:lnTo>
                        <a:pt x="2972" y="4165"/>
                      </a:lnTo>
                      <a:lnTo>
                        <a:pt x="3056" y="4060"/>
                      </a:lnTo>
                      <a:lnTo>
                        <a:pt x="3181" y="4081"/>
                      </a:lnTo>
                      <a:lnTo>
                        <a:pt x="3202" y="4081"/>
                      </a:lnTo>
                      <a:lnTo>
                        <a:pt x="3244" y="3976"/>
                      </a:lnTo>
                      <a:lnTo>
                        <a:pt x="3244" y="3809"/>
                      </a:lnTo>
                      <a:lnTo>
                        <a:pt x="3265" y="3683"/>
                      </a:lnTo>
                      <a:lnTo>
                        <a:pt x="3265" y="3558"/>
                      </a:lnTo>
                      <a:lnTo>
                        <a:pt x="3181" y="3432"/>
                      </a:lnTo>
                      <a:lnTo>
                        <a:pt x="3181" y="3286"/>
                      </a:lnTo>
                      <a:lnTo>
                        <a:pt x="3244" y="3265"/>
                      </a:lnTo>
                      <a:lnTo>
                        <a:pt x="3348" y="3328"/>
                      </a:lnTo>
                      <a:lnTo>
                        <a:pt x="3390" y="3223"/>
                      </a:lnTo>
                      <a:lnTo>
                        <a:pt x="3369" y="3181"/>
                      </a:lnTo>
                      <a:lnTo>
                        <a:pt x="3369" y="3056"/>
                      </a:lnTo>
                      <a:lnTo>
                        <a:pt x="3390" y="2951"/>
                      </a:lnTo>
                      <a:lnTo>
                        <a:pt x="3369" y="2742"/>
                      </a:lnTo>
                      <a:lnTo>
                        <a:pt x="3348" y="2616"/>
                      </a:lnTo>
                      <a:lnTo>
                        <a:pt x="3369" y="2554"/>
                      </a:lnTo>
                      <a:lnTo>
                        <a:pt x="3495" y="2449"/>
                      </a:lnTo>
                      <a:lnTo>
                        <a:pt x="3495" y="2386"/>
                      </a:lnTo>
                      <a:lnTo>
                        <a:pt x="3474" y="2323"/>
                      </a:lnTo>
                      <a:lnTo>
                        <a:pt x="3474" y="2282"/>
                      </a:lnTo>
                      <a:lnTo>
                        <a:pt x="3579" y="2282"/>
                      </a:lnTo>
                      <a:lnTo>
                        <a:pt x="3725" y="2135"/>
                      </a:lnTo>
                      <a:lnTo>
                        <a:pt x="3830" y="2135"/>
                      </a:lnTo>
                      <a:lnTo>
                        <a:pt x="3934" y="2114"/>
                      </a:lnTo>
                      <a:lnTo>
                        <a:pt x="3997" y="2219"/>
                      </a:lnTo>
                      <a:lnTo>
                        <a:pt x="4039" y="2198"/>
                      </a:lnTo>
                      <a:lnTo>
                        <a:pt x="4081" y="2114"/>
                      </a:lnTo>
                      <a:lnTo>
                        <a:pt x="4102" y="2072"/>
                      </a:lnTo>
                      <a:lnTo>
                        <a:pt x="4102" y="1926"/>
                      </a:lnTo>
                      <a:lnTo>
                        <a:pt x="4018" y="1905"/>
                      </a:lnTo>
                      <a:lnTo>
                        <a:pt x="3767" y="1821"/>
                      </a:lnTo>
                      <a:lnTo>
                        <a:pt x="3662" y="1779"/>
                      </a:lnTo>
                      <a:lnTo>
                        <a:pt x="3495" y="1612"/>
                      </a:lnTo>
                      <a:lnTo>
                        <a:pt x="3411" y="1570"/>
                      </a:lnTo>
                      <a:lnTo>
                        <a:pt x="3286" y="1382"/>
                      </a:lnTo>
                      <a:lnTo>
                        <a:pt x="3244" y="1361"/>
                      </a:lnTo>
                      <a:lnTo>
                        <a:pt x="3097" y="1361"/>
                      </a:lnTo>
                      <a:lnTo>
                        <a:pt x="3056" y="1277"/>
                      </a:lnTo>
                      <a:lnTo>
                        <a:pt x="3056" y="1193"/>
                      </a:lnTo>
                      <a:lnTo>
                        <a:pt x="2972" y="942"/>
                      </a:lnTo>
                      <a:lnTo>
                        <a:pt x="2888" y="733"/>
                      </a:lnTo>
                      <a:lnTo>
                        <a:pt x="2742" y="608"/>
                      </a:lnTo>
                      <a:lnTo>
                        <a:pt x="2658" y="670"/>
                      </a:lnTo>
                      <a:lnTo>
                        <a:pt x="2637" y="775"/>
                      </a:lnTo>
                      <a:lnTo>
                        <a:pt x="2658" y="984"/>
                      </a:lnTo>
                      <a:lnTo>
                        <a:pt x="2658" y="1131"/>
                      </a:lnTo>
                      <a:lnTo>
                        <a:pt x="2574" y="1193"/>
                      </a:lnTo>
                      <a:lnTo>
                        <a:pt x="2553" y="1173"/>
                      </a:lnTo>
                      <a:lnTo>
                        <a:pt x="2553" y="1131"/>
                      </a:lnTo>
                      <a:lnTo>
                        <a:pt x="2553" y="963"/>
                      </a:lnTo>
                      <a:lnTo>
                        <a:pt x="2553" y="733"/>
                      </a:lnTo>
                      <a:lnTo>
                        <a:pt x="2616" y="670"/>
                      </a:lnTo>
                      <a:lnTo>
                        <a:pt x="2616" y="545"/>
                      </a:lnTo>
                      <a:lnTo>
                        <a:pt x="2553" y="419"/>
                      </a:lnTo>
                      <a:lnTo>
                        <a:pt x="2449" y="231"/>
                      </a:lnTo>
                      <a:lnTo>
                        <a:pt x="2344" y="189"/>
                      </a:lnTo>
                      <a:lnTo>
                        <a:pt x="2260" y="231"/>
                      </a:lnTo>
                      <a:lnTo>
                        <a:pt x="2219" y="315"/>
                      </a:lnTo>
                      <a:lnTo>
                        <a:pt x="2156" y="294"/>
                      </a:lnTo>
                      <a:lnTo>
                        <a:pt x="2135" y="147"/>
                      </a:lnTo>
                      <a:lnTo>
                        <a:pt x="2030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550" name="Google Shape;550;p35"/>
              <p:cNvSpPr/>
              <p:nvPr/>
            </p:nvSpPr>
            <p:spPr>
              <a:xfrm>
                <a:off x="5511350" y="2436650"/>
                <a:ext cx="175250" cy="307100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12284" extrusionOk="0">
                    <a:moveTo>
                      <a:pt x="4122" y="1"/>
                    </a:moveTo>
                    <a:lnTo>
                      <a:pt x="4122" y="43"/>
                    </a:lnTo>
                    <a:lnTo>
                      <a:pt x="4080" y="126"/>
                    </a:lnTo>
                    <a:lnTo>
                      <a:pt x="4017" y="126"/>
                    </a:lnTo>
                    <a:lnTo>
                      <a:pt x="3996" y="147"/>
                    </a:lnTo>
                    <a:lnTo>
                      <a:pt x="4059" y="231"/>
                    </a:lnTo>
                    <a:lnTo>
                      <a:pt x="4080" y="357"/>
                    </a:lnTo>
                    <a:lnTo>
                      <a:pt x="4289" y="671"/>
                    </a:lnTo>
                    <a:lnTo>
                      <a:pt x="4331" y="796"/>
                    </a:lnTo>
                    <a:lnTo>
                      <a:pt x="4331" y="1005"/>
                    </a:lnTo>
                    <a:lnTo>
                      <a:pt x="4310" y="1089"/>
                    </a:lnTo>
                    <a:lnTo>
                      <a:pt x="4373" y="1277"/>
                    </a:lnTo>
                    <a:lnTo>
                      <a:pt x="4415" y="1382"/>
                    </a:lnTo>
                    <a:lnTo>
                      <a:pt x="4415" y="1424"/>
                    </a:lnTo>
                    <a:lnTo>
                      <a:pt x="4373" y="1424"/>
                    </a:lnTo>
                    <a:lnTo>
                      <a:pt x="4289" y="1528"/>
                    </a:lnTo>
                    <a:lnTo>
                      <a:pt x="4310" y="1633"/>
                    </a:lnTo>
                    <a:lnTo>
                      <a:pt x="4373" y="1738"/>
                    </a:lnTo>
                    <a:lnTo>
                      <a:pt x="4394" y="1800"/>
                    </a:lnTo>
                    <a:lnTo>
                      <a:pt x="4457" y="1821"/>
                    </a:lnTo>
                    <a:lnTo>
                      <a:pt x="4478" y="1905"/>
                    </a:lnTo>
                    <a:lnTo>
                      <a:pt x="4457" y="1926"/>
                    </a:lnTo>
                    <a:lnTo>
                      <a:pt x="4457" y="2010"/>
                    </a:lnTo>
                    <a:lnTo>
                      <a:pt x="4394" y="2051"/>
                    </a:lnTo>
                    <a:lnTo>
                      <a:pt x="4206" y="2031"/>
                    </a:lnTo>
                    <a:lnTo>
                      <a:pt x="4017" y="1926"/>
                    </a:lnTo>
                    <a:lnTo>
                      <a:pt x="3955" y="1947"/>
                    </a:lnTo>
                    <a:lnTo>
                      <a:pt x="3892" y="2031"/>
                    </a:lnTo>
                    <a:lnTo>
                      <a:pt x="3913" y="2093"/>
                    </a:lnTo>
                    <a:lnTo>
                      <a:pt x="3976" y="2093"/>
                    </a:lnTo>
                    <a:lnTo>
                      <a:pt x="4080" y="2156"/>
                    </a:lnTo>
                    <a:lnTo>
                      <a:pt x="4080" y="2219"/>
                    </a:lnTo>
                    <a:lnTo>
                      <a:pt x="4017" y="2261"/>
                    </a:lnTo>
                    <a:lnTo>
                      <a:pt x="3976" y="2365"/>
                    </a:lnTo>
                    <a:lnTo>
                      <a:pt x="3892" y="2407"/>
                    </a:lnTo>
                    <a:lnTo>
                      <a:pt x="3871" y="2449"/>
                    </a:lnTo>
                    <a:lnTo>
                      <a:pt x="3787" y="2470"/>
                    </a:lnTo>
                    <a:lnTo>
                      <a:pt x="3745" y="2575"/>
                    </a:lnTo>
                    <a:lnTo>
                      <a:pt x="3766" y="2679"/>
                    </a:lnTo>
                    <a:lnTo>
                      <a:pt x="3766" y="2847"/>
                    </a:lnTo>
                    <a:lnTo>
                      <a:pt x="3787" y="2930"/>
                    </a:lnTo>
                    <a:lnTo>
                      <a:pt x="3871" y="2930"/>
                    </a:lnTo>
                    <a:lnTo>
                      <a:pt x="3976" y="2993"/>
                    </a:lnTo>
                    <a:lnTo>
                      <a:pt x="4059" y="3077"/>
                    </a:lnTo>
                    <a:lnTo>
                      <a:pt x="4122" y="3286"/>
                    </a:lnTo>
                    <a:lnTo>
                      <a:pt x="4164" y="3495"/>
                    </a:lnTo>
                    <a:lnTo>
                      <a:pt x="4122" y="3516"/>
                    </a:lnTo>
                    <a:lnTo>
                      <a:pt x="4185" y="3621"/>
                    </a:lnTo>
                    <a:lnTo>
                      <a:pt x="4289" y="3684"/>
                    </a:lnTo>
                    <a:lnTo>
                      <a:pt x="4415" y="3516"/>
                    </a:lnTo>
                    <a:lnTo>
                      <a:pt x="4478" y="3412"/>
                    </a:lnTo>
                    <a:lnTo>
                      <a:pt x="4478" y="3349"/>
                    </a:lnTo>
                    <a:lnTo>
                      <a:pt x="4520" y="3286"/>
                    </a:lnTo>
                    <a:lnTo>
                      <a:pt x="4540" y="3286"/>
                    </a:lnTo>
                    <a:cubicBezTo>
                      <a:pt x="4624" y="3370"/>
                      <a:pt x="4708" y="3453"/>
                      <a:pt x="4729" y="3558"/>
                    </a:cubicBezTo>
                    <a:lnTo>
                      <a:pt x="4729" y="3579"/>
                    </a:lnTo>
                    <a:lnTo>
                      <a:pt x="4687" y="3704"/>
                    </a:lnTo>
                    <a:lnTo>
                      <a:pt x="4687" y="3809"/>
                    </a:lnTo>
                    <a:lnTo>
                      <a:pt x="4729" y="3872"/>
                    </a:lnTo>
                    <a:lnTo>
                      <a:pt x="4792" y="3830"/>
                    </a:lnTo>
                    <a:lnTo>
                      <a:pt x="4917" y="3725"/>
                    </a:lnTo>
                    <a:lnTo>
                      <a:pt x="4980" y="3872"/>
                    </a:lnTo>
                    <a:lnTo>
                      <a:pt x="4917" y="3976"/>
                    </a:lnTo>
                    <a:lnTo>
                      <a:pt x="4833" y="4018"/>
                    </a:lnTo>
                    <a:lnTo>
                      <a:pt x="4771" y="3976"/>
                    </a:lnTo>
                    <a:lnTo>
                      <a:pt x="4792" y="4102"/>
                    </a:lnTo>
                    <a:lnTo>
                      <a:pt x="4729" y="4144"/>
                    </a:lnTo>
                    <a:lnTo>
                      <a:pt x="4666" y="4123"/>
                    </a:lnTo>
                    <a:lnTo>
                      <a:pt x="4624" y="4018"/>
                    </a:lnTo>
                    <a:lnTo>
                      <a:pt x="4603" y="3914"/>
                    </a:lnTo>
                    <a:lnTo>
                      <a:pt x="4582" y="3872"/>
                    </a:lnTo>
                    <a:lnTo>
                      <a:pt x="4499" y="3893"/>
                    </a:lnTo>
                    <a:lnTo>
                      <a:pt x="4457" y="3872"/>
                    </a:lnTo>
                    <a:lnTo>
                      <a:pt x="4415" y="3976"/>
                    </a:lnTo>
                    <a:lnTo>
                      <a:pt x="4478" y="4123"/>
                    </a:lnTo>
                    <a:lnTo>
                      <a:pt x="4478" y="4228"/>
                    </a:lnTo>
                    <a:lnTo>
                      <a:pt x="4394" y="4248"/>
                    </a:lnTo>
                    <a:lnTo>
                      <a:pt x="4310" y="4353"/>
                    </a:lnTo>
                    <a:lnTo>
                      <a:pt x="4310" y="4416"/>
                    </a:lnTo>
                    <a:lnTo>
                      <a:pt x="4457" y="4562"/>
                    </a:lnTo>
                    <a:lnTo>
                      <a:pt x="4499" y="4646"/>
                    </a:lnTo>
                    <a:lnTo>
                      <a:pt x="4457" y="4813"/>
                    </a:lnTo>
                    <a:lnTo>
                      <a:pt x="4373" y="4855"/>
                    </a:lnTo>
                    <a:lnTo>
                      <a:pt x="4289" y="4834"/>
                    </a:lnTo>
                    <a:lnTo>
                      <a:pt x="4268" y="4876"/>
                    </a:lnTo>
                    <a:lnTo>
                      <a:pt x="4352" y="4981"/>
                    </a:lnTo>
                    <a:lnTo>
                      <a:pt x="4415" y="4960"/>
                    </a:lnTo>
                    <a:lnTo>
                      <a:pt x="4499" y="4876"/>
                    </a:lnTo>
                    <a:lnTo>
                      <a:pt x="4603" y="5148"/>
                    </a:lnTo>
                    <a:lnTo>
                      <a:pt x="4666" y="5441"/>
                    </a:lnTo>
                    <a:lnTo>
                      <a:pt x="4624" y="5588"/>
                    </a:lnTo>
                    <a:lnTo>
                      <a:pt x="4624" y="5860"/>
                    </a:lnTo>
                    <a:lnTo>
                      <a:pt x="4520" y="6236"/>
                    </a:lnTo>
                    <a:lnTo>
                      <a:pt x="4561" y="6404"/>
                    </a:lnTo>
                    <a:lnTo>
                      <a:pt x="4499" y="6592"/>
                    </a:lnTo>
                    <a:lnTo>
                      <a:pt x="4373" y="6655"/>
                    </a:lnTo>
                    <a:lnTo>
                      <a:pt x="4310" y="6843"/>
                    </a:lnTo>
                    <a:lnTo>
                      <a:pt x="4310" y="7031"/>
                    </a:lnTo>
                    <a:lnTo>
                      <a:pt x="4248" y="7136"/>
                    </a:lnTo>
                    <a:lnTo>
                      <a:pt x="4206" y="7241"/>
                    </a:lnTo>
                    <a:lnTo>
                      <a:pt x="4080" y="7366"/>
                    </a:lnTo>
                    <a:lnTo>
                      <a:pt x="3829" y="7533"/>
                    </a:lnTo>
                    <a:lnTo>
                      <a:pt x="3724" y="7554"/>
                    </a:lnTo>
                    <a:lnTo>
                      <a:pt x="3662" y="7659"/>
                    </a:lnTo>
                    <a:lnTo>
                      <a:pt x="3536" y="7575"/>
                    </a:lnTo>
                    <a:lnTo>
                      <a:pt x="3411" y="7429"/>
                    </a:lnTo>
                    <a:lnTo>
                      <a:pt x="3411" y="7345"/>
                    </a:lnTo>
                    <a:lnTo>
                      <a:pt x="3452" y="7324"/>
                    </a:lnTo>
                    <a:lnTo>
                      <a:pt x="3515" y="7220"/>
                    </a:lnTo>
                    <a:lnTo>
                      <a:pt x="3515" y="7157"/>
                    </a:lnTo>
                    <a:lnTo>
                      <a:pt x="3578" y="7073"/>
                    </a:lnTo>
                    <a:lnTo>
                      <a:pt x="3578" y="7052"/>
                    </a:lnTo>
                    <a:lnTo>
                      <a:pt x="3452" y="7073"/>
                    </a:lnTo>
                    <a:lnTo>
                      <a:pt x="3348" y="7178"/>
                    </a:lnTo>
                    <a:lnTo>
                      <a:pt x="3222" y="7241"/>
                    </a:lnTo>
                    <a:lnTo>
                      <a:pt x="3201" y="7345"/>
                    </a:lnTo>
                    <a:lnTo>
                      <a:pt x="3264" y="7471"/>
                    </a:lnTo>
                    <a:lnTo>
                      <a:pt x="3306" y="7722"/>
                    </a:lnTo>
                    <a:lnTo>
                      <a:pt x="3264" y="7868"/>
                    </a:lnTo>
                    <a:lnTo>
                      <a:pt x="3139" y="7994"/>
                    </a:lnTo>
                    <a:lnTo>
                      <a:pt x="3139" y="8077"/>
                    </a:lnTo>
                    <a:lnTo>
                      <a:pt x="3076" y="8119"/>
                    </a:lnTo>
                    <a:lnTo>
                      <a:pt x="3055" y="8329"/>
                    </a:lnTo>
                    <a:lnTo>
                      <a:pt x="3118" y="8391"/>
                    </a:lnTo>
                    <a:lnTo>
                      <a:pt x="3118" y="8475"/>
                    </a:lnTo>
                    <a:lnTo>
                      <a:pt x="3076" y="8496"/>
                    </a:lnTo>
                    <a:lnTo>
                      <a:pt x="3118" y="8517"/>
                    </a:lnTo>
                    <a:lnTo>
                      <a:pt x="3076" y="8601"/>
                    </a:lnTo>
                    <a:lnTo>
                      <a:pt x="3034" y="8601"/>
                    </a:lnTo>
                    <a:lnTo>
                      <a:pt x="3055" y="8642"/>
                    </a:lnTo>
                    <a:lnTo>
                      <a:pt x="2992" y="8684"/>
                    </a:lnTo>
                    <a:lnTo>
                      <a:pt x="2929" y="8621"/>
                    </a:lnTo>
                    <a:lnTo>
                      <a:pt x="2846" y="8684"/>
                    </a:lnTo>
                    <a:lnTo>
                      <a:pt x="2804" y="8642"/>
                    </a:lnTo>
                    <a:lnTo>
                      <a:pt x="2762" y="8517"/>
                    </a:lnTo>
                    <a:lnTo>
                      <a:pt x="2741" y="8496"/>
                    </a:lnTo>
                    <a:lnTo>
                      <a:pt x="2657" y="8538"/>
                    </a:lnTo>
                    <a:lnTo>
                      <a:pt x="2595" y="8538"/>
                    </a:lnTo>
                    <a:lnTo>
                      <a:pt x="2553" y="8517"/>
                    </a:lnTo>
                    <a:lnTo>
                      <a:pt x="2302" y="8601"/>
                    </a:lnTo>
                    <a:lnTo>
                      <a:pt x="2176" y="8642"/>
                    </a:lnTo>
                    <a:lnTo>
                      <a:pt x="2030" y="8705"/>
                    </a:lnTo>
                    <a:lnTo>
                      <a:pt x="1883" y="8705"/>
                    </a:lnTo>
                    <a:lnTo>
                      <a:pt x="1758" y="8747"/>
                    </a:lnTo>
                    <a:lnTo>
                      <a:pt x="1695" y="8726"/>
                    </a:lnTo>
                    <a:lnTo>
                      <a:pt x="1569" y="8747"/>
                    </a:lnTo>
                    <a:lnTo>
                      <a:pt x="1360" y="8914"/>
                    </a:lnTo>
                    <a:lnTo>
                      <a:pt x="1297" y="9040"/>
                    </a:lnTo>
                    <a:lnTo>
                      <a:pt x="1235" y="9082"/>
                    </a:lnTo>
                    <a:lnTo>
                      <a:pt x="1193" y="9165"/>
                    </a:lnTo>
                    <a:lnTo>
                      <a:pt x="1046" y="9354"/>
                    </a:lnTo>
                    <a:lnTo>
                      <a:pt x="942" y="9375"/>
                    </a:lnTo>
                    <a:lnTo>
                      <a:pt x="858" y="9479"/>
                    </a:lnTo>
                    <a:lnTo>
                      <a:pt x="837" y="9563"/>
                    </a:lnTo>
                    <a:lnTo>
                      <a:pt x="753" y="9647"/>
                    </a:lnTo>
                    <a:lnTo>
                      <a:pt x="607" y="9668"/>
                    </a:lnTo>
                    <a:lnTo>
                      <a:pt x="544" y="9751"/>
                    </a:lnTo>
                    <a:lnTo>
                      <a:pt x="565" y="9940"/>
                    </a:lnTo>
                    <a:lnTo>
                      <a:pt x="628" y="9961"/>
                    </a:lnTo>
                    <a:lnTo>
                      <a:pt x="649" y="10002"/>
                    </a:lnTo>
                    <a:lnTo>
                      <a:pt x="628" y="10065"/>
                    </a:lnTo>
                    <a:lnTo>
                      <a:pt x="607" y="10044"/>
                    </a:lnTo>
                    <a:lnTo>
                      <a:pt x="481" y="10149"/>
                    </a:lnTo>
                    <a:lnTo>
                      <a:pt x="439" y="10212"/>
                    </a:lnTo>
                    <a:lnTo>
                      <a:pt x="377" y="10274"/>
                    </a:lnTo>
                    <a:lnTo>
                      <a:pt x="272" y="10379"/>
                    </a:lnTo>
                    <a:lnTo>
                      <a:pt x="209" y="10463"/>
                    </a:lnTo>
                    <a:lnTo>
                      <a:pt x="105" y="10463"/>
                    </a:lnTo>
                    <a:lnTo>
                      <a:pt x="0" y="10505"/>
                    </a:lnTo>
                    <a:lnTo>
                      <a:pt x="105" y="10505"/>
                    </a:lnTo>
                    <a:lnTo>
                      <a:pt x="167" y="10609"/>
                    </a:lnTo>
                    <a:lnTo>
                      <a:pt x="209" y="10735"/>
                    </a:lnTo>
                    <a:lnTo>
                      <a:pt x="167" y="10777"/>
                    </a:lnTo>
                    <a:lnTo>
                      <a:pt x="126" y="10693"/>
                    </a:lnTo>
                    <a:lnTo>
                      <a:pt x="84" y="10609"/>
                    </a:lnTo>
                    <a:lnTo>
                      <a:pt x="63" y="10714"/>
                    </a:lnTo>
                    <a:lnTo>
                      <a:pt x="84" y="10818"/>
                    </a:lnTo>
                    <a:lnTo>
                      <a:pt x="167" y="10839"/>
                    </a:lnTo>
                    <a:lnTo>
                      <a:pt x="167" y="10923"/>
                    </a:lnTo>
                    <a:lnTo>
                      <a:pt x="126" y="11007"/>
                    </a:lnTo>
                    <a:lnTo>
                      <a:pt x="126" y="11007"/>
                    </a:lnTo>
                    <a:lnTo>
                      <a:pt x="188" y="10965"/>
                    </a:lnTo>
                    <a:lnTo>
                      <a:pt x="230" y="10902"/>
                    </a:lnTo>
                    <a:lnTo>
                      <a:pt x="314" y="10860"/>
                    </a:lnTo>
                    <a:lnTo>
                      <a:pt x="377" y="10902"/>
                    </a:lnTo>
                    <a:lnTo>
                      <a:pt x="314" y="10944"/>
                    </a:lnTo>
                    <a:lnTo>
                      <a:pt x="377" y="10965"/>
                    </a:lnTo>
                    <a:lnTo>
                      <a:pt x="439" y="10944"/>
                    </a:lnTo>
                    <a:lnTo>
                      <a:pt x="439" y="10839"/>
                    </a:lnTo>
                    <a:lnTo>
                      <a:pt x="398" y="10798"/>
                    </a:lnTo>
                    <a:lnTo>
                      <a:pt x="293" y="10818"/>
                    </a:lnTo>
                    <a:lnTo>
                      <a:pt x="293" y="10777"/>
                    </a:lnTo>
                    <a:lnTo>
                      <a:pt x="314" y="10714"/>
                    </a:lnTo>
                    <a:lnTo>
                      <a:pt x="293" y="10630"/>
                    </a:lnTo>
                    <a:lnTo>
                      <a:pt x="335" y="10588"/>
                    </a:lnTo>
                    <a:lnTo>
                      <a:pt x="439" y="10609"/>
                    </a:lnTo>
                    <a:lnTo>
                      <a:pt x="544" y="10798"/>
                    </a:lnTo>
                    <a:lnTo>
                      <a:pt x="586" y="10923"/>
                    </a:lnTo>
                    <a:lnTo>
                      <a:pt x="628" y="10986"/>
                    </a:lnTo>
                    <a:lnTo>
                      <a:pt x="628" y="11153"/>
                    </a:lnTo>
                    <a:lnTo>
                      <a:pt x="544" y="11342"/>
                    </a:lnTo>
                    <a:lnTo>
                      <a:pt x="439" y="11342"/>
                    </a:lnTo>
                    <a:lnTo>
                      <a:pt x="481" y="11383"/>
                    </a:lnTo>
                    <a:lnTo>
                      <a:pt x="544" y="11551"/>
                    </a:lnTo>
                    <a:lnTo>
                      <a:pt x="586" y="11760"/>
                    </a:lnTo>
                    <a:lnTo>
                      <a:pt x="691" y="11865"/>
                    </a:lnTo>
                    <a:lnTo>
                      <a:pt x="691" y="11969"/>
                    </a:lnTo>
                    <a:lnTo>
                      <a:pt x="628" y="12011"/>
                    </a:lnTo>
                    <a:lnTo>
                      <a:pt x="711" y="12095"/>
                    </a:lnTo>
                    <a:lnTo>
                      <a:pt x="795" y="12095"/>
                    </a:lnTo>
                    <a:lnTo>
                      <a:pt x="858" y="12158"/>
                    </a:lnTo>
                    <a:lnTo>
                      <a:pt x="900" y="12095"/>
                    </a:lnTo>
                    <a:lnTo>
                      <a:pt x="900" y="12053"/>
                    </a:lnTo>
                    <a:lnTo>
                      <a:pt x="816" y="11906"/>
                    </a:lnTo>
                    <a:lnTo>
                      <a:pt x="816" y="11739"/>
                    </a:lnTo>
                    <a:lnTo>
                      <a:pt x="858" y="11676"/>
                    </a:lnTo>
                    <a:lnTo>
                      <a:pt x="921" y="11739"/>
                    </a:lnTo>
                    <a:lnTo>
                      <a:pt x="900" y="11781"/>
                    </a:lnTo>
                    <a:lnTo>
                      <a:pt x="900" y="11844"/>
                    </a:lnTo>
                    <a:lnTo>
                      <a:pt x="963" y="11948"/>
                    </a:lnTo>
                    <a:lnTo>
                      <a:pt x="1004" y="12095"/>
                    </a:lnTo>
                    <a:lnTo>
                      <a:pt x="963" y="12199"/>
                    </a:lnTo>
                    <a:lnTo>
                      <a:pt x="1004" y="12283"/>
                    </a:lnTo>
                    <a:lnTo>
                      <a:pt x="1109" y="12220"/>
                    </a:lnTo>
                    <a:lnTo>
                      <a:pt x="1214" y="12074"/>
                    </a:lnTo>
                    <a:lnTo>
                      <a:pt x="1109" y="11969"/>
                    </a:lnTo>
                    <a:lnTo>
                      <a:pt x="1109" y="11906"/>
                    </a:lnTo>
                    <a:lnTo>
                      <a:pt x="1151" y="11886"/>
                    </a:lnTo>
                    <a:lnTo>
                      <a:pt x="1235" y="11906"/>
                    </a:lnTo>
                    <a:lnTo>
                      <a:pt x="1276" y="11948"/>
                    </a:lnTo>
                    <a:lnTo>
                      <a:pt x="1318" y="11844"/>
                    </a:lnTo>
                    <a:lnTo>
                      <a:pt x="1318" y="11655"/>
                    </a:lnTo>
                    <a:lnTo>
                      <a:pt x="1276" y="11572"/>
                    </a:lnTo>
                    <a:lnTo>
                      <a:pt x="1276" y="11237"/>
                    </a:lnTo>
                    <a:lnTo>
                      <a:pt x="1276" y="11049"/>
                    </a:lnTo>
                    <a:lnTo>
                      <a:pt x="1339" y="10944"/>
                    </a:lnTo>
                    <a:lnTo>
                      <a:pt x="1444" y="10839"/>
                    </a:lnTo>
                    <a:lnTo>
                      <a:pt x="1423" y="10777"/>
                    </a:lnTo>
                    <a:lnTo>
                      <a:pt x="1360" y="10735"/>
                    </a:lnTo>
                    <a:lnTo>
                      <a:pt x="1360" y="10630"/>
                    </a:lnTo>
                    <a:lnTo>
                      <a:pt x="1318" y="10630"/>
                    </a:lnTo>
                    <a:lnTo>
                      <a:pt x="1339" y="10567"/>
                    </a:lnTo>
                    <a:lnTo>
                      <a:pt x="1151" y="10567"/>
                    </a:lnTo>
                    <a:lnTo>
                      <a:pt x="1130" y="10505"/>
                    </a:lnTo>
                    <a:lnTo>
                      <a:pt x="1235" y="10463"/>
                    </a:lnTo>
                    <a:lnTo>
                      <a:pt x="1255" y="10379"/>
                    </a:lnTo>
                    <a:lnTo>
                      <a:pt x="1235" y="10212"/>
                    </a:lnTo>
                    <a:lnTo>
                      <a:pt x="1151" y="10170"/>
                    </a:lnTo>
                    <a:lnTo>
                      <a:pt x="1067" y="10191"/>
                    </a:lnTo>
                    <a:lnTo>
                      <a:pt x="1067" y="10212"/>
                    </a:lnTo>
                    <a:lnTo>
                      <a:pt x="1004" y="10274"/>
                    </a:lnTo>
                    <a:lnTo>
                      <a:pt x="921" y="10274"/>
                    </a:lnTo>
                    <a:lnTo>
                      <a:pt x="795" y="10149"/>
                    </a:lnTo>
                    <a:lnTo>
                      <a:pt x="816" y="10065"/>
                    </a:lnTo>
                    <a:lnTo>
                      <a:pt x="1004" y="9982"/>
                    </a:lnTo>
                    <a:lnTo>
                      <a:pt x="1151" y="9961"/>
                    </a:lnTo>
                    <a:lnTo>
                      <a:pt x="1339" y="10002"/>
                    </a:lnTo>
                    <a:lnTo>
                      <a:pt x="1423" y="10065"/>
                    </a:lnTo>
                    <a:lnTo>
                      <a:pt x="1444" y="10002"/>
                    </a:lnTo>
                    <a:lnTo>
                      <a:pt x="1444" y="9940"/>
                    </a:lnTo>
                    <a:lnTo>
                      <a:pt x="1444" y="9835"/>
                    </a:lnTo>
                    <a:lnTo>
                      <a:pt x="1423" y="9751"/>
                    </a:lnTo>
                    <a:lnTo>
                      <a:pt x="1444" y="9689"/>
                    </a:lnTo>
                    <a:lnTo>
                      <a:pt x="1527" y="9689"/>
                    </a:lnTo>
                    <a:lnTo>
                      <a:pt x="1569" y="9772"/>
                    </a:lnTo>
                    <a:lnTo>
                      <a:pt x="1653" y="9772"/>
                    </a:lnTo>
                    <a:lnTo>
                      <a:pt x="1758" y="9730"/>
                    </a:lnTo>
                    <a:lnTo>
                      <a:pt x="1946" y="9689"/>
                    </a:lnTo>
                    <a:lnTo>
                      <a:pt x="2113" y="9647"/>
                    </a:lnTo>
                    <a:lnTo>
                      <a:pt x="2218" y="9647"/>
                    </a:lnTo>
                    <a:lnTo>
                      <a:pt x="2281" y="9668"/>
                    </a:lnTo>
                    <a:lnTo>
                      <a:pt x="2323" y="9647"/>
                    </a:lnTo>
                    <a:cubicBezTo>
                      <a:pt x="2323" y="9668"/>
                      <a:pt x="2364" y="9730"/>
                      <a:pt x="2364" y="9751"/>
                    </a:cubicBezTo>
                    <a:lnTo>
                      <a:pt x="2218" y="9856"/>
                    </a:lnTo>
                    <a:lnTo>
                      <a:pt x="2218" y="9940"/>
                    </a:lnTo>
                    <a:lnTo>
                      <a:pt x="2155" y="9877"/>
                    </a:lnTo>
                    <a:lnTo>
                      <a:pt x="2051" y="9898"/>
                    </a:lnTo>
                    <a:lnTo>
                      <a:pt x="1967" y="9961"/>
                    </a:lnTo>
                    <a:lnTo>
                      <a:pt x="1904" y="9940"/>
                    </a:lnTo>
                    <a:lnTo>
                      <a:pt x="1841" y="9772"/>
                    </a:lnTo>
                    <a:lnTo>
                      <a:pt x="1779" y="9772"/>
                    </a:lnTo>
                    <a:lnTo>
                      <a:pt x="1632" y="9961"/>
                    </a:lnTo>
                    <a:lnTo>
                      <a:pt x="1632" y="10065"/>
                    </a:lnTo>
                    <a:lnTo>
                      <a:pt x="1527" y="10128"/>
                    </a:lnTo>
                    <a:lnTo>
                      <a:pt x="1486" y="10233"/>
                    </a:lnTo>
                    <a:lnTo>
                      <a:pt x="1653" y="10295"/>
                    </a:lnTo>
                    <a:lnTo>
                      <a:pt x="1674" y="10400"/>
                    </a:lnTo>
                    <a:lnTo>
                      <a:pt x="1653" y="10421"/>
                    </a:lnTo>
                    <a:lnTo>
                      <a:pt x="1653" y="10484"/>
                    </a:lnTo>
                    <a:lnTo>
                      <a:pt x="1737" y="10609"/>
                    </a:lnTo>
                    <a:lnTo>
                      <a:pt x="1862" y="10630"/>
                    </a:lnTo>
                    <a:lnTo>
                      <a:pt x="1862" y="10714"/>
                    </a:lnTo>
                    <a:lnTo>
                      <a:pt x="1904" y="10735"/>
                    </a:lnTo>
                    <a:lnTo>
                      <a:pt x="1946" y="10693"/>
                    </a:lnTo>
                    <a:lnTo>
                      <a:pt x="2009" y="10714"/>
                    </a:lnTo>
                    <a:lnTo>
                      <a:pt x="2072" y="10693"/>
                    </a:lnTo>
                    <a:lnTo>
                      <a:pt x="2072" y="10609"/>
                    </a:lnTo>
                    <a:lnTo>
                      <a:pt x="1967" y="10505"/>
                    </a:lnTo>
                    <a:lnTo>
                      <a:pt x="2009" y="10400"/>
                    </a:lnTo>
                    <a:lnTo>
                      <a:pt x="2072" y="10254"/>
                    </a:lnTo>
                    <a:lnTo>
                      <a:pt x="2197" y="10170"/>
                    </a:lnTo>
                    <a:lnTo>
                      <a:pt x="2218" y="10107"/>
                    </a:lnTo>
                    <a:lnTo>
                      <a:pt x="2364" y="10149"/>
                    </a:lnTo>
                    <a:lnTo>
                      <a:pt x="2511" y="10254"/>
                    </a:lnTo>
                    <a:lnTo>
                      <a:pt x="2574" y="10316"/>
                    </a:lnTo>
                    <a:lnTo>
                      <a:pt x="2636" y="10295"/>
                    </a:lnTo>
                    <a:lnTo>
                      <a:pt x="2699" y="10086"/>
                    </a:lnTo>
                    <a:lnTo>
                      <a:pt x="2825" y="9961"/>
                    </a:lnTo>
                    <a:lnTo>
                      <a:pt x="2825" y="9877"/>
                    </a:lnTo>
                    <a:lnTo>
                      <a:pt x="2783" y="9814"/>
                    </a:lnTo>
                    <a:lnTo>
                      <a:pt x="2741" y="9751"/>
                    </a:lnTo>
                    <a:lnTo>
                      <a:pt x="2616" y="9647"/>
                    </a:lnTo>
                    <a:lnTo>
                      <a:pt x="2532" y="9647"/>
                    </a:lnTo>
                    <a:lnTo>
                      <a:pt x="2469" y="9584"/>
                    </a:lnTo>
                    <a:lnTo>
                      <a:pt x="2302" y="9584"/>
                    </a:lnTo>
                    <a:cubicBezTo>
                      <a:pt x="2302" y="9563"/>
                      <a:pt x="2302" y="9521"/>
                      <a:pt x="2281" y="9479"/>
                    </a:cubicBezTo>
                    <a:lnTo>
                      <a:pt x="2281" y="9458"/>
                    </a:lnTo>
                    <a:lnTo>
                      <a:pt x="2406" y="9375"/>
                    </a:lnTo>
                    <a:lnTo>
                      <a:pt x="2427" y="9333"/>
                    </a:lnTo>
                    <a:lnTo>
                      <a:pt x="2574" y="9228"/>
                    </a:lnTo>
                    <a:lnTo>
                      <a:pt x="2699" y="9165"/>
                    </a:lnTo>
                    <a:lnTo>
                      <a:pt x="2888" y="9207"/>
                    </a:lnTo>
                    <a:lnTo>
                      <a:pt x="2992" y="9165"/>
                    </a:lnTo>
                    <a:lnTo>
                      <a:pt x="3034" y="9228"/>
                    </a:lnTo>
                    <a:lnTo>
                      <a:pt x="3034" y="9333"/>
                    </a:lnTo>
                    <a:lnTo>
                      <a:pt x="2950" y="9458"/>
                    </a:lnTo>
                    <a:lnTo>
                      <a:pt x="2929" y="9563"/>
                    </a:lnTo>
                    <a:lnTo>
                      <a:pt x="2992" y="9584"/>
                    </a:lnTo>
                    <a:lnTo>
                      <a:pt x="2992" y="9689"/>
                    </a:lnTo>
                    <a:lnTo>
                      <a:pt x="2992" y="9793"/>
                    </a:lnTo>
                    <a:lnTo>
                      <a:pt x="2950" y="9856"/>
                    </a:lnTo>
                    <a:lnTo>
                      <a:pt x="2992" y="9961"/>
                    </a:lnTo>
                    <a:lnTo>
                      <a:pt x="3097" y="10002"/>
                    </a:lnTo>
                    <a:lnTo>
                      <a:pt x="3243" y="10170"/>
                    </a:lnTo>
                    <a:lnTo>
                      <a:pt x="3348" y="10191"/>
                    </a:lnTo>
                    <a:lnTo>
                      <a:pt x="3432" y="10170"/>
                    </a:lnTo>
                    <a:lnTo>
                      <a:pt x="3536" y="10002"/>
                    </a:lnTo>
                    <a:lnTo>
                      <a:pt x="3536" y="9898"/>
                    </a:lnTo>
                    <a:lnTo>
                      <a:pt x="3578" y="9856"/>
                    </a:lnTo>
                    <a:lnTo>
                      <a:pt x="3620" y="9793"/>
                    </a:lnTo>
                    <a:lnTo>
                      <a:pt x="3578" y="9710"/>
                    </a:lnTo>
                    <a:lnTo>
                      <a:pt x="3662" y="9584"/>
                    </a:lnTo>
                    <a:lnTo>
                      <a:pt x="3766" y="9563"/>
                    </a:lnTo>
                    <a:lnTo>
                      <a:pt x="3850" y="9563"/>
                    </a:lnTo>
                    <a:lnTo>
                      <a:pt x="3871" y="9500"/>
                    </a:lnTo>
                    <a:lnTo>
                      <a:pt x="3850" y="9458"/>
                    </a:lnTo>
                    <a:lnTo>
                      <a:pt x="3829" y="9333"/>
                    </a:lnTo>
                    <a:lnTo>
                      <a:pt x="3620" y="9249"/>
                    </a:lnTo>
                    <a:lnTo>
                      <a:pt x="3578" y="9186"/>
                    </a:lnTo>
                    <a:lnTo>
                      <a:pt x="3641" y="9040"/>
                    </a:lnTo>
                    <a:lnTo>
                      <a:pt x="3724" y="8977"/>
                    </a:lnTo>
                    <a:lnTo>
                      <a:pt x="3766" y="8956"/>
                    </a:lnTo>
                    <a:lnTo>
                      <a:pt x="3745" y="9019"/>
                    </a:lnTo>
                    <a:lnTo>
                      <a:pt x="3745" y="9145"/>
                    </a:lnTo>
                    <a:lnTo>
                      <a:pt x="3787" y="9165"/>
                    </a:lnTo>
                    <a:lnTo>
                      <a:pt x="3850" y="9145"/>
                    </a:lnTo>
                    <a:lnTo>
                      <a:pt x="3871" y="9124"/>
                    </a:lnTo>
                    <a:lnTo>
                      <a:pt x="3955" y="9145"/>
                    </a:lnTo>
                    <a:lnTo>
                      <a:pt x="3996" y="9186"/>
                    </a:lnTo>
                    <a:lnTo>
                      <a:pt x="4059" y="9165"/>
                    </a:lnTo>
                    <a:lnTo>
                      <a:pt x="4101" y="9165"/>
                    </a:lnTo>
                    <a:lnTo>
                      <a:pt x="4080" y="9228"/>
                    </a:lnTo>
                    <a:lnTo>
                      <a:pt x="3976" y="9249"/>
                    </a:lnTo>
                    <a:lnTo>
                      <a:pt x="3976" y="9270"/>
                    </a:lnTo>
                    <a:lnTo>
                      <a:pt x="3996" y="9291"/>
                    </a:lnTo>
                    <a:lnTo>
                      <a:pt x="4080" y="9270"/>
                    </a:lnTo>
                    <a:lnTo>
                      <a:pt x="4206" y="9186"/>
                    </a:lnTo>
                    <a:lnTo>
                      <a:pt x="4499" y="9228"/>
                    </a:lnTo>
                    <a:lnTo>
                      <a:pt x="4666" y="9186"/>
                    </a:lnTo>
                    <a:lnTo>
                      <a:pt x="4603" y="9165"/>
                    </a:lnTo>
                    <a:lnTo>
                      <a:pt x="4582" y="9061"/>
                    </a:lnTo>
                    <a:lnTo>
                      <a:pt x="4603" y="8935"/>
                    </a:lnTo>
                    <a:lnTo>
                      <a:pt x="4729" y="8873"/>
                    </a:lnTo>
                    <a:lnTo>
                      <a:pt x="4833" y="8914"/>
                    </a:lnTo>
                    <a:lnTo>
                      <a:pt x="4875" y="9019"/>
                    </a:lnTo>
                    <a:lnTo>
                      <a:pt x="4833" y="9124"/>
                    </a:lnTo>
                    <a:lnTo>
                      <a:pt x="4896" y="9186"/>
                    </a:lnTo>
                    <a:lnTo>
                      <a:pt x="4980" y="9186"/>
                    </a:lnTo>
                    <a:lnTo>
                      <a:pt x="5043" y="9061"/>
                    </a:lnTo>
                    <a:lnTo>
                      <a:pt x="4980" y="8852"/>
                    </a:lnTo>
                    <a:lnTo>
                      <a:pt x="5001" y="8726"/>
                    </a:lnTo>
                    <a:lnTo>
                      <a:pt x="5126" y="8621"/>
                    </a:lnTo>
                    <a:lnTo>
                      <a:pt x="5210" y="8621"/>
                    </a:lnTo>
                    <a:lnTo>
                      <a:pt x="5231" y="8559"/>
                    </a:lnTo>
                    <a:lnTo>
                      <a:pt x="5189" y="8496"/>
                    </a:lnTo>
                    <a:lnTo>
                      <a:pt x="5210" y="8349"/>
                    </a:lnTo>
                    <a:lnTo>
                      <a:pt x="5294" y="8308"/>
                    </a:lnTo>
                    <a:lnTo>
                      <a:pt x="5398" y="8329"/>
                    </a:lnTo>
                    <a:lnTo>
                      <a:pt x="5419" y="8391"/>
                    </a:lnTo>
                    <a:lnTo>
                      <a:pt x="5357" y="8454"/>
                    </a:lnTo>
                    <a:lnTo>
                      <a:pt x="5336" y="8621"/>
                    </a:lnTo>
                    <a:lnTo>
                      <a:pt x="5357" y="8956"/>
                    </a:lnTo>
                    <a:lnTo>
                      <a:pt x="5419" y="8998"/>
                    </a:lnTo>
                    <a:lnTo>
                      <a:pt x="5503" y="8935"/>
                    </a:lnTo>
                    <a:lnTo>
                      <a:pt x="5545" y="8831"/>
                    </a:lnTo>
                    <a:lnTo>
                      <a:pt x="5649" y="8831"/>
                    </a:lnTo>
                    <a:lnTo>
                      <a:pt x="5754" y="8726"/>
                    </a:lnTo>
                    <a:lnTo>
                      <a:pt x="5817" y="8580"/>
                    </a:lnTo>
                    <a:lnTo>
                      <a:pt x="5775" y="8475"/>
                    </a:lnTo>
                    <a:lnTo>
                      <a:pt x="5921" y="8370"/>
                    </a:lnTo>
                    <a:lnTo>
                      <a:pt x="5880" y="8287"/>
                    </a:lnTo>
                    <a:lnTo>
                      <a:pt x="5838" y="8224"/>
                    </a:lnTo>
                    <a:lnTo>
                      <a:pt x="5712" y="8057"/>
                    </a:lnTo>
                    <a:lnTo>
                      <a:pt x="5649" y="7910"/>
                    </a:lnTo>
                    <a:lnTo>
                      <a:pt x="5629" y="7638"/>
                    </a:lnTo>
                    <a:lnTo>
                      <a:pt x="5670" y="7324"/>
                    </a:lnTo>
                    <a:lnTo>
                      <a:pt x="5670" y="7115"/>
                    </a:lnTo>
                    <a:lnTo>
                      <a:pt x="5566" y="6717"/>
                    </a:lnTo>
                    <a:lnTo>
                      <a:pt x="5440" y="6529"/>
                    </a:lnTo>
                    <a:lnTo>
                      <a:pt x="5440" y="6383"/>
                    </a:lnTo>
                    <a:lnTo>
                      <a:pt x="5461" y="6194"/>
                    </a:lnTo>
                    <a:lnTo>
                      <a:pt x="5649" y="6111"/>
                    </a:lnTo>
                    <a:lnTo>
                      <a:pt x="5733" y="6111"/>
                    </a:lnTo>
                    <a:lnTo>
                      <a:pt x="5775" y="6194"/>
                    </a:lnTo>
                    <a:lnTo>
                      <a:pt x="5817" y="6132"/>
                    </a:lnTo>
                    <a:lnTo>
                      <a:pt x="5775" y="6006"/>
                    </a:lnTo>
                    <a:lnTo>
                      <a:pt x="5754" y="5922"/>
                    </a:lnTo>
                    <a:lnTo>
                      <a:pt x="5733" y="5880"/>
                    </a:lnTo>
                    <a:lnTo>
                      <a:pt x="5712" y="5776"/>
                    </a:lnTo>
                    <a:lnTo>
                      <a:pt x="5712" y="5713"/>
                    </a:lnTo>
                    <a:lnTo>
                      <a:pt x="5712" y="5650"/>
                    </a:lnTo>
                    <a:lnTo>
                      <a:pt x="5754" y="5567"/>
                    </a:lnTo>
                    <a:lnTo>
                      <a:pt x="5754" y="5546"/>
                    </a:lnTo>
                    <a:lnTo>
                      <a:pt x="5754" y="5462"/>
                    </a:lnTo>
                    <a:lnTo>
                      <a:pt x="5733" y="5399"/>
                    </a:lnTo>
                    <a:lnTo>
                      <a:pt x="5733" y="5274"/>
                    </a:lnTo>
                    <a:lnTo>
                      <a:pt x="5754" y="5190"/>
                    </a:lnTo>
                    <a:lnTo>
                      <a:pt x="5712" y="5127"/>
                    </a:lnTo>
                    <a:lnTo>
                      <a:pt x="5670" y="4876"/>
                    </a:lnTo>
                    <a:lnTo>
                      <a:pt x="5566" y="4709"/>
                    </a:lnTo>
                    <a:lnTo>
                      <a:pt x="5545" y="4709"/>
                    </a:lnTo>
                    <a:lnTo>
                      <a:pt x="5503" y="4667"/>
                    </a:lnTo>
                    <a:lnTo>
                      <a:pt x="5503" y="4437"/>
                    </a:lnTo>
                    <a:lnTo>
                      <a:pt x="5398" y="4332"/>
                    </a:lnTo>
                    <a:lnTo>
                      <a:pt x="5147" y="4081"/>
                    </a:lnTo>
                    <a:lnTo>
                      <a:pt x="5105" y="3976"/>
                    </a:lnTo>
                    <a:lnTo>
                      <a:pt x="5043" y="3788"/>
                    </a:lnTo>
                    <a:lnTo>
                      <a:pt x="5043" y="3600"/>
                    </a:lnTo>
                    <a:lnTo>
                      <a:pt x="5043" y="3558"/>
                    </a:lnTo>
                    <a:lnTo>
                      <a:pt x="4980" y="3600"/>
                    </a:lnTo>
                    <a:lnTo>
                      <a:pt x="4917" y="3600"/>
                    </a:lnTo>
                    <a:lnTo>
                      <a:pt x="4896" y="3579"/>
                    </a:lnTo>
                    <a:lnTo>
                      <a:pt x="4896" y="3558"/>
                    </a:lnTo>
                    <a:cubicBezTo>
                      <a:pt x="4854" y="3474"/>
                      <a:pt x="4812" y="3412"/>
                      <a:pt x="4750" y="3349"/>
                    </a:cubicBezTo>
                    <a:lnTo>
                      <a:pt x="4792" y="3265"/>
                    </a:lnTo>
                    <a:lnTo>
                      <a:pt x="4854" y="3160"/>
                    </a:lnTo>
                    <a:lnTo>
                      <a:pt x="4812" y="3077"/>
                    </a:lnTo>
                    <a:lnTo>
                      <a:pt x="4687" y="3077"/>
                    </a:lnTo>
                    <a:lnTo>
                      <a:pt x="4540" y="3056"/>
                    </a:lnTo>
                    <a:lnTo>
                      <a:pt x="4394" y="2888"/>
                    </a:lnTo>
                    <a:lnTo>
                      <a:pt x="4268" y="2930"/>
                    </a:lnTo>
                    <a:lnTo>
                      <a:pt x="4122" y="2847"/>
                    </a:lnTo>
                    <a:lnTo>
                      <a:pt x="4101" y="2763"/>
                    </a:lnTo>
                    <a:lnTo>
                      <a:pt x="4101" y="2658"/>
                    </a:lnTo>
                    <a:lnTo>
                      <a:pt x="4185" y="2575"/>
                    </a:lnTo>
                    <a:lnTo>
                      <a:pt x="4268" y="2575"/>
                    </a:lnTo>
                    <a:lnTo>
                      <a:pt x="4415" y="2679"/>
                    </a:lnTo>
                    <a:lnTo>
                      <a:pt x="4478" y="2721"/>
                    </a:lnTo>
                    <a:lnTo>
                      <a:pt x="4603" y="2533"/>
                    </a:lnTo>
                    <a:lnTo>
                      <a:pt x="4729" y="2428"/>
                    </a:lnTo>
                    <a:lnTo>
                      <a:pt x="4833" y="2428"/>
                    </a:lnTo>
                    <a:lnTo>
                      <a:pt x="4896" y="2470"/>
                    </a:lnTo>
                    <a:lnTo>
                      <a:pt x="4959" y="2512"/>
                    </a:lnTo>
                    <a:lnTo>
                      <a:pt x="5064" y="2470"/>
                    </a:lnTo>
                    <a:lnTo>
                      <a:pt x="5168" y="2575"/>
                    </a:lnTo>
                    <a:lnTo>
                      <a:pt x="5336" y="2721"/>
                    </a:lnTo>
                    <a:lnTo>
                      <a:pt x="5524" y="2784"/>
                    </a:lnTo>
                    <a:lnTo>
                      <a:pt x="5691" y="2847"/>
                    </a:lnTo>
                    <a:lnTo>
                      <a:pt x="5754" y="2930"/>
                    </a:lnTo>
                    <a:lnTo>
                      <a:pt x="5859" y="2972"/>
                    </a:lnTo>
                    <a:lnTo>
                      <a:pt x="5859" y="2888"/>
                    </a:lnTo>
                    <a:lnTo>
                      <a:pt x="5880" y="2784"/>
                    </a:lnTo>
                    <a:lnTo>
                      <a:pt x="5859" y="2658"/>
                    </a:lnTo>
                    <a:lnTo>
                      <a:pt x="5880" y="2470"/>
                    </a:lnTo>
                    <a:lnTo>
                      <a:pt x="5942" y="2240"/>
                    </a:lnTo>
                    <a:lnTo>
                      <a:pt x="6089" y="2031"/>
                    </a:lnTo>
                    <a:lnTo>
                      <a:pt x="6193" y="2010"/>
                    </a:lnTo>
                    <a:lnTo>
                      <a:pt x="6298" y="2031"/>
                    </a:lnTo>
                    <a:lnTo>
                      <a:pt x="6465" y="2031"/>
                    </a:lnTo>
                    <a:lnTo>
                      <a:pt x="6465" y="1989"/>
                    </a:lnTo>
                    <a:lnTo>
                      <a:pt x="6528" y="1926"/>
                    </a:lnTo>
                    <a:lnTo>
                      <a:pt x="6591" y="1947"/>
                    </a:lnTo>
                    <a:lnTo>
                      <a:pt x="6675" y="1947"/>
                    </a:lnTo>
                    <a:lnTo>
                      <a:pt x="6717" y="1905"/>
                    </a:lnTo>
                    <a:lnTo>
                      <a:pt x="6737" y="1821"/>
                    </a:lnTo>
                    <a:lnTo>
                      <a:pt x="6842" y="1779"/>
                    </a:lnTo>
                    <a:lnTo>
                      <a:pt x="6926" y="1717"/>
                    </a:lnTo>
                    <a:lnTo>
                      <a:pt x="6926" y="1612"/>
                    </a:lnTo>
                    <a:lnTo>
                      <a:pt x="6989" y="1591"/>
                    </a:lnTo>
                    <a:lnTo>
                      <a:pt x="7009" y="1507"/>
                    </a:lnTo>
                    <a:lnTo>
                      <a:pt x="6926" y="1507"/>
                    </a:lnTo>
                    <a:lnTo>
                      <a:pt x="6863" y="1591"/>
                    </a:lnTo>
                    <a:lnTo>
                      <a:pt x="6800" y="1675"/>
                    </a:lnTo>
                    <a:lnTo>
                      <a:pt x="6717" y="1675"/>
                    </a:lnTo>
                    <a:lnTo>
                      <a:pt x="6717" y="1612"/>
                    </a:lnTo>
                    <a:lnTo>
                      <a:pt x="6717" y="1528"/>
                    </a:lnTo>
                    <a:lnTo>
                      <a:pt x="6612" y="1403"/>
                    </a:lnTo>
                    <a:lnTo>
                      <a:pt x="6486" y="1319"/>
                    </a:lnTo>
                    <a:lnTo>
                      <a:pt x="6445" y="1277"/>
                    </a:lnTo>
                    <a:lnTo>
                      <a:pt x="6445" y="1110"/>
                    </a:lnTo>
                    <a:lnTo>
                      <a:pt x="6486" y="943"/>
                    </a:lnTo>
                    <a:lnTo>
                      <a:pt x="6486" y="838"/>
                    </a:lnTo>
                    <a:lnTo>
                      <a:pt x="6465" y="775"/>
                    </a:lnTo>
                    <a:lnTo>
                      <a:pt x="6445" y="796"/>
                    </a:lnTo>
                    <a:lnTo>
                      <a:pt x="6403" y="901"/>
                    </a:lnTo>
                    <a:lnTo>
                      <a:pt x="6298" y="1047"/>
                    </a:lnTo>
                    <a:lnTo>
                      <a:pt x="6131" y="1173"/>
                    </a:lnTo>
                    <a:lnTo>
                      <a:pt x="5963" y="1194"/>
                    </a:lnTo>
                    <a:lnTo>
                      <a:pt x="5901" y="1173"/>
                    </a:lnTo>
                    <a:lnTo>
                      <a:pt x="5838" y="1194"/>
                    </a:lnTo>
                    <a:lnTo>
                      <a:pt x="5733" y="1089"/>
                    </a:lnTo>
                    <a:lnTo>
                      <a:pt x="5608" y="1068"/>
                    </a:lnTo>
                    <a:lnTo>
                      <a:pt x="5419" y="984"/>
                    </a:lnTo>
                    <a:lnTo>
                      <a:pt x="5315" y="880"/>
                    </a:lnTo>
                    <a:lnTo>
                      <a:pt x="5210" y="859"/>
                    </a:lnTo>
                    <a:lnTo>
                      <a:pt x="5147" y="775"/>
                    </a:lnTo>
                    <a:lnTo>
                      <a:pt x="5001" y="671"/>
                    </a:lnTo>
                    <a:lnTo>
                      <a:pt x="4729" y="419"/>
                    </a:lnTo>
                    <a:lnTo>
                      <a:pt x="4645" y="252"/>
                    </a:lnTo>
                    <a:lnTo>
                      <a:pt x="4499" y="231"/>
                    </a:lnTo>
                    <a:lnTo>
                      <a:pt x="4310" y="64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1" name="Google Shape;551;p35"/>
              <p:cNvSpPr/>
              <p:nvPr/>
            </p:nvSpPr>
            <p:spPr>
              <a:xfrm>
                <a:off x="5440200" y="2597250"/>
                <a:ext cx="601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3349" extrusionOk="0">
                    <a:moveTo>
                      <a:pt x="1256" y="1"/>
                    </a:moveTo>
                    <a:lnTo>
                      <a:pt x="1005" y="126"/>
                    </a:lnTo>
                    <a:lnTo>
                      <a:pt x="628" y="189"/>
                    </a:lnTo>
                    <a:lnTo>
                      <a:pt x="419" y="377"/>
                    </a:lnTo>
                    <a:lnTo>
                      <a:pt x="210" y="419"/>
                    </a:lnTo>
                    <a:lnTo>
                      <a:pt x="21" y="586"/>
                    </a:lnTo>
                    <a:lnTo>
                      <a:pt x="0" y="712"/>
                    </a:lnTo>
                    <a:lnTo>
                      <a:pt x="0" y="733"/>
                    </a:lnTo>
                    <a:lnTo>
                      <a:pt x="105" y="649"/>
                    </a:lnTo>
                    <a:lnTo>
                      <a:pt x="293" y="691"/>
                    </a:lnTo>
                    <a:lnTo>
                      <a:pt x="210" y="712"/>
                    </a:lnTo>
                    <a:lnTo>
                      <a:pt x="419" y="921"/>
                    </a:lnTo>
                    <a:lnTo>
                      <a:pt x="565" y="1130"/>
                    </a:lnTo>
                    <a:lnTo>
                      <a:pt x="649" y="1130"/>
                    </a:lnTo>
                    <a:lnTo>
                      <a:pt x="607" y="1214"/>
                    </a:lnTo>
                    <a:lnTo>
                      <a:pt x="712" y="1319"/>
                    </a:lnTo>
                    <a:lnTo>
                      <a:pt x="733" y="1423"/>
                    </a:lnTo>
                    <a:lnTo>
                      <a:pt x="544" y="1361"/>
                    </a:lnTo>
                    <a:lnTo>
                      <a:pt x="524" y="1277"/>
                    </a:lnTo>
                    <a:lnTo>
                      <a:pt x="461" y="1381"/>
                    </a:lnTo>
                    <a:lnTo>
                      <a:pt x="398" y="1361"/>
                    </a:lnTo>
                    <a:lnTo>
                      <a:pt x="252" y="1549"/>
                    </a:lnTo>
                    <a:lnTo>
                      <a:pt x="524" y="1653"/>
                    </a:lnTo>
                    <a:lnTo>
                      <a:pt x="607" y="1633"/>
                    </a:lnTo>
                    <a:lnTo>
                      <a:pt x="649" y="1758"/>
                    </a:lnTo>
                    <a:lnTo>
                      <a:pt x="649" y="1988"/>
                    </a:lnTo>
                    <a:lnTo>
                      <a:pt x="712" y="2051"/>
                    </a:lnTo>
                    <a:lnTo>
                      <a:pt x="754" y="2009"/>
                    </a:lnTo>
                    <a:lnTo>
                      <a:pt x="858" y="2197"/>
                    </a:lnTo>
                    <a:lnTo>
                      <a:pt x="670" y="2323"/>
                    </a:lnTo>
                    <a:lnTo>
                      <a:pt x="670" y="2386"/>
                    </a:lnTo>
                    <a:lnTo>
                      <a:pt x="754" y="2469"/>
                    </a:lnTo>
                    <a:lnTo>
                      <a:pt x="754" y="2574"/>
                    </a:lnTo>
                    <a:lnTo>
                      <a:pt x="670" y="2595"/>
                    </a:lnTo>
                    <a:lnTo>
                      <a:pt x="670" y="2700"/>
                    </a:lnTo>
                    <a:lnTo>
                      <a:pt x="733" y="2804"/>
                    </a:lnTo>
                    <a:lnTo>
                      <a:pt x="670" y="2804"/>
                    </a:lnTo>
                    <a:lnTo>
                      <a:pt x="816" y="3097"/>
                    </a:lnTo>
                    <a:lnTo>
                      <a:pt x="879" y="3097"/>
                    </a:lnTo>
                    <a:lnTo>
                      <a:pt x="921" y="3223"/>
                    </a:lnTo>
                    <a:lnTo>
                      <a:pt x="963" y="3244"/>
                    </a:lnTo>
                    <a:lnTo>
                      <a:pt x="963" y="3348"/>
                    </a:lnTo>
                    <a:lnTo>
                      <a:pt x="1047" y="3306"/>
                    </a:lnTo>
                    <a:lnTo>
                      <a:pt x="1047" y="3139"/>
                    </a:lnTo>
                    <a:lnTo>
                      <a:pt x="1088" y="3223"/>
                    </a:lnTo>
                    <a:lnTo>
                      <a:pt x="1172" y="3118"/>
                    </a:lnTo>
                    <a:lnTo>
                      <a:pt x="1444" y="2888"/>
                    </a:lnTo>
                    <a:lnTo>
                      <a:pt x="1549" y="2846"/>
                    </a:lnTo>
                    <a:lnTo>
                      <a:pt x="1570" y="2909"/>
                    </a:lnTo>
                    <a:lnTo>
                      <a:pt x="1653" y="2825"/>
                    </a:lnTo>
                    <a:lnTo>
                      <a:pt x="1695" y="2825"/>
                    </a:lnTo>
                    <a:lnTo>
                      <a:pt x="1758" y="2930"/>
                    </a:lnTo>
                    <a:lnTo>
                      <a:pt x="1863" y="2909"/>
                    </a:lnTo>
                    <a:lnTo>
                      <a:pt x="1905" y="2951"/>
                    </a:lnTo>
                    <a:lnTo>
                      <a:pt x="1967" y="2909"/>
                    </a:lnTo>
                    <a:lnTo>
                      <a:pt x="1925" y="2825"/>
                    </a:lnTo>
                    <a:lnTo>
                      <a:pt x="2072" y="2741"/>
                    </a:lnTo>
                    <a:lnTo>
                      <a:pt x="2197" y="2741"/>
                    </a:lnTo>
                    <a:lnTo>
                      <a:pt x="2344" y="2532"/>
                    </a:lnTo>
                    <a:lnTo>
                      <a:pt x="2323" y="2490"/>
                    </a:lnTo>
                    <a:lnTo>
                      <a:pt x="2407" y="2428"/>
                    </a:lnTo>
                    <a:lnTo>
                      <a:pt x="2344" y="1988"/>
                    </a:lnTo>
                    <a:lnTo>
                      <a:pt x="2323" y="1988"/>
                    </a:lnTo>
                    <a:lnTo>
                      <a:pt x="2281" y="2009"/>
                    </a:lnTo>
                    <a:lnTo>
                      <a:pt x="2281" y="1884"/>
                    </a:lnTo>
                    <a:lnTo>
                      <a:pt x="2197" y="1486"/>
                    </a:lnTo>
                    <a:lnTo>
                      <a:pt x="2114" y="1381"/>
                    </a:lnTo>
                    <a:lnTo>
                      <a:pt x="2114" y="1130"/>
                    </a:lnTo>
                    <a:lnTo>
                      <a:pt x="1779" y="712"/>
                    </a:lnTo>
                    <a:lnTo>
                      <a:pt x="1465" y="398"/>
                    </a:lnTo>
                    <a:lnTo>
                      <a:pt x="125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2" name="Google Shape;552;p35"/>
              <p:cNvSpPr/>
              <p:nvPr/>
            </p:nvSpPr>
            <p:spPr>
              <a:xfrm>
                <a:off x="5410900" y="2501000"/>
                <a:ext cx="68550" cy="11772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4709" extrusionOk="0">
                    <a:moveTo>
                      <a:pt x="2260" y="1"/>
                    </a:moveTo>
                    <a:lnTo>
                      <a:pt x="2177" y="42"/>
                    </a:lnTo>
                    <a:lnTo>
                      <a:pt x="2177" y="168"/>
                    </a:lnTo>
                    <a:lnTo>
                      <a:pt x="2177" y="273"/>
                    </a:lnTo>
                    <a:lnTo>
                      <a:pt x="2240" y="377"/>
                    </a:lnTo>
                    <a:lnTo>
                      <a:pt x="2177" y="482"/>
                    </a:lnTo>
                    <a:lnTo>
                      <a:pt x="2093" y="482"/>
                    </a:lnTo>
                    <a:lnTo>
                      <a:pt x="1988" y="607"/>
                    </a:lnTo>
                    <a:lnTo>
                      <a:pt x="1988" y="733"/>
                    </a:lnTo>
                    <a:lnTo>
                      <a:pt x="1737" y="921"/>
                    </a:lnTo>
                    <a:lnTo>
                      <a:pt x="1612" y="921"/>
                    </a:lnTo>
                    <a:lnTo>
                      <a:pt x="1528" y="1005"/>
                    </a:lnTo>
                    <a:lnTo>
                      <a:pt x="1633" y="1089"/>
                    </a:lnTo>
                    <a:lnTo>
                      <a:pt x="1779" y="1214"/>
                    </a:lnTo>
                    <a:lnTo>
                      <a:pt x="1779" y="1298"/>
                    </a:lnTo>
                    <a:lnTo>
                      <a:pt x="1716" y="1444"/>
                    </a:lnTo>
                    <a:lnTo>
                      <a:pt x="1570" y="1423"/>
                    </a:lnTo>
                    <a:lnTo>
                      <a:pt x="1319" y="1444"/>
                    </a:lnTo>
                    <a:lnTo>
                      <a:pt x="1193" y="1402"/>
                    </a:lnTo>
                    <a:lnTo>
                      <a:pt x="1089" y="1444"/>
                    </a:lnTo>
                    <a:lnTo>
                      <a:pt x="1005" y="1361"/>
                    </a:lnTo>
                    <a:lnTo>
                      <a:pt x="942" y="1319"/>
                    </a:lnTo>
                    <a:lnTo>
                      <a:pt x="838" y="1151"/>
                    </a:lnTo>
                    <a:lnTo>
                      <a:pt x="691" y="1298"/>
                    </a:lnTo>
                    <a:lnTo>
                      <a:pt x="691" y="1465"/>
                    </a:lnTo>
                    <a:lnTo>
                      <a:pt x="691" y="1528"/>
                    </a:lnTo>
                    <a:lnTo>
                      <a:pt x="649" y="1633"/>
                    </a:lnTo>
                    <a:lnTo>
                      <a:pt x="566" y="1926"/>
                    </a:lnTo>
                    <a:lnTo>
                      <a:pt x="461" y="1967"/>
                    </a:lnTo>
                    <a:lnTo>
                      <a:pt x="356" y="2156"/>
                    </a:lnTo>
                    <a:lnTo>
                      <a:pt x="210" y="2260"/>
                    </a:lnTo>
                    <a:lnTo>
                      <a:pt x="210" y="2365"/>
                    </a:lnTo>
                    <a:lnTo>
                      <a:pt x="147" y="2511"/>
                    </a:lnTo>
                    <a:lnTo>
                      <a:pt x="1" y="2616"/>
                    </a:lnTo>
                    <a:lnTo>
                      <a:pt x="1" y="2972"/>
                    </a:lnTo>
                    <a:lnTo>
                      <a:pt x="22" y="3014"/>
                    </a:lnTo>
                    <a:lnTo>
                      <a:pt x="43" y="2993"/>
                    </a:lnTo>
                    <a:lnTo>
                      <a:pt x="84" y="3202"/>
                    </a:lnTo>
                    <a:lnTo>
                      <a:pt x="168" y="3139"/>
                    </a:lnTo>
                    <a:lnTo>
                      <a:pt x="168" y="3034"/>
                    </a:lnTo>
                    <a:lnTo>
                      <a:pt x="315" y="3118"/>
                    </a:lnTo>
                    <a:lnTo>
                      <a:pt x="356" y="3202"/>
                    </a:lnTo>
                    <a:lnTo>
                      <a:pt x="545" y="3181"/>
                    </a:lnTo>
                    <a:lnTo>
                      <a:pt x="587" y="3097"/>
                    </a:lnTo>
                    <a:lnTo>
                      <a:pt x="670" y="3097"/>
                    </a:lnTo>
                    <a:lnTo>
                      <a:pt x="649" y="3181"/>
                    </a:lnTo>
                    <a:lnTo>
                      <a:pt x="566" y="3223"/>
                    </a:lnTo>
                    <a:lnTo>
                      <a:pt x="649" y="3348"/>
                    </a:lnTo>
                    <a:lnTo>
                      <a:pt x="524" y="3558"/>
                    </a:lnTo>
                    <a:lnTo>
                      <a:pt x="524" y="3851"/>
                    </a:lnTo>
                    <a:lnTo>
                      <a:pt x="545" y="3913"/>
                    </a:lnTo>
                    <a:lnTo>
                      <a:pt x="775" y="3913"/>
                    </a:lnTo>
                    <a:lnTo>
                      <a:pt x="880" y="3851"/>
                    </a:lnTo>
                    <a:lnTo>
                      <a:pt x="754" y="3955"/>
                    </a:lnTo>
                    <a:lnTo>
                      <a:pt x="608" y="3955"/>
                    </a:lnTo>
                    <a:lnTo>
                      <a:pt x="545" y="4143"/>
                    </a:lnTo>
                    <a:lnTo>
                      <a:pt x="524" y="4374"/>
                    </a:lnTo>
                    <a:lnTo>
                      <a:pt x="482" y="4478"/>
                    </a:lnTo>
                    <a:lnTo>
                      <a:pt x="545" y="4478"/>
                    </a:lnTo>
                    <a:lnTo>
                      <a:pt x="649" y="4436"/>
                    </a:lnTo>
                    <a:lnTo>
                      <a:pt x="775" y="4478"/>
                    </a:lnTo>
                    <a:lnTo>
                      <a:pt x="670" y="4646"/>
                    </a:lnTo>
                    <a:lnTo>
                      <a:pt x="691" y="4708"/>
                    </a:lnTo>
                    <a:lnTo>
                      <a:pt x="838" y="4604"/>
                    </a:lnTo>
                    <a:lnTo>
                      <a:pt x="900" y="4667"/>
                    </a:lnTo>
                    <a:lnTo>
                      <a:pt x="1005" y="4541"/>
                    </a:lnTo>
                    <a:lnTo>
                      <a:pt x="963" y="4478"/>
                    </a:lnTo>
                    <a:lnTo>
                      <a:pt x="1047" y="4436"/>
                    </a:lnTo>
                    <a:lnTo>
                      <a:pt x="1172" y="4562"/>
                    </a:lnTo>
                    <a:lnTo>
                      <a:pt x="1193" y="4436"/>
                    </a:lnTo>
                    <a:lnTo>
                      <a:pt x="1382" y="4269"/>
                    </a:lnTo>
                    <a:lnTo>
                      <a:pt x="1591" y="4227"/>
                    </a:lnTo>
                    <a:lnTo>
                      <a:pt x="1800" y="4039"/>
                    </a:lnTo>
                    <a:lnTo>
                      <a:pt x="2177" y="3976"/>
                    </a:lnTo>
                    <a:lnTo>
                      <a:pt x="2428" y="3851"/>
                    </a:lnTo>
                    <a:lnTo>
                      <a:pt x="2344" y="3725"/>
                    </a:lnTo>
                    <a:lnTo>
                      <a:pt x="1926" y="3495"/>
                    </a:lnTo>
                    <a:lnTo>
                      <a:pt x="1884" y="3390"/>
                    </a:lnTo>
                    <a:lnTo>
                      <a:pt x="1654" y="3348"/>
                    </a:lnTo>
                    <a:lnTo>
                      <a:pt x="1612" y="3202"/>
                    </a:lnTo>
                    <a:lnTo>
                      <a:pt x="1654" y="3118"/>
                    </a:lnTo>
                    <a:lnTo>
                      <a:pt x="1633" y="2993"/>
                    </a:lnTo>
                    <a:lnTo>
                      <a:pt x="1633" y="2867"/>
                    </a:lnTo>
                    <a:lnTo>
                      <a:pt x="1800" y="2762"/>
                    </a:lnTo>
                    <a:lnTo>
                      <a:pt x="1821" y="2616"/>
                    </a:lnTo>
                    <a:lnTo>
                      <a:pt x="1947" y="2574"/>
                    </a:lnTo>
                    <a:lnTo>
                      <a:pt x="2051" y="2574"/>
                    </a:lnTo>
                    <a:lnTo>
                      <a:pt x="2093" y="2490"/>
                    </a:lnTo>
                    <a:lnTo>
                      <a:pt x="2156" y="2449"/>
                    </a:lnTo>
                    <a:lnTo>
                      <a:pt x="2135" y="2344"/>
                    </a:lnTo>
                    <a:lnTo>
                      <a:pt x="2428" y="2051"/>
                    </a:lnTo>
                    <a:lnTo>
                      <a:pt x="2407" y="1988"/>
                    </a:lnTo>
                    <a:lnTo>
                      <a:pt x="2553" y="1863"/>
                    </a:lnTo>
                    <a:lnTo>
                      <a:pt x="2574" y="1737"/>
                    </a:lnTo>
                    <a:lnTo>
                      <a:pt x="2512" y="1654"/>
                    </a:lnTo>
                    <a:lnTo>
                      <a:pt x="2512" y="1361"/>
                    </a:lnTo>
                    <a:lnTo>
                      <a:pt x="2365" y="1256"/>
                    </a:lnTo>
                    <a:lnTo>
                      <a:pt x="2365" y="1110"/>
                    </a:lnTo>
                    <a:lnTo>
                      <a:pt x="2449" y="817"/>
                    </a:lnTo>
                    <a:lnTo>
                      <a:pt x="2449" y="691"/>
                    </a:lnTo>
                    <a:lnTo>
                      <a:pt x="2532" y="691"/>
                    </a:lnTo>
                    <a:lnTo>
                      <a:pt x="2721" y="482"/>
                    </a:lnTo>
                    <a:lnTo>
                      <a:pt x="2742" y="482"/>
                    </a:lnTo>
                    <a:lnTo>
                      <a:pt x="2637" y="356"/>
                    </a:lnTo>
                    <a:lnTo>
                      <a:pt x="2616" y="293"/>
                    </a:lnTo>
                    <a:lnTo>
                      <a:pt x="2428" y="273"/>
                    </a:lnTo>
                    <a:lnTo>
                      <a:pt x="2365" y="189"/>
                    </a:lnTo>
                    <a:lnTo>
                      <a:pt x="2365" y="84"/>
                    </a:ln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3" name="Google Shape;553;p35"/>
              <p:cNvSpPr/>
              <p:nvPr/>
            </p:nvSpPr>
            <p:spPr>
              <a:xfrm>
                <a:off x="4855375" y="2348250"/>
                <a:ext cx="444650" cy="209800"/>
              </a:xfrm>
              <a:custGeom>
                <a:avLst/>
                <a:gdLst/>
                <a:ahLst/>
                <a:cxnLst/>
                <a:rect l="l" t="t" r="r" b="b"/>
                <a:pathLst>
                  <a:path w="17786" h="8392" extrusionOk="0">
                    <a:moveTo>
                      <a:pt x="5232" y="1"/>
                    </a:moveTo>
                    <a:lnTo>
                      <a:pt x="5169" y="85"/>
                    </a:lnTo>
                    <a:lnTo>
                      <a:pt x="5169" y="147"/>
                    </a:lnTo>
                    <a:lnTo>
                      <a:pt x="5190" y="252"/>
                    </a:lnTo>
                    <a:lnTo>
                      <a:pt x="5169" y="336"/>
                    </a:lnTo>
                    <a:lnTo>
                      <a:pt x="5085" y="336"/>
                    </a:lnTo>
                    <a:lnTo>
                      <a:pt x="5002" y="357"/>
                    </a:lnTo>
                    <a:lnTo>
                      <a:pt x="4918" y="461"/>
                    </a:lnTo>
                    <a:lnTo>
                      <a:pt x="4918" y="545"/>
                    </a:lnTo>
                    <a:lnTo>
                      <a:pt x="4813" y="670"/>
                    </a:lnTo>
                    <a:lnTo>
                      <a:pt x="4813" y="963"/>
                    </a:lnTo>
                    <a:lnTo>
                      <a:pt x="4855" y="1089"/>
                    </a:lnTo>
                    <a:lnTo>
                      <a:pt x="5023" y="1152"/>
                    </a:lnTo>
                    <a:lnTo>
                      <a:pt x="5085" y="1214"/>
                    </a:lnTo>
                    <a:lnTo>
                      <a:pt x="5190" y="1256"/>
                    </a:lnTo>
                    <a:lnTo>
                      <a:pt x="5211" y="1340"/>
                    </a:lnTo>
                    <a:lnTo>
                      <a:pt x="5190" y="1507"/>
                    </a:lnTo>
                    <a:lnTo>
                      <a:pt x="5190" y="1696"/>
                    </a:lnTo>
                    <a:lnTo>
                      <a:pt x="5295" y="1779"/>
                    </a:lnTo>
                    <a:lnTo>
                      <a:pt x="5378" y="1863"/>
                    </a:lnTo>
                    <a:lnTo>
                      <a:pt x="5232" y="2010"/>
                    </a:lnTo>
                    <a:lnTo>
                      <a:pt x="5043" y="2030"/>
                    </a:lnTo>
                    <a:lnTo>
                      <a:pt x="4960" y="2010"/>
                    </a:lnTo>
                    <a:lnTo>
                      <a:pt x="4918" y="2072"/>
                    </a:lnTo>
                    <a:lnTo>
                      <a:pt x="4813" y="2072"/>
                    </a:lnTo>
                    <a:lnTo>
                      <a:pt x="4709" y="2010"/>
                    </a:lnTo>
                    <a:lnTo>
                      <a:pt x="4479" y="2010"/>
                    </a:lnTo>
                    <a:lnTo>
                      <a:pt x="4374" y="2030"/>
                    </a:lnTo>
                    <a:lnTo>
                      <a:pt x="4290" y="1989"/>
                    </a:lnTo>
                    <a:lnTo>
                      <a:pt x="4186" y="1968"/>
                    </a:lnTo>
                    <a:lnTo>
                      <a:pt x="4081" y="1968"/>
                    </a:lnTo>
                    <a:lnTo>
                      <a:pt x="3955" y="2072"/>
                    </a:lnTo>
                    <a:lnTo>
                      <a:pt x="3851" y="2093"/>
                    </a:lnTo>
                    <a:lnTo>
                      <a:pt x="3767" y="2135"/>
                    </a:lnTo>
                    <a:lnTo>
                      <a:pt x="3558" y="2030"/>
                    </a:lnTo>
                    <a:lnTo>
                      <a:pt x="3453" y="1968"/>
                    </a:lnTo>
                    <a:lnTo>
                      <a:pt x="3181" y="1800"/>
                    </a:lnTo>
                    <a:lnTo>
                      <a:pt x="3139" y="1717"/>
                    </a:lnTo>
                    <a:lnTo>
                      <a:pt x="3118" y="1612"/>
                    </a:lnTo>
                    <a:lnTo>
                      <a:pt x="3077" y="1549"/>
                    </a:lnTo>
                    <a:lnTo>
                      <a:pt x="2888" y="1549"/>
                    </a:lnTo>
                    <a:lnTo>
                      <a:pt x="2805" y="1591"/>
                    </a:lnTo>
                    <a:lnTo>
                      <a:pt x="2700" y="1591"/>
                    </a:lnTo>
                    <a:lnTo>
                      <a:pt x="2658" y="1612"/>
                    </a:lnTo>
                    <a:lnTo>
                      <a:pt x="2512" y="1612"/>
                    </a:lnTo>
                    <a:lnTo>
                      <a:pt x="2470" y="1549"/>
                    </a:lnTo>
                    <a:lnTo>
                      <a:pt x="2428" y="1486"/>
                    </a:lnTo>
                    <a:lnTo>
                      <a:pt x="2365" y="1382"/>
                    </a:lnTo>
                    <a:lnTo>
                      <a:pt x="2344" y="1382"/>
                    </a:lnTo>
                    <a:lnTo>
                      <a:pt x="2261" y="1445"/>
                    </a:lnTo>
                    <a:lnTo>
                      <a:pt x="2030" y="1445"/>
                    </a:lnTo>
                    <a:lnTo>
                      <a:pt x="1905" y="1466"/>
                    </a:lnTo>
                    <a:lnTo>
                      <a:pt x="1717" y="1486"/>
                    </a:lnTo>
                    <a:lnTo>
                      <a:pt x="1633" y="1549"/>
                    </a:lnTo>
                    <a:lnTo>
                      <a:pt x="1549" y="1675"/>
                    </a:lnTo>
                    <a:lnTo>
                      <a:pt x="1466" y="1717"/>
                    </a:lnTo>
                    <a:lnTo>
                      <a:pt x="1298" y="1675"/>
                    </a:lnTo>
                    <a:lnTo>
                      <a:pt x="1256" y="1717"/>
                    </a:lnTo>
                    <a:lnTo>
                      <a:pt x="1256" y="1800"/>
                    </a:lnTo>
                    <a:lnTo>
                      <a:pt x="1319" y="1863"/>
                    </a:lnTo>
                    <a:lnTo>
                      <a:pt x="1256" y="1884"/>
                    </a:lnTo>
                    <a:lnTo>
                      <a:pt x="1193" y="2010"/>
                    </a:lnTo>
                    <a:lnTo>
                      <a:pt x="1110" y="2030"/>
                    </a:lnTo>
                    <a:lnTo>
                      <a:pt x="1005" y="2114"/>
                    </a:lnTo>
                    <a:lnTo>
                      <a:pt x="1005" y="2198"/>
                    </a:lnTo>
                    <a:lnTo>
                      <a:pt x="838" y="2282"/>
                    </a:lnTo>
                    <a:lnTo>
                      <a:pt x="817" y="2386"/>
                    </a:lnTo>
                    <a:lnTo>
                      <a:pt x="796" y="2512"/>
                    </a:lnTo>
                    <a:lnTo>
                      <a:pt x="608" y="2554"/>
                    </a:lnTo>
                    <a:lnTo>
                      <a:pt x="503" y="2658"/>
                    </a:lnTo>
                    <a:lnTo>
                      <a:pt x="482" y="2742"/>
                    </a:lnTo>
                    <a:lnTo>
                      <a:pt x="210" y="2721"/>
                    </a:lnTo>
                    <a:lnTo>
                      <a:pt x="105" y="2763"/>
                    </a:lnTo>
                    <a:lnTo>
                      <a:pt x="1" y="2972"/>
                    </a:lnTo>
                    <a:lnTo>
                      <a:pt x="1" y="3014"/>
                    </a:lnTo>
                    <a:lnTo>
                      <a:pt x="43" y="3056"/>
                    </a:lnTo>
                    <a:lnTo>
                      <a:pt x="43" y="3181"/>
                    </a:lnTo>
                    <a:lnTo>
                      <a:pt x="64" y="3223"/>
                    </a:lnTo>
                    <a:lnTo>
                      <a:pt x="105" y="3286"/>
                    </a:lnTo>
                    <a:lnTo>
                      <a:pt x="147" y="3286"/>
                    </a:lnTo>
                    <a:lnTo>
                      <a:pt x="147" y="3244"/>
                    </a:lnTo>
                    <a:lnTo>
                      <a:pt x="168" y="3244"/>
                    </a:lnTo>
                    <a:lnTo>
                      <a:pt x="189" y="3286"/>
                    </a:lnTo>
                    <a:lnTo>
                      <a:pt x="189" y="3370"/>
                    </a:lnTo>
                    <a:lnTo>
                      <a:pt x="210" y="3453"/>
                    </a:lnTo>
                    <a:lnTo>
                      <a:pt x="294" y="3495"/>
                    </a:lnTo>
                    <a:lnTo>
                      <a:pt x="336" y="3537"/>
                    </a:lnTo>
                    <a:lnTo>
                      <a:pt x="461" y="3642"/>
                    </a:lnTo>
                    <a:lnTo>
                      <a:pt x="566" y="3704"/>
                    </a:lnTo>
                    <a:lnTo>
                      <a:pt x="629" y="3788"/>
                    </a:lnTo>
                    <a:lnTo>
                      <a:pt x="629" y="3851"/>
                    </a:lnTo>
                    <a:lnTo>
                      <a:pt x="670" y="3914"/>
                    </a:lnTo>
                    <a:lnTo>
                      <a:pt x="796" y="3997"/>
                    </a:lnTo>
                    <a:lnTo>
                      <a:pt x="838" y="3997"/>
                    </a:lnTo>
                    <a:lnTo>
                      <a:pt x="859" y="3914"/>
                    </a:lnTo>
                    <a:lnTo>
                      <a:pt x="901" y="3872"/>
                    </a:lnTo>
                    <a:lnTo>
                      <a:pt x="1026" y="3809"/>
                    </a:lnTo>
                    <a:lnTo>
                      <a:pt x="1131" y="3809"/>
                    </a:lnTo>
                    <a:lnTo>
                      <a:pt x="1152" y="3872"/>
                    </a:lnTo>
                    <a:lnTo>
                      <a:pt x="1235" y="3976"/>
                    </a:lnTo>
                    <a:lnTo>
                      <a:pt x="1319" y="3997"/>
                    </a:lnTo>
                    <a:lnTo>
                      <a:pt x="1361" y="3976"/>
                    </a:lnTo>
                    <a:lnTo>
                      <a:pt x="1424" y="3914"/>
                    </a:lnTo>
                    <a:lnTo>
                      <a:pt x="1528" y="3914"/>
                    </a:lnTo>
                    <a:lnTo>
                      <a:pt x="1612" y="3955"/>
                    </a:lnTo>
                    <a:lnTo>
                      <a:pt x="1654" y="4018"/>
                    </a:lnTo>
                    <a:lnTo>
                      <a:pt x="1738" y="4060"/>
                    </a:lnTo>
                    <a:lnTo>
                      <a:pt x="1842" y="4123"/>
                    </a:lnTo>
                    <a:lnTo>
                      <a:pt x="1884" y="4207"/>
                    </a:lnTo>
                    <a:lnTo>
                      <a:pt x="1905" y="4311"/>
                    </a:lnTo>
                    <a:lnTo>
                      <a:pt x="1947" y="4416"/>
                    </a:lnTo>
                    <a:lnTo>
                      <a:pt x="1989" y="4499"/>
                    </a:lnTo>
                    <a:lnTo>
                      <a:pt x="2051" y="4604"/>
                    </a:lnTo>
                    <a:lnTo>
                      <a:pt x="2135" y="4646"/>
                    </a:lnTo>
                    <a:lnTo>
                      <a:pt x="2198" y="4709"/>
                    </a:lnTo>
                    <a:lnTo>
                      <a:pt x="2282" y="4834"/>
                    </a:lnTo>
                    <a:lnTo>
                      <a:pt x="2344" y="4897"/>
                    </a:lnTo>
                    <a:lnTo>
                      <a:pt x="2344" y="5023"/>
                    </a:lnTo>
                    <a:lnTo>
                      <a:pt x="2302" y="5106"/>
                    </a:lnTo>
                    <a:lnTo>
                      <a:pt x="2344" y="5232"/>
                    </a:lnTo>
                    <a:lnTo>
                      <a:pt x="2407" y="5315"/>
                    </a:lnTo>
                    <a:lnTo>
                      <a:pt x="2365" y="5420"/>
                    </a:lnTo>
                    <a:lnTo>
                      <a:pt x="2282" y="5483"/>
                    </a:lnTo>
                    <a:lnTo>
                      <a:pt x="2261" y="5546"/>
                    </a:lnTo>
                    <a:lnTo>
                      <a:pt x="2261" y="5629"/>
                    </a:lnTo>
                    <a:lnTo>
                      <a:pt x="2282" y="5734"/>
                    </a:lnTo>
                    <a:lnTo>
                      <a:pt x="2407" y="5901"/>
                    </a:lnTo>
                    <a:lnTo>
                      <a:pt x="2512" y="5985"/>
                    </a:lnTo>
                    <a:lnTo>
                      <a:pt x="3098" y="6111"/>
                    </a:lnTo>
                    <a:lnTo>
                      <a:pt x="3349" y="6090"/>
                    </a:lnTo>
                    <a:lnTo>
                      <a:pt x="3516" y="6090"/>
                    </a:lnTo>
                    <a:lnTo>
                      <a:pt x="3558" y="6048"/>
                    </a:lnTo>
                    <a:lnTo>
                      <a:pt x="3600" y="6048"/>
                    </a:lnTo>
                    <a:lnTo>
                      <a:pt x="3976" y="6111"/>
                    </a:lnTo>
                    <a:lnTo>
                      <a:pt x="4165" y="6257"/>
                    </a:lnTo>
                    <a:lnTo>
                      <a:pt x="4227" y="6299"/>
                    </a:lnTo>
                    <a:lnTo>
                      <a:pt x="4332" y="6320"/>
                    </a:lnTo>
                    <a:lnTo>
                      <a:pt x="4437" y="6320"/>
                    </a:lnTo>
                    <a:lnTo>
                      <a:pt x="4646" y="6487"/>
                    </a:lnTo>
                    <a:lnTo>
                      <a:pt x="4792" y="6571"/>
                    </a:lnTo>
                    <a:lnTo>
                      <a:pt x="5023" y="6571"/>
                    </a:lnTo>
                    <a:lnTo>
                      <a:pt x="5043" y="6675"/>
                    </a:lnTo>
                    <a:lnTo>
                      <a:pt x="5085" y="6738"/>
                    </a:lnTo>
                    <a:lnTo>
                      <a:pt x="5127" y="6738"/>
                    </a:lnTo>
                    <a:lnTo>
                      <a:pt x="5211" y="6780"/>
                    </a:lnTo>
                    <a:lnTo>
                      <a:pt x="5315" y="6885"/>
                    </a:lnTo>
                    <a:lnTo>
                      <a:pt x="5315" y="6948"/>
                    </a:lnTo>
                    <a:lnTo>
                      <a:pt x="5378" y="7115"/>
                    </a:lnTo>
                    <a:lnTo>
                      <a:pt x="5483" y="7240"/>
                    </a:lnTo>
                    <a:lnTo>
                      <a:pt x="5608" y="7408"/>
                    </a:lnTo>
                    <a:lnTo>
                      <a:pt x="5650" y="7533"/>
                    </a:lnTo>
                    <a:lnTo>
                      <a:pt x="5797" y="7784"/>
                    </a:lnTo>
                    <a:lnTo>
                      <a:pt x="5901" y="7826"/>
                    </a:lnTo>
                    <a:lnTo>
                      <a:pt x="6006" y="7784"/>
                    </a:lnTo>
                    <a:lnTo>
                      <a:pt x="6236" y="7764"/>
                    </a:lnTo>
                    <a:lnTo>
                      <a:pt x="6487" y="7784"/>
                    </a:lnTo>
                    <a:lnTo>
                      <a:pt x="6843" y="7764"/>
                    </a:lnTo>
                    <a:lnTo>
                      <a:pt x="7324" y="7826"/>
                    </a:lnTo>
                    <a:lnTo>
                      <a:pt x="7596" y="7784"/>
                    </a:lnTo>
                    <a:lnTo>
                      <a:pt x="7784" y="7722"/>
                    </a:lnTo>
                    <a:lnTo>
                      <a:pt x="7826" y="7659"/>
                    </a:lnTo>
                    <a:lnTo>
                      <a:pt x="7889" y="7617"/>
                    </a:lnTo>
                    <a:lnTo>
                      <a:pt x="7952" y="7638"/>
                    </a:lnTo>
                    <a:lnTo>
                      <a:pt x="8328" y="7638"/>
                    </a:lnTo>
                    <a:lnTo>
                      <a:pt x="8747" y="7659"/>
                    </a:lnTo>
                    <a:lnTo>
                      <a:pt x="8872" y="7680"/>
                    </a:lnTo>
                    <a:lnTo>
                      <a:pt x="9082" y="7868"/>
                    </a:lnTo>
                    <a:lnTo>
                      <a:pt x="9458" y="8036"/>
                    </a:lnTo>
                    <a:lnTo>
                      <a:pt x="9814" y="8161"/>
                    </a:lnTo>
                    <a:lnTo>
                      <a:pt x="9981" y="8182"/>
                    </a:lnTo>
                    <a:lnTo>
                      <a:pt x="10191" y="8287"/>
                    </a:lnTo>
                    <a:lnTo>
                      <a:pt x="10358" y="8266"/>
                    </a:lnTo>
                    <a:lnTo>
                      <a:pt x="10630" y="8182"/>
                    </a:lnTo>
                    <a:lnTo>
                      <a:pt x="10651" y="8287"/>
                    </a:lnTo>
                    <a:lnTo>
                      <a:pt x="10651" y="8349"/>
                    </a:lnTo>
                    <a:lnTo>
                      <a:pt x="10797" y="8391"/>
                    </a:lnTo>
                    <a:lnTo>
                      <a:pt x="10944" y="8391"/>
                    </a:lnTo>
                    <a:lnTo>
                      <a:pt x="11049" y="8287"/>
                    </a:lnTo>
                    <a:lnTo>
                      <a:pt x="11300" y="8098"/>
                    </a:lnTo>
                    <a:lnTo>
                      <a:pt x="11467" y="7931"/>
                    </a:lnTo>
                    <a:lnTo>
                      <a:pt x="11781" y="7826"/>
                    </a:lnTo>
                    <a:lnTo>
                      <a:pt x="12199" y="7659"/>
                    </a:lnTo>
                    <a:lnTo>
                      <a:pt x="12367" y="7617"/>
                    </a:lnTo>
                    <a:lnTo>
                      <a:pt x="12555" y="7554"/>
                    </a:lnTo>
                    <a:lnTo>
                      <a:pt x="12806" y="7533"/>
                    </a:lnTo>
                    <a:lnTo>
                      <a:pt x="12953" y="7533"/>
                    </a:lnTo>
                    <a:lnTo>
                      <a:pt x="13120" y="7408"/>
                    </a:lnTo>
                    <a:lnTo>
                      <a:pt x="13266" y="7303"/>
                    </a:lnTo>
                    <a:lnTo>
                      <a:pt x="13392" y="7303"/>
                    </a:lnTo>
                    <a:lnTo>
                      <a:pt x="13580" y="7240"/>
                    </a:lnTo>
                    <a:lnTo>
                      <a:pt x="13685" y="7240"/>
                    </a:lnTo>
                    <a:lnTo>
                      <a:pt x="13769" y="7031"/>
                    </a:lnTo>
                    <a:lnTo>
                      <a:pt x="13894" y="6801"/>
                    </a:lnTo>
                    <a:lnTo>
                      <a:pt x="14166" y="6508"/>
                    </a:lnTo>
                    <a:lnTo>
                      <a:pt x="14229" y="6403"/>
                    </a:lnTo>
                    <a:lnTo>
                      <a:pt x="14292" y="6299"/>
                    </a:lnTo>
                    <a:lnTo>
                      <a:pt x="14292" y="6215"/>
                    </a:lnTo>
                    <a:lnTo>
                      <a:pt x="14062" y="6090"/>
                    </a:lnTo>
                    <a:lnTo>
                      <a:pt x="13790" y="5901"/>
                    </a:lnTo>
                    <a:lnTo>
                      <a:pt x="13810" y="5839"/>
                    </a:lnTo>
                    <a:lnTo>
                      <a:pt x="13790" y="5692"/>
                    </a:lnTo>
                    <a:lnTo>
                      <a:pt x="13790" y="5462"/>
                    </a:lnTo>
                    <a:lnTo>
                      <a:pt x="13894" y="5336"/>
                    </a:lnTo>
                    <a:lnTo>
                      <a:pt x="14020" y="5232"/>
                    </a:lnTo>
                    <a:lnTo>
                      <a:pt x="14229" y="5169"/>
                    </a:lnTo>
                    <a:lnTo>
                      <a:pt x="14396" y="5211"/>
                    </a:lnTo>
                    <a:lnTo>
                      <a:pt x="14522" y="5274"/>
                    </a:lnTo>
                    <a:lnTo>
                      <a:pt x="14710" y="5357"/>
                    </a:lnTo>
                    <a:lnTo>
                      <a:pt x="14836" y="5378"/>
                    </a:lnTo>
                    <a:lnTo>
                      <a:pt x="14961" y="5441"/>
                    </a:lnTo>
                    <a:lnTo>
                      <a:pt x="15024" y="5441"/>
                    </a:lnTo>
                    <a:lnTo>
                      <a:pt x="15045" y="5336"/>
                    </a:lnTo>
                    <a:lnTo>
                      <a:pt x="15129" y="5253"/>
                    </a:lnTo>
                    <a:lnTo>
                      <a:pt x="15254" y="5148"/>
                    </a:lnTo>
                    <a:lnTo>
                      <a:pt x="15359" y="5064"/>
                    </a:lnTo>
                    <a:lnTo>
                      <a:pt x="15463" y="4855"/>
                    </a:lnTo>
                    <a:lnTo>
                      <a:pt x="15547" y="4813"/>
                    </a:lnTo>
                    <a:lnTo>
                      <a:pt x="15673" y="4834"/>
                    </a:lnTo>
                    <a:lnTo>
                      <a:pt x="15840" y="4834"/>
                    </a:lnTo>
                    <a:lnTo>
                      <a:pt x="16070" y="4646"/>
                    </a:lnTo>
                    <a:lnTo>
                      <a:pt x="16196" y="4625"/>
                    </a:lnTo>
                    <a:lnTo>
                      <a:pt x="16259" y="4541"/>
                    </a:lnTo>
                    <a:lnTo>
                      <a:pt x="16259" y="4437"/>
                    </a:lnTo>
                    <a:lnTo>
                      <a:pt x="16279" y="4269"/>
                    </a:lnTo>
                    <a:lnTo>
                      <a:pt x="16384" y="4102"/>
                    </a:lnTo>
                    <a:lnTo>
                      <a:pt x="16426" y="4018"/>
                    </a:lnTo>
                    <a:lnTo>
                      <a:pt x="16489" y="4060"/>
                    </a:lnTo>
                    <a:lnTo>
                      <a:pt x="16551" y="4018"/>
                    </a:lnTo>
                    <a:lnTo>
                      <a:pt x="16614" y="3976"/>
                    </a:lnTo>
                    <a:lnTo>
                      <a:pt x="16614" y="3872"/>
                    </a:lnTo>
                    <a:lnTo>
                      <a:pt x="16677" y="3851"/>
                    </a:lnTo>
                    <a:lnTo>
                      <a:pt x="16782" y="3914"/>
                    </a:lnTo>
                    <a:lnTo>
                      <a:pt x="16844" y="3872"/>
                    </a:lnTo>
                    <a:lnTo>
                      <a:pt x="17012" y="3746"/>
                    </a:lnTo>
                    <a:lnTo>
                      <a:pt x="17116" y="3600"/>
                    </a:lnTo>
                    <a:lnTo>
                      <a:pt x="17221" y="3579"/>
                    </a:lnTo>
                    <a:lnTo>
                      <a:pt x="17367" y="3662"/>
                    </a:lnTo>
                    <a:lnTo>
                      <a:pt x="17451" y="3600"/>
                    </a:lnTo>
                    <a:lnTo>
                      <a:pt x="17556" y="3579"/>
                    </a:lnTo>
                    <a:lnTo>
                      <a:pt x="17598" y="3642"/>
                    </a:lnTo>
                    <a:lnTo>
                      <a:pt x="17723" y="3662"/>
                    </a:lnTo>
                    <a:lnTo>
                      <a:pt x="17744" y="3579"/>
                    </a:lnTo>
                    <a:lnTo>
                      <a:pt x="17744" y="3495"/>
                    </a:lnTo>
                    <a:lnTo>
                      <a:pt x="17786" y="3453"/>
                    </a:lnTo>
                    <a:lnTo>
                      <a:pt x="17786" y="3349"/>
                    </a:lnTo>
                    <a:lnTo>
                      <a:pt x="17765" y="3265"/>
                    </a:lnTo>
                    <a:lnTo>
                      <a:pt x="17744" y="3160"/>
                    </a:lnTo>
                    <a:lnTo>
                      <a:pt x="17535" y="3014"/>
                    </a:lnTo>
                    <a:lnTo>
                      <a:pt x="17367" y="2805"/>
                    </a:lnTo>
                    <a:lnTo>
                      <a:pt x="17158" y="2616"/>
                    </a:lnTo>
                    <a:lnTo>
                      <a:pt x="17012" y="2428"/>
                    </a:lnTo>
                    <a:lnTo>
                      <a:pt x="16740" y="2344"/>
                    </a:lnTo>
                    <a:lnTo>
                      <a:pt x="16698" y="2407"/>
                    </a:lnTo>
                    <a:lnTo>
                      <a:pt x="16531" y="2449"/>
                    </a:lnTo>
                    <a:lnTo>
                      <a:pt x="16531" y="2554"/>
                    </a:lnTo>
                    <a:lnTo>
                      <a:pt x="16531" y="2700"/>
                    </a:lnTo>
                    <a:lnTo>
                      <a:pt x="16405" y="2909"/>
                    </a:lnTo>
                    <a:lnTo>
                      <a:pt x="16300" y="2805"/>
                    </a:lnTo>
                    <a:lnTo>
                      <a:pt x="16028" y="2742"/>
                    </a:lnTo>
                    <a:lnTo>
                      <a:pt x="15798" y="2742"/>
                    </a:lnTo>
                    <a:lnTo>
                      <a:pt x="15631" y="2909"/>
                    </a:lnTo>
                    <a:lnTo>
                      <a:pt x="15359" y="2763"/>
                    </a:lnTo>
                    <a:lnTo>
                      <a:pt x="15254" y="2595"/>
                    </a:lnTo>
                    <a:lnTo>
                      <a:pt x="15338" y="2323"/>
                    </a:lnTo>
                    <a:lnTo>
                      <a:pt x="15317" y="2219"/>
                    </a:lnTo>
                    <a:lnTo>
                      <a:pt x="15359" y="2030"/>
                    </a:lnTo>
                    <a:lnTo>
                      <a:pt x="15338" y="1863"/>
                    </a:lnTo>
                    <a:lnTo>
                      <a:pt x="15463" y="963"/>
                    </a:lnTo>
                    <a:lnTo>
                      <a:pt x="15463" y="942"/>
                    </a:lnTo>
                    <a:lnTo>
                      <a:pt x="15422" y="880"/>
                    </a:lnTo>
                    <a:lnTo>
                      <a:pt x="15212" y="838"/>
                    </a:lnTo>
                    <a:lnTo>
                      <a:pt x="14982" y="859"/>
                    </a:lnTo>
                    <a:lnTo>
                      <a:pt x="14982" y="922"/>
                    </a:lnTo>
                    <a:lnTo>
                      <a:pt x="14857" y="984"/>
                    </a:lnTo>
                    <a:lnTo>
                      <a:pt x="14752" y="984"/>
                    </a:lnTo>
                    <a:lnTo>
                      <a:pt x="14710" y="942"/>
                    </a:lnTo>
                    <a:lnTo>
                      <a:pt x="14606" y="1026"/>
                    </a:lnTo>
                    <a:lnTo>
                      <a:pt x="14501" y="963"/>
                    </a:lnTo>
                    <a:lnTo>
                      <a:pt x="14438" y="880"/>
                    </a:lnTo>
                    <a:lnTo>
                      <a:pt x="14313" y="775"/>
                    </a:lnTo>
                    <a:lnTo>
                      <a:pt x="14208" y="775"/>
                    </a:lnTo>
                    <a:lnTo>
                      <a:pt x="14020" y="838"/>
                    </a:lnTo>
                    <a:lnTo>
                      <a:pt x="13999" y="775"/>
                    </a:lnTo>
                    <a:lnTo>
                      <a:pt x="13894" y="775"/>
                    </a:lnTo>
                    <a:lnTo>
                      <a:pt x="13790" y="859"/>
                    </a:lnTo>
                    <a:lnTo>
                      <a:pt x="13769" y="984"/>
                    </a:lnTo>
                    <a:lnTo>
                      <a:pt x="13685" y="1068"/>
                    </a:lnTo>
                    <a:lnTo>
                      <a:pt x="13559" y="1131"/>
                    </a:lnTo>
                    <a:lnTo>
                      <a:pt x="13476" y="1256"/>
                    </a:lnTo>
                    <a:lnTo>
                      <a:pt x="13476" y="1298"/>
                    </a:lnTo>
                    <a:lnTo>
                      <a:pt x="13455" y="1403"/>
                    </a:lnTo>
                    <a:lnTo>
                      <a:pt x="13350" y="1507"/>
                    </a:lnTo>
                    <a:lnTo>
                      <a:pt x="12973" y="1507"/>
                    </a:lnTo>
                    <a:lnTo>
                      <a:pt x="12869" y="1612"/>
                    </a:lnTo>
                    <a:lnTo>
                      <a:pt x="12743" y="1612"/>
                    </a:lnTo>
                    <a:lnTo>
                      <a:pt x="12534" y="1758"/>
                    </a:lnTo>
                    <a:lnTo>
                      <a:pt x="12429" y="1905"/>
                    </a:lnTo>
                    <a:lnTo>
                      <a:pt x="12367" y="1905"/>
                    </a:lnTo>
                    <a:lnTo>
                      <a:pt x="12283" y="1863"/>
                    </a:lnTo>
                    <a:lnTo>
                      <a:pt x="12137" y="1863"/>
                    </a:lnTo>
                    <a:lnTo>
                      <a:pt x="12095" y="1884"/>
                    </a:lnTo>
                    <a:lnTo>
                      <a:pt x="11927" y="1905"/>
                    </a:lnTo>
                    <a:lnTo>
                      <a:pt x="11593" y="1905"/>
                    </a:lnTo>
                    <a:lnTo>
                      <a:pt x="11362" y="1863"/>
                    </a:lnTo>
                    <a:lnTo>
                      <a:pt x="11090" y="1884"/>
                    </a:lnTo>
                    <a:lnTo>
                      <a:pt x="11028" y="1884"/>
                    </a:lnTo>
                    <a:lnTo>
                      <a:pt x="10923" y="1758"/>
                    </a:lnTo>
                    <a:lnTo>
                      <a:pt x="10839" y="1758"/>
                    </a:lnTo>
                    <a:lnTo>
                      <a:pt x="10756" y="1696"/>
                    </a:lnTo>
                    <a:lnTo>
                      <a:pt x="10651" y="1612"/>
                    </a:lnTo>
                    <a:lnTo>
                      <a:pt x="10609" y="1445"/>
                    </a:lnTo>
                    <a:lnTo>
                      <a:pt x="10525" y="1382"/>
                    </a:lnTo>
                    <a:lnTo>
                      <a:pt x="10421" y="1403"/>
                    </a:lnTo>
                    <a:lnTo>
                      <a:pt x="10232" y="1403"/>
                    </a:lnTo>
                    <a:lnTo>
                      <a:pt x="10044" y="1340"/>
                    </a:lnTo>
                    <a:lnTo>
                      <a:pt x="9919" y="1173"/>
                    </a:lnTo>
                    <a:lnTo>
                      <a:pt x="9521" y="1173"/>
                    </a:lnTo>
                    <a:lnTo>
                      <a:pt x="9396" y="1089"/>
                    </a:lnTo>
                    <a:lnTo>
                      <a:pt x="9270" y="1131"/>
                    </a:lnTo>
                    <a:lnTo>
                      <a:pt x="9103" y="1152"/>
                    </a:lnTo>
                    <a:lnTo>
                      <a:pt x="8977" y="1194"/>
                    </a:lnTo>
                    <a:lnTo>
                      <a:pt x="8768" y="1214"/>
                    </a:lnTo>
                    <a:lnTo>
                      <a:pt x="8580" y="1277"/>
                    </a:lnTo>
                    <a:lnTo>
                      <a:pt x="8517" y="1382"/>
                    </a:lnTo>
                    <a:lnTo>
                      <a:pt x="8433" y="1403"/>
                    </a:lnTo>
                    <a:lnTo>
                      <a:pt x="8349" y="1382"/>
                    </a:lnTo>
                    <a:lnTo>
                      <a:pt x="8266" y="1382"/>
                    </a:lnTo>
                    <a:lnTo>
                      <a:pt x="8182" y="1445"/>
                    </a:lnTo>
                    <a:lnTo>
                      <a:pt x="8015" y="1445"/>
                    </a:lnTo>
                    <a:lnTo>
                      <a:pt x="7952" y="1466"/>
                    </a:lnTo>
                    <a:lnTo>
                      <a:pt x="7889" y="1466"/>
                    </a:lnTo>
                    <a:lnTo>
                      <a:pt x="7722" y="1361"/>
                    </a:lnTo>
                    <a:lnTo>
                      <a:pt x="7533" y="1340"/>
                    </a:lnTo>
                    <a:lnTo>
                      <a:pt x="7512" y="1256"/>
                    </a:lnTo>
                    <a:lnTo>
                      <a:pt x="7387" y="1152"/>
                    </a:lnTo>
                    <a:lnTo>
                      <a:pt x="7324" y="1152"/>
                    </a:lnTo>
                    <a:lnTo>
                      <a:pt x="7261" y="1089"/>
                    </a:lnTo>
                    <a:lnTo>
                      <a:pt x="7261" y="984"/>
                    </a:lnTo>
                    <a:lnTo>
                      <a:pt x="7199" y="859"/>
                    </a:lnTo>
                    <a:lnTo>
                      <a:pt x="7136" y="817"/>
                    </a:lnTo>
                    <a:lnTo>
                      <a:pt x="7136" y="691"/>
                    </a:lnTo>
                    <a:lnTo>
                      <a:pt x="7094" y="629"/>
                    </a:lnTo>
                    <a:lnTo>
                      <a:pt x="7094" y="566"/>
                    </a:lnTo>
                    <a:lnTo>
                      <a:pt x="7052" y="461"/>
                    </a:lnTo>
                    <a:lnTo>
                      <a:pt x="6947" y="440"/>
                    </a:lnTo>
                    <a:lnTo>
                      <a:pt x="6696" y="440"/>
                    </a:lnTo>
                    <a:lnTo>
                      <a:pt x="6592" y="419"/>
                    </a:lnTo>
                    <a:lnTo>
                      <a:pt x="6529" y="398"/>
                    </a:lnTo>
                    <a:lnTo>
                      <a:pt x="6383" y="357"/>
                    </a:lnTo>
                    <a:lnTo>
                      <a:pt x="6341" y="315"/>
                    </a:lnTo>
                    <a:lnTo>
                      <a:pt x="6257" y="252"/>
                    </a:lnTo>
                    <a:lnTo>
                      <a:pt x="5901" y="252"/>
                    </a:lnTo>
                    <a:lnTo>
                      <a:pt x="5755" y="210"/>
                    </a:lnTo>
                    <a:lnTo>
                      <a:pt x="5734" y="168"/>
                    </a:lnTo>
                    <a:lnTo>
                      <a:pt x="5567" y="105"/>
                    </a:lnTo>
                    <a:lnTo>
                      <a:pt x="5441" y="43"/>
                    </a:lnTo>
                    <a:lnTo>
                      <a:pt x="5378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4" name="Google Shape;554;p35"/>
              <p:cNvSpPr/>
              <p:nvPr/>
            </p:nvSpPr>
            <p:spPr>
              <a:xfrm>
                <a:off x="5730000" y="3287725"/>
                <a:ext cx="141250" cy="120875"/>
              </a:xfrm>
              <a:custGeom>
                <a:avLst/>
                <a:gdLst/>
                <a:ahLst/>
                <a:cxnLst/>
                <a:rect l="l" t="t" r="r" b="b"/>
                <a:pathLst>
                  <a:path w="5650" h="4835" extrusionOk="0">
                    <a:moveTo>
                      <a:pt x="126" y="1"/>
                    </a:moveTo>
                    <a:lnTo>
                      <a:pt x="42" y="2156"/>
                    </a:lnTo>
                    <a:lnTo>
                      <a:pt x="21" y="2323"/>
                    </a:lnTo>
                    <a:lnTo>
                      <a:pt x="21" y="2407"/>
                    </a:lnTo>
                    <a:lnTo>
                      <a:pt x="21" y="2470"/>
                    </a:lnTo>
                    <a:lnTo>
                      <a:pt x="0" y="3872"/>
                    </a:lnTo>
                    <a:lnTo>
                      <a:pt x="168" y="3872"/>
                    </a:lnTo>
                    <a:lnTo>
                      <a:pt x="251" y="3892"/>
                    </a:lnTo>
                    <a:lnTo>
                      <a:pt x="356" y="3872"/>
                    </a:lnTo>
                    <a:lnTo>
                      <a:pt x="732" y="3872"/>
                    </a:lnTo>
                    <a:lnTo>
                      <a:pt x="753" y="3934"/>
                    </a:lnTo>
                    <a:lnTo>
                      <a:pt x="837" y="3997"/>
                    </a:lnTo>
                    <a:lnTo>
                      <a:pt x="942" y="4039"/>
                    </a:lnTo>
                    <a:lnTo>
                      <a:pt x="1046" y="3955"/>
                    </a:lnTo>
                    <a:lnTo>
                      <a:pt x="1256" y="3892"/>
                    </a:lnTo>
                    <a:lnTo>
                      <a:pt x="1276" y="3851"/>
                    </a:lnTo>
                    <a:lnTo>
                      <a:pt x="1318" y="3892"/>
                    </a:lnTo>
                    <a:lnTo>
                      <a:pt x="1381" y="3830"/>
                    </a:lnTo>
                    <a:lnTo>
                      <a:pt x="1360" y="3662"/>
                    </a:lnTo>
                    <a:lnTo>
                      <a:pt x="1214" y="3558"/>
                    </a:lnTo>
                    <a:lnTo>
                      <a:pt x="1046" y="3474"/>
                    </a:lnTo>
                    <a:lnTo>
                      <a:pt x="900" y="3453"/>
                    </a:lnTo>
                    <a:lnTo>
                      <a:pt x="858" y="3411"/>
                    </a:lnTo>
                    <a:lnTo>
                      <a:pt x="753" y="3369"/>
                    </a:lnTo>
                    <a:lnTo>
                      <a:pt x="732" y="3369"/>
                    </a:lnTo>
                    <a:lnTo>
                      <a:pt x="670" y="3328"/>
                    </a:lnTo>
                    <a:lnTo>
                      <a:pt x="649" y="3202"/>
                    </a:lnTo>
                    <a:lnTo>
                      <a:pt x="544" y="3056"/>
                    </a:lnTo>
                    <a:lnTo>
                      <a:pt x="440" y="3014"/>
                    </a:lnTo>
                    <a:lnTo>
                      <a:pt x="419" y="2930"/>
                    </a:lnTo>
                    <a:lnTo>
                      <a:pt x="335" y="2846"/>
                    </a:lnTo>
                    <a:lnTo>
                      <a:pt x="419" y="2909"/>
                    </a:lnTo>
                    <a:lnTo>
                      <a:pt x="440" y="3014"/>
                    </a:lnTo>
                    <a:lnTo>
                      <a:pt x="523" y="3014"/>
                    </a:lnTo>
                    <a:lnTo>
                      <a:pt x="649" y="3097"/>
                    </a:lnTo>
                    <a:lnTo>
                      <a:pt x="670" y="3202"/>
                    </a:lnTo>
                    <a:lnTo>
                      <a:pt x="670" y="3328"/>
                    </a:lnTo>
                    <a:lnTo>
                      <a:pt x="732" y="3328"/>
                    </a:lnTo>
                    <a:lnTo>
                      <a:pt x="879" y="3348"/>
                    </a:lnTo>
                    <a:lnTo>
                      <a:pt x="963" y="3432"/>
                    </a:lnTo>
                    <a:lnTo>
                      <a:pt x="1151" y="3432"/>
                    </a:lnTo>
                    <a:lnTo>
                      <a:pt x="1297" y="3369"/>
                    </a:lnTo>
                    <a:lnTo>
                      <a:pt x="1423" y="3411"/>
                    </a:lnTo>
                    <a:lnTo>
                      <a:pt x="1507" y="3348"/>
                    </a:lnTo>
                    <a:lnTo>
                      <a:pt x="1486" y="3328"/>
                    </a:lnTo>
                    <a:lnTo>
                      <a:pt x="1402" y="3244"/>
                    </a:lnTo>
                    <a:lnTo>
                      <a:pt x="1360" y="3160"/>
                    </a:lnTo>
                    <a:lnTo>
                      <a:pt x="1276" y="3202"/>
                    </a:lnTo>
                    <a:lnTo>
                      <a:pt x="1256" y="3118"/>
                    </a:lnTo>
                    <a:lnTo>
                      <a:pt x="1297" y="3160"/>
                    </a:lnTo>
                    <a:lnTo>
                      <a:pt x="1423" y="3139"/>
                    </a:lnTo>
                    <a:lnTo>
                      <a:pt x="1507" y="3244"/>
                    </a:lnTo>
                    <a:lnTo>
                      <a:pt x="1611" y="3244"/>
                    </a:lnTo>
                    <a:lnTo>
                      <a:pt x="1569" y="3202"/>
                    </a:lnTo>
                    <a:lnTo>
                      <a:pt x="1569" y="3118"/>
                    </a:lnTo>
                    <a:lnTo>
                      <a:pt x="1611" y="3056"/>
                    </a:lnTo>
                    <a:lnTo>
                      <a:pt x="1611" y="3014"/>
                    </a:lnTo>
                    <a:lnTo>
                      <a:pt x="1611" y="2930"/>
                    </a:lnTo>
                    <a:lnTo>
                      <a:pt x="1528" y="2825"/>
                    </a:lnTo>
                    <a:lnTo>
                      <a:pt x="1528" y="2804"/>
                    </a:lnTo>
                    <a:lnTo>
                      <a:pt x="1632" y="2846"/>
                    </a:lnTo>
                    <a:lnTo>
                      <a:pt x="1674" y="2909"/>
                    </a:lnTo>
                    <a:lnTo>
                      <a:pt x="1779" y="3014"/>
                    </a:lnTo>
                    <a:lnTo>
                      <a:pt x="1883" y="3035"/>
                    </a:lnTo>
                    <a:lnTo>
                      <a:pt x="1883" y="2993"/>
                    </a:lnTo>
                    <a:lnTo>
                      <a:pt x="1841" y="2909"/>
                    </a:lnTo>
                    <a:lnTo>
                      <a:pt x="1883" y="2930"/>
                    </a:lnTo>
                    <a:lnTo>
                      <a:pt x="1904" y="3035"/>
                    </a:lnTo>
                    <a:lnTo>
                      <a:pt x="1946" y="3035"/>
                    </a:lnTo>
                    <a:lnTo>
                      <a:pt x="1946" y="2951"/>
                    </a:lnTo>
                    <a:lnTo>
                      <a:pt x="1925" y="2888"/>
                    </a:lnTo>
                    <a:lnTo>
                      <a:pt x="1946" y="2784"/>
                    </a:lnTo>
                    <a:lnTo>
                      <a:pt x="2009" y="2825"/>
                    </a:lnTo>
                    <a:lnTo>
                      <a:pt x="2155" y="2888"/>
                    </a:lnTo>
                    <a:lnTo>
                      <a:pt x="2197" y="2951"/>
                    </a:lnTo>
                    <a:lnTo>
                      <a:pt x="2260" y="2993"/>
                    </a:lnTo>
                    <a:lnTo>
                      <a:pt x="2323" y="2951"/>
                    </a:lnTo>
                    <a:lnTo>
                      <a:pt x="2365" y="2993"/>
                    </a:lnTo>
                    <a:lnTo>
                      <a:pt x="2427" y="2930"/>
                    </a:lnTo>
                    <a:lnTo>
                      <a:pt x="2427" y="3014"/>
                    </a:lnTo>
                    <a:lnTo>
                      <a:pt x="2427" y="3097"/>
                    </a:lnTo>
                    <a:lnTo>
                      <a:pt x="2469" y="3097"/>
                    </a:lnTo>
                    <a:lnTo>
                      <a:pt x="2553" y="3160"/>
                    </a:lnTo>
                    <a:lnTo>
                      <a:pt x="2867" y="3244"/>
                    </a:lnTo>
                    <a:lnTo>
                      <a:pt x="2950" y="3307"/>
                    </a:lnTo>
                    <a:lnTo>
                      <a:pt x="3055" y="3411"/>
                    </a:lnTo>
                    <a:lnTo>
                      <a:pt x="3076" y="3558"/>
                    </a:lnTo>
                    <a:lnTo>
                      <a:pt x="3243" y="3746"/>
                    </a:lnTo>
                    <a:lnTo>
                      <a:pt x="3264" y="3830"/>
                    </a:lnTo>
                    <a:lnTo>
                      <a:pt x="3369" y="3872"/>
                    </a:lnTo>
                    <a:lnTo>
                      <a:pt x="3453" y="3955"/>
                    </a:lnTo>
                    <a:lnTo>
                      <a:pt x="3473" y="4039"/>
                    </a:lnTo>
                    <a:lnTo>
                      <a:pt x="3725" y="4290"/>
                    </a:lnTo>
                    <a:lnTo>
                      <a:pt x="3725" y="4374"/>
                    </a:lnTo>
                    <a:lnTo>
                      <a:pt x="3829" y="4457"/>
                    </a:lnTo>
                    <a:lnTo>
                      <a:pt x="3997" y="4499"/>
                    </a:lnTo>
                    <a:lnTo>
                      <a:pt x="4080" y="4478"/>
                    </a:lnTo>
                    <a:lnTo>
                      <a:pt x="4122" y="4478"/>
                    </a:lnTo>
                    <a:lnTo>
                      <a:pt x="4206" y="4520"/>
                    </a:lnTo>
                    <a:lnTo>
                      <a:pt x="4394" y="4499"/>
                    </a:lnTo>
                    <a:lnTo>
                      <a:pt x="4520" y="4562"/>
                    </a:lnTo>
                    <a:lnTo>
                      <a:pt x="4624" y="4520"/>
                    </a:lnTo>
                    <a:lnTo>
                      <a:pt x="4771" y="4562"/>
                    </a:lnTo>
                    <a:lnTo>
                      <a:pt x="4875" y="4604"/>
                    </a:lnTo>
                    <a:lnTo>
                      <a:pt x="5022" y="4583"/>
                    </a:lnTo>
                    <a:lnTo>
                      <a:pt x="5064" y="4667"/>
                    </a:lnTo>
                    <a:lnTo>
                      <a:pt x="5168" y="4667"/>
                    </a:lnTo>
                    <a:lnTo>
                      <a:pt x="5189" y="4688"/>
                    </a:lnTo>
                    <a:lnTo>
                      <a:pt x="5126" y="4729"/>
                    </a:lnTo>
                    <a:lnTo>
                      <a:pt x="5252" y="4771"/>
                    </a:lnTo>
                    <a:lnTo>
                      <a:pt x="5378" y="4834"/>
                    </a:lnTo>
                    <a:lnTo>
                      <a:pt x="5503" y="4813"/>
                    </a:lnTo>
                    <a:lnTo>
                      <a:pt x="5545" y="4729"/>
                    </a:lnTo>
                    <a:lnTo>
                      <a:pt x="5398" y="4667"/>
                    </a:lnTo>
                    <a:lnTo>
                      <a:pt x="5357" y="4667"/>
                    </a:lnTo>
                    <a:lnTo>
                      <a:pt x="5357" y="4604"/>
                    </a:lnTo>
                    <a:lnTo>
                      <a:pt x="5461" y="4583"/>
                    </a:lnTo>
                    <a:lnTo>
                      <a:pt x="5545" y="4604"/>
                    </a:lnTo>
                    <a:lnTo>
                      <a:pt x="5650" y="4562"/>
                    </a:lnTo>
                    <a:lnTo>
                      <a:pt x="5440" y="4499"/>
                    </a:lnTo>
                    <a:lnTo>
                      <a:pt x="5168" y="4478"/>
                    </a:lnTo>
                    <a:lnTo>
                      <a:pt x="5043" y="4395"/>
                    </a:lnTo>
                    <a:lnTo>
                      <a:pt x="4980" y="4311"/>
                    </a:lnTo>
                    <a:lnTo>
                      <a:pt x="5126" y="4269"/>
                    </a:lnTo>
                    <a:lnTo>
                      <a:pt x="5189" y="4269"/>
                    </a:lnTo>
                    <a:lnTo>
                      <a:pt x="5252" y="4248"/>
                    </a:lnTo>
                    <a:lnTo>
                      <a:pt x="5168" y="4185"/>
                    </a:lnTo>
                    <a:lnTo>
                      <a:pt x="4959" y="4185"/>
                    </a:lnTo>
                    <a:lnTo>
                      <a:pt x="4771" y="4164"/>
                    </a:lnTo>
                    <a:lnTo>
                      <a:pt x="4708" y="4081"/>
                    </a:lnTo>
                    <a:lnTo>
                      <a:pt x="4708" y="3997"/>
                    </a:lnTo>
                    <a:lnTo>
                      <a:pt x="4771" y="3934"/>
                    </a:lnTo>
                    <a:lnTo>
                      <a:pt x="4813" y="3851"/>
                    </a:lnTo>
                    <a:lnTo>
                      <a:pt x="4750" y="3788"/>
                    </a:lnTo>
                    <a:lnTo>
                      <a:pt x="4666" y="3788"/>
                    </a:lnTo>
                    <a:lnTo>
                      <a:pt x="4624" y="3830"/>
                    </a:lnTo>
                    <a:lnTo>
                      <a:pt x="4541" y="3788"/>
                    </a:lnTo>
                    <a:lnTo>
                      <a:pt x="4457" y="3830"/>
                    </a:lnTo>
                    <a:lnTo>
                      <a:pt x="4352" y="3683"/>
                    </a:lnTo>
                    <a:lnTo>
                      <a:pt x="4352" y="3537"/>
                    </a:lnTo>
                    <a:lnTo>
                      <a:pt x="4248" y="3516"/>
                    </a:lnTo>
                    <a:lnTo>
                      <a:pt x="4143" y="3244"/>
                    </a:lnTo>
                    <a:lnTo>
                      <a:pt x="4101" y="3223"/>
                    </a:lnTo>
                    <a:lnTo>
                      <a:pt x="4080" y="3139"/>
                    </a:lnTo>
                    <a:lnTo>
                      <a:pt x="3934" y="3139"/>
                    </a:lnTo>
                    <a:lnTo>
                      <a:pt x="3871" y="3097"/>
                    </a:lnTo>
                    <a:lnTo>
                      <a:pt x="3808" y="2951"/>
                    </a:lnTo>
                    <a:lnTo>
                      <a:pt x="3683" y="2825"/>
                    </a:lnTo>
                    <a:lnTo>
                      <a:pt x="3662" y="2700"/>
                    </a:lnTo>
                    <a:lnTo>
                      <a:pt x="3578" y="2616"/>
                    </a:lnTo>
                    <a:lnTo>
                      <a:pt x="3494" y="2512"/>
                    </a:lnTo>
                    <a:lnTo>
                      <a:pt x="3515" y="2470"/>
                    </a:lnTo>
                    <a:lnTo>
                      <a:pt x="3766" y="2491"/>
                    </a:lnTo>
                    <a:lnTo>
                      <a:pt x="3976" y="2386"/>
                    </a:lnTo>
                    <a:lnTo>
                      <a:pt x="4017" y="2281"/>
                    </a:lnTo>
                    <a:lnTo>
                      <a:pt x="3997" y="2156"/>
                    </a:lnTo>
                    <a:lnTo>
                      <a:pt x="3829" y="1988"/>
                    </a:lnTo>
                    <a:lnTo>
                      <a:pt x="3704" y="1968"/>
                    </a:lnTo>
                    <a:lnTo>
                      <a:pt x="3662" y="1988"/>
                    </a:lnTo>
                    <a:lnTo>
                      <a:pt x="3557" y="1947"/>
                    </a:lnTo>
                    <a:lnTo>
                      <a:pt x="3348" y="1842"/>
                    </a:lnTo>
                    <a:lnTo>
                      <a:pt x="3243" y="1737"/>
                    </a:lnTo>
                    <a:lnTo>
                      <a:pt x="3097" y="1758"/>
                    </a:lnTo>
                    <a:lnTo>
                      <a:pt x="2846" y="1654"/>
                    </a:lnTo>
                    <a:lnTo>
                      <a:pt x="2825" y="1570"/>
                    </a:lnTo>
                    <a:lnTo>
                      <a:pt x="2867" y="1444"/>
                    </a:lnTo>
                    <a:lnTo>
                      <a:pt x="2888" y="1340"/>
                    </a:lnTo>
                    <a:lnTo>
                      <a:pt x="2825" y="1235"/>
                    </a:lnTo>
                    <a:lnTo>
                      <a:pt x="2616" y="1026"/>
                    </a:lnTo>
                    <a:lnTo>
                      <a:pt x="2553" y="1026"/>
                    </a:lnTo>
                    <a:lnTo>
                      <a:pt x="2511" y="1047"/>
                    </a:lnTo>
                    <a:lnTo>
                      <a:pt x="2448" y="963"/>
                    </a:lnTo>
                    <a:lnTo>
                      <a:pt x="2344" y="900"/>
                    </a:lnTo>
                    <a:lnTo>
                      <a:pt x="2323" y="817"/>
                    </a:lnTo>
                    <a:lnTo>
                      <a:pt x="2197" y="796"/>
                    </a:lnTo>
                    <a:lnTo>
                      <a:pt x="2134" y="712"/>
                    </a:lnTo>
                    <a:lnTo>
                      <a:pt x="2092" y="712"/>
                    </a:lnTo>
                    <a:lnTo>
                      <a:pt x="1988" y="649"/>
                    </a:lnTo>
                    <a:lnTo>
                      <a:pt x="1841" y="649"/>
                    </a:lnTo>
                    <a:lnTo>
                      <a:pt x="1716" y="545"/>
                    </a:lnTo>
                    <a:lnTo>
                      <a:pt x="1590" y="524"/>
                    </a:lnTo>
                    <a:lnTo>
                      <a:pt x="1381" y="398"/>
                    </a:lnTo>
                    <a:lnTo>
                      <a:pt x="1067" y="377"/>
                    </a:lnTo>
                    <a:lnTo>
                      <a:pt x="963" y="315"/>
                    </a:lnTo>
                    <a:lnTo>
                      <a:pt x="879" y="231"/>
                    </a:lnTo>
                    <a:lnTo>
                      <a:pt x="837" y="231"/>
                    </a:lnTo>
                    <a:lnTo>
                      <a:pt x="795" y="273"/>
                    </a:lnTo>
                    <a:lnTo>
                      <a:pt x="565" y="189"/>
                    </a:lnTo>
                    <a:lnTo>
                      <a:pt x="523" y="126"/>
                    </a:lnTo>
                    <a:lnTo>
                      <a:pt x="419" y="84"/>
                    </a:ln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5" name="Google Shape;555;p35"/>
              <p:cNvSpPr/>
              <p:nvPr/>
            </p:nvSpPr>
            <p:spPr>
              <a:xfrm>
                <a:off x="5413525" y="2961325"/>
                <a:ext cx="115100" cy="200900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8036" extrusionOk="0">
                    <a:moveTo>
                      <a:pt x="586" y="0"/>
                    </a:moveTo>
                    <a:lnTo>
                      <a:pt x="440" y="63"/>
                    </a:lnTo>
                    <a:lnTo>
                      <a:pt x="419" y="189"/>
                    </a:lnTo>
                    <a:lnTo>
                      <a:pt x="314" y="419"/>
                    </a:lnTo>
                    <a:lnTo>
                      <a:pt x="335" y="565"/>
                    </a:lnTo>
                    <a:lnTo>
                      <a:pt x="335" y="795"/>
                    </a:lnTo>
                    <a:lnTo>
                      <a:pt x="251" y="1088"/>
                    </a:lnTo>
                    <a:lnTo>
                      <a:pt x="210" y="1214"/>
                    </a:lnTo>
                    <a:lnTo>
                      <a:pt x="272" y="1402"/>
                    </a:lnTo>
                    <a:lnTo>
                      <a:pt x="272" y="1465"/>
                    </a:lnTo>
                    <a:lnTo>
                      <a:pt x="210" y="1528"/>
                    </a:lnTo>
                    <a:lnTo>
                      <a:pt x="105" y="1507"/>
                    </a:lnTo>
                    <a:lnTo>
                      <a:pt x="21" y="1402"/>
                    </a:lnTo>
                    <a:lnTo>
                      <a:pt x="0" y="1528"/>
                    </a:lnTo>
                    <a:lnTo>
                      <a:pt x="21" y="1653"/>
                    </a:lnTo>
                    <a:lnTo>
                      <a:pt x="105" y="1653"/>
                    </a:lnTo>
                    <a:lnTo>
                      <a:pt x="126" y="1716"/>
                    </a:lnTo>
                    <a:lnTo>
                      <a:pt x="63" y="1779"/>
                    </a:lnTo>
                    <a:lnTo>
                      <a:pt x="126" y="1946"/>
                    </a:lnTo>
                    <a:lnTo>
                      <a:pt x="210" y="2093"/>
                    </a:lnTo>
                    <a:lnTo>
                      <a:pt x="210" y="2302"/>
                    </a:lnTo>
                    <a:lnTo>
                      <a:pt x="251" y="2344"/>
                    </a:lnTo>
                    <a:lnTo>
                      <a:pt x="314" y="2302"/>
                    </a:lnTo>
                    <a:lnTo>
                      <a:pt x="356" y="2344"/>
                    </a:lnTo>
                    <a:lnTo>
                      <a:pt x="356" y="2448"/>
                    </a:lnTo>
                    <a:lnTo>
                      <a:pt x="461" y="2595"/>
                    </a:lnTo>
                    <a:lnTo>
                      <a:pt x="544" y="2595"/>
                    </a:lnTo>
                    <a:lnTo>
                      <a:pt x="628" y="2511"/>
                    </a:lnTo>
                    <a:lnTo>
                      <a:pt x="565" y="2448"/>
                    </a:lnTo>
                    <a:lnTo>
                      <a:pt x="565" y="2365"/>
                    </a:lnTo>
                    <a:lnTo>
                      <a:pt x="691" y="2365"/>
                    </a:lnTo>
                    <a:lnTo>
                      <a:pt x="795" y="2448"/>
                    </a:lnTo>
                    <a:lnTo>
                      <a:pt x="670" y="2595"/>
                    </a:lnTo>
                    <a:lnTo>
                      <a:pt x="628" y="2679"/>
                    </a:lnTo>
                    <a:lnTo>
                      <a:pt x="628" y="2762"/>
                    </a:lnTo>
                    <a:lnTo>
                      <a:pt x="628" y="2888"/>
                    </a:lnTo>
                    <a:lnTo>
                      <a:pt x="691" y="3013"/>
                    </a:lnTo>
                    <a:lnTo>
                      <a:pt x="733" y="2909"/>
                    </a:lnTo>
                    <a:lnTo>
                      <a:pt x="795" y="2888"/>
                    </a:lnTo>
                    <a:lnTo>
                      <a:pt x="858" y="2992"/>
                    </a:lnTo>
                    <a:lnTo>
                      <a:pt x="795" y="3097"/>
                    </a:lnTo>
                    <a:lnTo>
                      <a:pt x="795" y="3097"/>
                    </a:lnTo>
                    <a:lnTo>
                      <a:pt x="879" y="3076"/>
                    </a:lnTo>
                    <a:lnTo>
                      <a:pt x="963" y="3013"/>
                    </a:lnTo>
                    <a:cubicBezTo>
                      <a:pt x="963" y="3097"/>
                      <a:pt x="963" y="3181"/>
                      <a:pt x="984" y="3244"/>
                    </a:cubicBezTo>
                    <a:lnTo>
                      <a:pt x="900" y="3181"/>
                    </a:lnTo>
                    <a:lnTo>
                      <a:pt x="775" y="3202"/>
                    </a:lnTo>
                    <a:lnTo>
                      <a:pt x="649" y="3139"/>
                    </a:lnTo>
                    <a:lnTo>
                      <a:pt x="544" y="3202"/>
                    </a:lnTo>
                    <a:lnTo>
                      <a:pt x="565" y="3244"/>
                    </a:lnTo>
                    <a:lnTo>
                      <a:pt x="649" y="3244"/>
                    </a:lnTo>
                    <a:lnTo>
                      <a:pt x="670" y="3390"/>
                    </a:lnTo>
                    <a:lnTo>
                      <a:pt x="754" y="3411"/>
                    </a:lnTo>
                    <a:lnTo>
                      <a:pt x="816" y="3516"/>
                    </a:lnTo>
                    <a:lnTo>
                      <a:pt x="816" y="3704"/>
                    </a:lnTo>
                    <a:lnTo>
                      <a:pt x="900" y="3746"/>
                    </a:lnTo>
                    <a:lnTo>
                      <a:pt x="900" y="3850"/>
                    </a:lnTo>
                    <a:lnTo>
                      <a:pt x="1005" y="3976"/>
                    </a:lnTo>
                    <a:lnTo>
                      <a:pt x="1109" y="4018"/>
                    </a:lnTo>
                    <a:lnTo>
                      <a:pt x="1214" y="3934"/>
                    </a:lnTo>
                    <a:lnTo>
                      <a:pt x="1214" y="3850"/>
                    </a:lnTo>
                    <a:lnTo>
                      <a:pt x="1277" y="3829"/>
                    </a:lnTo>
                    <a:lnTo>
                      <a:pt x="1277" y="3725"/>
                    </a:lnTo>
                    <a:lnTo>
                      <a:pt x="1214" y="3641"/>
                    </a:lnTo>
                    <a:lnTo>
                      <a:pt x="1277" y="3557"/>
                    </a:lnTo>
                    <a:lnTo>
                      <a:pt x="1277" y="3453"/>
                    </a:lnTo>
                    <a:lnTo>
                      <a:pt x="1172" y="3411"/>
                    </a:lnTo>
                    <a:lnTo>
                      <a:pt x="1109" y="3348"/>
                    </a:lnTo>
                    <a:cubicBezTo>
                      <a:pt x="1130" y="3306"/>
                      <a:pt x="1130" y="3223"/>
                      <a:pt x="1130" y="3181"/>
                    </a:cubicBezTo>
                    <a:lnTo>
                      <a:pt x="1235" y="3097"/>
                    </a:lnTo>
                    <a:lnTo>
                      <a:pt x="1214" y="3013"/>
                    </a:lnTo>
                    <a:lnTo>
                      <a:pt x="1277" y="2930"/>
                    </a:lnTo>
                    <a:lnTo>
                      <a:pt x="1402" y="2930"/>
                    </a:lnTo>
                    <a:lnTo>
                      <a:pt x="1632" y="3034"/>
                    </a:lnTo>
                    <a:lnTo>
                      <a:pt x="1695" y="3118"/>
                    </a:lnTo>
                    <a:lnTo>
                      <a:pt x="1821" y="3202"/>
                    </a:lnTo>
                    <a:lnTo>
                      <a:pt x="1904" y="3327"/>
                    </a:lnTo>
                    <a:lnTo>
                      <a:pt x="1863" y="3306"/>
                    </a:lnTo>
                    <a:cubicBezTo>
                      <a:pt x="1800" y="3264"/>
                      <a:pt x="1716" y="3264"/>
                      <a:pt x="1632" y="3264"/>
                    </a:cubicBezTo>
                    <a:lnTo>
                      <a:pt x="1653" y="3244"/>
                    </a:lnTo>
                    <a:lnTo>
                      <a:pt x="1611" y="3139"/>
                    </a:lnTo>
                    <a:lnTo>
                      <a:pt x="1507" y="3097"/>
                    </a:lnTo>
                    <a:lnTo>
                      <a:pt x="1444" y="3181"/>
                    </a:lnTo>
                    <a:lnTo>
                      <a:pt x="1486" y="3244"/>
                    </a:lnTo>
                    <a:lnTo>
                      <a:pt x="1528" y="3285"/>
                    </a:lnTo>
                    <a:cubicBezTo>
                      <a:pt x="1507" y="3285"/>
                      <a:pt x="1486" y="3306"/>
                      <a:pt x="1444" y="3306"/>
                    </a:cubicBezTo>
                    <a:lnTo>
                      <a:pt x="1444" y="3327"/>
                    </a:lnTo>
                    <a:lnTo>
                      <a:pt x="1591" y="3327"/>
                    </a:lnTo>
                    <a:lnTo>
                      <a:pt x="1611" y="3348"/>
                    </a:lnTo>
                    <a:lnTo>
                      <a:pt x="1611" y="3327"/>
                    </a:lnTo>
                    <a:cubicBezTo>
                      <a:pt x="1695" y="3327"/>
                      <a:pt x="1758" y="3348"/>
                      <a:pt x="1842" y="3390"/>
                    </a:cubicBezTo>
                    <a:cubicBezTo>
                      <a:pt x="1850" y="3393"/>
                      <a:pt x="1858" y="3394"/>
                      <a:pt x="1866" y="3394"/>
                    </a:cubicBezTo>
                    <a:cubicBezTo>
                      <a:pt x="1915" y="3394"/>
                      <a:pt x="1946" y="3342"/>
                      <a:pt x="1946" y="3306"/>
                    </a:cubicBezTo>
                    <a:lnTo>
                      <a:pt x="1967" y="3327"/>
                    </a:lnTo>
                    <a:lnTo>
                      <a:pt x="2030" y="3327"/>
                    </a:lnTo>
                    <a:lnTo>
                      <a:pt x="2009" y="3139"/>
                    </a:lnTo>
                    <a:lnTo>
                      <a:pt x="1863" y="2930"/>
                    </a:lnTo>
                    <a:lnTo>
                      <a:pt x="1904" y="2888"/>
                    </a:lnTo>
                    <a:lnTo>
                      <a:pt x="1946" y="2888"/>
                    </a:lnTo>
                    <a:lnTo>
                      <a:pt x="2030" y="2971"/>
                    </a:lnTo>
                    <a:lnTo>
                      <a:pt x="2114" y="2992"/>
                    </a:lnTo>
                    <a:lnTo>
                      <a:pt x="2176" y="3118"/>
                    </a:lnTo>
                    <a:lnTo>
                      <a:pt x="2344" y="3181"/>
                    </a:lnTo>
                    <a:lnTo>
                      <a:pt x="2386" y="3285"/>
                    </a:lnTo>
                    <a:lnTo>
                      <a:pt x="2386" y="3411"/>
                    </a:lnTo>
                    <a:lnTo>
                      <a:pt x="2469" y="3432"/>
                    </a:lnTo>
                    <a:lnTo>
                      <a:pt x="2595" y="3599"/>
                    </a:lnTo>
                    <a:lnTo>
                      <a:pt x="2699" y="3557"/>
                    </a:lnTo>
                    <a:lnTo>
                      <a:pt x="2699" y="3516"/>
                    </a:lnTo>
                    <a:lnTo>
                      <a:pt x="2804" y="3536"/>
                    </a:lnTo>
                    <a:lnTo>
                      <a:pt x="2804" y="3599"/>
                    </a:lnTo>
                    <a:lnTo>
                      <a:pt x="2741" y="3641"/>
                    </a:lnTo>
                    <a:cubicBezTo>
                      <a:pt x="2741" y="3641"/>
                      <a:pt x="2699" y="3641"/>
                      <a:pt x="2699" y="3662"/>
                    </a:cubicBezTo>
                    <a:cubicBezTo>
                      <a:pt x="2783" y="3913"/>
                      <a:pt x="2992" y="4060"/>
                      <a:pt x="3223" y="4122"/>
                    </a:cubicBezTo>
                    <a:lnTo>
                      <a:pt x="3285" y="4122"/>
                    </a:lnTo>
                    <a:lnTo>
                      <a:pt x="3411" y="4269"/>
                    </a:lnTo>
                    <a:lnTo>
                      <a:pt x="3432" y="4290"/>
                    </a:lnTo>
                    <a:lnTo>
                      <a:pt x="3432" y="4332"/>
                    </a:lnTo>
                    <a:cubicBezTo>
                      <a:pt x="3432" y="4352"/>
                      <a:pt x="3411" y="4394"/>
                      <a:pt x="3411" y="4436"/>
                    </a:cubicBezTo>
                    <a:lnTo>
                      <a:pt x="3411" y="4436"/>
                    </a:lnTo>
                    <a:cubicBezTo>
                      <a:pt x="3411" y="4436"/>
                      <a:pt x="3411" y="4394"/>
                      <a:pt x="3453" y="4394"/>
                    </a:cubicBezTo>
                    <a:lnTo>
                      <a:pt x="3495" y="4436"/>
                    </a:lnTo>
                    <a:lnTo>
                      <a:pt x="3599" y="4478"/>
                    </a:lnTo>
                    <a:lnTo>
                      <a:pt x="3620" y="4562"/>
                    </a:lnTo>
                    <a:lnTo>
                      <a:pt x="3808" y="4562"/>
                    </a:lnTo>
                    <a:lnTo>
                      <a:pt x="3829" y="4583"/>
                    </a:lnTo>
                    <a:lnTo>
                      <a:pt x="3871" y="4562"/>
                    </a:lnTo>
                    <a:lnTo>
                      <a:pt x="3913" y="4583"/>
                    </a:lnTo>
                    <a:lnTo>
                      <a:pt x="3871" y="4499"/>
                    </a:lnTo>
                    <a:lnTo>
                      <a:pt x="3829" y="4394"/>
                    </a:lnTo>
                    <a:lnTo>
                      <a:pt x="3788" y="4352"/>
                    </a:lnTo>
                    <a:lnTo>
                      <a:pt x="3788" y="4185"/>
                    </a:lnTo>
                    <a:lnTo>
                      <a:pt x="3767" y="3976"/>
                    </a:lnTo>
                    <a:lnTo>
                      <a:pt x="3767" y="3934"/>
                    </a:lnTo>
                    <a:lnTo>
                      <a:pt x="3704" y="3913"/>
                    </a:lnTo>
                    <a:lnTo>
                      <a:pt x="3599" y="3767"/>
                    </a:lnTo>
                    <a:lnTo>
                      <a:pt x="3557" y="3662"/>
                    </a:lnTo>
                    <a:lnTo>
                      <a:pt x="3474" y="3662"/>
                    </a:lnTo>
                    <a:lnTo>
                      <a:pt x="3453" y="3704"/>
                    </a:lnTo>
                    <a:lnTo>
                      <a:pt x="3390" y="3662"/>
                    </a:lnTo>
                    <a:lnTo>
                      <a:pt x="3348" y="3662"/>
                    </a:lnTo>
                    <a:lnTo>
                      <a:pt x="3285" y="3725"/>
                    </a:lnTo>
                    <a:lnTo>
                      <a:pt x="3097" y="3725"/>
                    </a:lnTo>
                    <a:lnTo>
                      <a:pt x="3055" y="3704"/>
                    </a:lnTo>
                    <a:lnTo>
                      <a:pt x="3055" y="3767"/>
                    </a:lnTo>
                    <a:lnTo>
                      <a:pt x="3055" y="3808"/>
                    </a:lnTo>
                    <a:cubicBezTo>
                      <a:pt x="2992" y="3767"/>
                      <a:pt x="2972" y="3746"/>
                      <a:pt x="2930" y="3725"/>
                    </a:cubicBezTo>
                    <a:lnTo>
                      <a:pt x="2951" y="3620"/>
                    </a:lnTo>
                    <a:lnTo>
                      <a:pt x="2951" y="3536"/>
                    </a:lnTo>
                    <a:lnTo>
                      <a:pt x="2992" y="3495"/>
                    </a:lnTo>
                    <a:lnTo>
                      <a:pt x="2951" y="3432"/>
                    </a:lnTo>
                    <a:lnTo>
                      <a:pt x="2846" y="3432"/>
                    </a:lnTo>
                    <a:lnTo>
                      <a:pt x="2762" y="3390"/>
                    </a:lnTo>
                    <a:lnTo>
                      <a:pt x="2658" y="3390"/>
                    </a:lnTo>
                    <a:lnTo>
                      <a:pt x="2658" y="3306"/>
                    </a:lnTo>
                    <a:lnTo>
                      <a:pt x="2574" y="3097"/>
                    </a:lnTo>
                    <a:lnTo>
                      <a:pt x="2553" y="2992"/>
                    </a:lnTo>
                    <a:lnTo>
                      <a:pt x="2616" y="2971"/>
                    </a:lnTo>
                    <a:lnTo>
                      <a:pt x="2658" y="2992"/>
                    </a:lnTo>
                    <a:lnTo>
                      <a:pt x="2741" y="2992"/>
                    </a:lnTo>
                    <a:lnTo>
                      <a:pt x="2720" y="2971"/>
                    </a:lnTo>
                    <a:lnTo>
                      <a:pt x="2616" y="2888"/>
                    </a:lnTo>
                    <a:lnTo>
                      <a:pt x="2469" y="2888"/>
                    </a:lnTo>
                    <a:lnTo>
                      <a:pt x="2427" y="2783"/>
                    </a:lnTo>
                    <a:lnTo>
                      <a:pt x="2365" y="2825"/>
                    </a:lnTo>
                    <a:lnTo>
                      <a:pt x="2365" y="2930"/>
                    </a:lnTo>
                    <a:lnTo>
                      <a:pt x="2302" y="2992"/>
                    </a:lnTo>
                    <a:lnTo>
                      <a:pt x="2239" y="2930"/>
                    </a:lnTo>
                    <a:lnTo>
                      <a:pt x="2260" y="2804"/>
                    </a:lnTo>
                    <a:lnTo>
                      <a:pt x="2197" y="2679"/>
                    </a:lnTo>
                    <a:lnTo>
                      <a:pt x="2009" y="2574"/>
                    </a:lnTo>
                    <a:lnTo>
                      <a:pt x="1904" y="2574"/>
                    </a:lnTo>
                    <a:lnTo>
                      <a:pt x="1737" y="2699"/>
                    </a:lnTo>
                    <a:lnTo>
                      <a:pt x="1716" y="2783"/>
                    </a:lnTo>
                    <a:lnTo>
                      <a:pt x="1632" y="2804"/>
                    </a:lnTo>
                    <a:lnTo>
                      <a:pt x="1507" y="2762"/>
                    </a:lnTo>
                    <a:lnTo>
                      <a:pt x="1465" y="2658"/>
                    </a:lnTo>
                    <a:lnTo>
                      <a:pt x="1381" y="2574"/>
                    </a:lnTo>
                    <a:lnTo>
                      <a:pt x="1381" y="2448"/>
                    </a:lnTo>
                    <a:lnTo>
                      <a:pt x="1423" y="2365"/>
                    </a:lnTo>
                    <a:lnTo>
                      <a:pt x="1360" y="2281"/>
                    </a:lnTo>
                    <a:lnTo>
                      <a:pt x="1088" y="2239"/>
                    </a:lnTo>
                    <a:lnTo>
                      <a:pt x="1026" y="2176"/>
                    </a:lnTo>
                    <a:lnTo>
                      <a:pt x="1067" y="2051"/>
                    </a:lnTo>
                    <a:lnTo>
                      <a:pt x="1109" y="1967"/>
                    </a:lnTo>
                    <a:lnTo>
                      <a:pt x="1109" y="1842"/>
                    </a:lnTo>
                    <a:lnTo>
                      <a:pt x="1172" y="1737"/>
                    </a:lnTo>
                    <a:lnTo>
                      <a:pt x="1360" y="1549"/>
                    </a:lnTo>
                    <a:lnTo>
                      <a:pt x="1423" y="1507"/>
                    </a:lnTo>
                    <a:lnTo>
                      <a:pt x="1402" y="1570"/>
                    </a:lnTo>
                    <a:lnTo>
                      <a:pt x="1402" y="1632"/>
                    </a:lnTo>
                    <a:lnTo>
                      <a:pt x="1507" y="1465"/>
                    </a:lnTo>
                    <a:lnTo>
                      <a:pt x="1486" y="1339"/>
                    </a:lnTo>
                    <a:lnTo>
                      <a:pt x="1549" y="1193"/>
                    </a:lnTo>
                    <a:lnTo>
                      <a:pt x="1611" y="921"/>
                    </a:lnTo>
                    <a:lnTo>
                      <a:pt x="1549" y="837"/>
                    </a:lnTo>
                    <a:lnTo>
                      <a:pt x="1528" y="691"/>
                    </a:lnTo>
                    <a:lnTo>
                      <a:pt x="1465" y="649"/>
                    </a:lnTo>
                    <a:lnTo>
                      <a:pt x="1360" y="482"/>
                    </a:lnTo>
                    <a:lnTo>
                      <a:pt x="1381" y="251"/>
                    </a:lnTo>
                    <a:lnTo>
                      <a:pt x="1381" y="189"/>
                    </a:lnTo>
                    <a:lnTo>
                      <a:pt x="1381" y="105"/>
                    </a:lnTo>
                    <a:lnTo>
                      <a:pt x="1298" y="0"/>
                    </a:lnTo>
                    <a:lnTo>
                      <a:pt x="1256" y="42"/>
                    </a:lnTo>
                    <a:lnTo>
                      <a:pt x="1256" y="84"/>
                    </a:lnTo>
                    <a:lnTo>
                      <a:pt x="1172" y="168"/>
                    </a:lnTo>
                    <a:lnTo>
                      <a:pt x="1005" y="168"/>
                    </a:lnTo>
                    <a:lnTo>
                      <a:pt x="984" y="210"/>
                    </a:lnTo>
                    <a:lnTo>
                      <a:pt x="900" y="168"/>
                    </a:lnTo>
                    <a:lnTo>
                      <a:pt x="795" y="63"/>
                    </a:lnTo>
                    <a:lnTo>
                      <a:pt x="586" y="0"/>
                    </a:lnTo>
                    <a:close/>
                    <a:moveTo>
                      <a:pt x="1842" y="4060"/>
                    </a:moveTo>
                    <a:lnTo>
                      <a:pt x="1716" y="4080"/>
                    </a:lnTo>
                    <a:lnTo>
                      <a:pt x="1695" y="4164"/>
                    </a:lnTo>
                    <a:lnTo>
                      <a:pt x="1821" y="4227"/>
                    </a:lnTo>
                    <a:lnTo>
                      <a:pt x="1883" y="4248"/>
                    </a:lnTo>
                    <a:lnTo>
                      <a:pt x="1883" y="4352"/>
                    </a:lnTo>
                    <a:lnTo>
                      <a:pt x="1842" y="4457"/>
                    </a:lnTo>
                    <a:lnTo>
                      <a:pt x="1842" y="4666"/>
                    </a:lnTo>
                    <a:lnTo>
                      <a:pt x="1800" y="4792"/>
                    </a:lnTo>
                    <a:lnTo>
                      <a:pt x="1842" y="4980"/>
                    </a:lnTo>
                    <a:lnTo>
                      <a:pt x="1904" y="4959"/>
                    </a:lnTo>
                    <a:lnTo>
                      <a:pt x="1925" y="4896"/>
                    </a:lnTo>
                    <a:lnTo>
                      <a:pt x="2051" y="4813"/>
                    </a:lnTo>
                    <a:cubicBezTo>
                      <a:pt x="2093" y="4813"/>
                      <a:pt x="2114" y="4855"/>
                      <a:pt x="2135" y="4855"/>
                    </a:cubicBezTo>
                    <a:lnTo>
                      <a:pt x="2114" y="4959"/>
                    </a:lnTo>
                    <a:lnTo>
                      <a:pt x="2197" y="5001"/>
                    </a:lnTo>
                    <a:lnTo>
                      <a:pt x="2260" y="4917"/>
                    </a:lnTo>
                    <a:cubicBezTo>
                      <a:pt x="2323" y="4959"/>
                      <a:pt x="2344" y="5001"/>
                      <a:pt x="2407" y="5022"/>
                    </a:cubicBezTo>
                    <a:lnTo>
                      <a:pt x="2407" y="5106"/>
                    </a:lnTo>
                    <a:lnTo>
                      <a:pt x="2344" y="5231"/>
                    </a:lnTo>
                    <a:lnTo>
                      <a:pt x="2155" y="5294"/>
                    </a:lnTo>
                    <a:lnTo>
                      <a:pt x="2114" y="5378"/>
                    </a:lnTo>
                    <a:lnTo>
                      <a:pt x="2135" y="5545"/>
                    </a:lnTo>
                    <a:lnTo>
                      <a:pt x="2218" y="5545"/>
                    </a:lnTo>
                    <a:lnTo>
                      <a:pt x="2344" y="5629"/>
                    </a:lnTo>
                    <a:lnTo>
                      <a:pt x="2448" y="5629"/>
                    </a:lnTo>
                    <a:lnTo>
                      <a:pt x="2448" y="5754"/>
                    </a:lnTo>
                    <a:lnTo>
                      <a:pt x="2532" y="5817"/>
                    </a:lnTo>
                    <a:lnTo>
                      <a:pt x="2637" y="5754"/>
                    </a:lnTo>
                    <a:lnTo>
                      <a:pt x="2637" y="5650"/>
                    </a:lnTo>
                    <a:lnTo>
                      <a:pt x="2574" y="5587"/>
                    </a:lnTo>
                    <a:cubicBezTo>
                      <a:pt x="2616" y="5545"/>
                      <a:pt x="2637" y="5545"/>
                      <a:pt x="2658" y="5524"/>
                    </a:cubicBezTo>
                    <a:lnTo>
                      <a:pt x="2658" y="5503"/>
                    </a:lnTo>
                    <a:lnTo>
                      <a:pt x="2679" y="5587"/>
                    </a:lnTo>
                    <a:lnTo>
                      <a:pt x="2762" y="5482"/>
                    </a:lnTo>
                    <a:lnTo>
                      <a:pt x="2804" y="5231"/>
                    </a:lnTo>
                    <a:lnTo>
                      <a:pt x="2972" y="5064"/>
                    </a:lnTo>
                    <a:lnTo>
                      <a:pt x="2992" y="4959"/>
                    </a:lnTo>
                    <a:lnTo>
                      <a:pt x="2972" y="4855"/>
                    </a:lnTo>
                    <a:lnTo>
                      <a:pt x="3034" y="4771"/>
                    </a:lnTo>
                    <a:lnTo>
                      <a:pt x="3034" y="4750"/>
                    </a:lnTo>
                    <a:cubicBezTo>
                      <a:pt x="3087" y="4760"/>
                      <a:pt x="3128" y="4766"/>
                      <a:pt x="3170" y="4766"/>
                    </a:cubicBezTo>
                    <a:cubicBezTo>
                      <a:pt x="3212" y="4766"/>
                      <a:pt x="3254" y="4760"/>
                      <a:pt x="3306" y="4750"/>
                    </a:cubicBezTo>
                    <a:cubicBezTo>
                      <a:pt x="3348" y="4750"/>
                      <a:pt x="3369" y="4708"/>
                      <a:pt x="3369" y="4687"/>
                    </a:cubicBezTo>
                    <a:lnTo>
                      <a:pt x="3411" y="4750"/>
                    </a:lnTo>
                    <a:lnTo>
                      <a:pt x="3411" y="4896"/>
                    </a:lnTo>
                    <a:lnTo>
                      <a:pt x="3411" y="4917"/>
                    </a:lnTo>
                    <a:cubicBezTo>
                      <a:pt x="3390" y="4959"/>
                      <a:pt x="3390" y="4980"/>
                      <a:pt x="3411" y="4980"/>
                    </a:cubicBezTo>
                    <a:cubicBezTo>
                      <a:pt x="3453" y="5001"/>
                      <a:pt x="3453" y="5022"/>
                      <a:pt x="3474" y="5085"/>
                    </a:cubicBezTo>
                    <a:lnTo>
                      <a:pt x="3474" y="5189"/>
                    </a:lnTo>
                    <a:lnTo>
                      <a:pt x="3557" y="5231"/>
                    </a:lnTo>
                    <a:cubicBezTo>
                      <a:pt x="3599" y="5336"/>
                      <a:pt x="3683" y="5482"/>
                      <a:pt x="3704" y="5608"/>
                    </a:cubicBezTo>
                    <a:cubicBezTo>
                      <a:pt x="3716" y="5632"/>
                      <a:pt x="3750" y="5643"/>
                      <a:pt x="3780" y="5643"/>
                    </a:cubicBezTo>
                    <a:cubicBezTo>
                      <a:pt x="3801" y="5643"/>
                      <a:pt x="3821" y="5637"/>
                      <a:pt x="3829" y="5629"/>
                    </a:cubicBezTo>
                    <a:lnTo>
                      <a:pt x="3871" y="5754"/>
                    </a:lnTo>
                    <a:lnTo>
                      <a:pt x="3871" y="5838"/>
                    </a:lnTo>
                    <a:lnTo>
                      <a:pt x="3788" y="5733"/>
                    </a:lnTo>
                    <a:lnTo>
                      <a:pt x="3725" y="5733"/>
                    </a:lnTo>
                    <a:lnTo>
                      <a:pt x="3725" y="5901"/>
                    </a:lnTo>
                    <a:lnTo>
                      <a:pt x="3704" y="5943"/>
                    </a:lnTo>
                    <a:lnTo>
                      <a:pt x="3620" y="5901"/>
                    </a:lnTo>
                    <a:lnTo>
                      <a:pt x="3495" y="5838"/>
                    </a:lnTo>
                    <a:lnTo>
                      <a:pt x="3453" y="6068"/>
                    </a:lnTo>
                    <a:lnTo>
                      <a:pt x="3495" y="6110"/>
                    </a:lnTo>
                    <a:lnTo>
                      <a:pt x="3495" y="6173"/>
                    </a:lnTo>
                    <a:lnTo>
                      <a:pt x="3411" y="6215"/>
                    </a:lnTo>
                    <a:lnTo>
                      <a:pt x="3369" y="6068"/>
                    </a:lnTo>
                    <a:lnTo>
                      <a:pt x="3244" y="6131"/>
                    </a:lnTo>
                    <a:lnTo>
                      <a:pt x="3181" y="6340"/>
                    </a:lnTo>
                    <a:lnTo>
                      <a:pt x="3055" y="6424"/>
                    </a:lnTo>
                    <a:lnTo>
                      <a:pt x="2951" y="6445"/>
                    </a:lnTo>
                    <a:lnTo>
                      <a:pt x="2846" y="6549"/>
                    </a:lnTo>
                    <a:lnTo>
                      <a:pt x="2972" y="6361"/>
                    </a:lnTo>
                    <a:lnTo>
                      <a:pt x="2972" y="6173"/>
                    </a:lnTo>
                    <a:lnTo>
                      <a:pt x="2825" y="6047"/>
                    </a:lnTo>
                    <a:lnTo>
                      <a:pt x="2741" y="6047"/>
                    </a:lnTo>
                    <a:lnTo>
                      <a:pt x="2658" y="6152"/>
                    </a:lnTo>
                    <a:lnTo>
                      <a:pt x="2532" y="6215"/>
                    </a:lnTo>
                    <a:lnTo>
                      <a:pt x="2469" y="6319"/>
                    </a:lnTo>
                    <a:lnTo>
                      <a:pt x="2532" y="6424"/>
                    </a:lnTo>
                    <a:lnTo>
                      <a:pt x="2365" y="6445"/>
                    </a:lnTo>
                    <a:lnTo>
                      <a:pt x="2260" y="6424"/>
                    </a:lnTo>
                    <a:lnTo>
                      <a:pt x="2197" y="6487"/>
                    </a:lnTo>
                    <a:lnTo>
                      <a:pt x="2093" y="6529"/>
                    </a:lnTo>
                    <a:lnTo>
                      <a:pt x="1988" y="6654"/>
                    </a:lnTo>
                    <a:lnTo>
                      <a:pt x="2009" y="6738"/>
                    </a:lnTo>
                    <a:lnTo>
                      <a:pt x="1988" y="6884"/>
                    </a:lnTo>
                    <a:lnTo>
                      <a:pt x="1904" y="7052"/>
                    </a:lnTo>
                    <a:lnTo>
                      <a:pt x="2030" y="7177"/>
                    </a:lnTo>
                    <a:lnTo>
                      <a:pt x="2093" y="7093"/>
                    </a:lnTo>
                    <a:lnTo>
                      <a:pt x="2155" y="6863"/>
                    </a:lnTo>
                    <a:lnTo>
                      <a:pt x="2239" y="6801"/>
                    </a:lnTo>
                    <a:lnTo>
                      <a:pt x="2302" y="6675"/>
                    </a:lnTo>
                    <a:lnTo>
                      <a:pt x="2344" y="6654"/>
                    </a:lnTo>
                    <a:lnTo>
                      <a:pt x="2427" y="6738"/>
                    </a:lnTo>
                    <a:lnTo>
                      <a:pt x="2407" y="6863"/>
                    </a:lnTo>
                    <a:lnTo>
                      <a:pt x="2427" y="6884"/>
                    </a:lnTo>
                    <a:lnTo>
                      <a:pt x="2469" y="6863"/>
                    </a:lnTo>
                    <a:lnTo>
                      <a:pt x="2532" y="6884"/>
                    </a:lnTo>
                    <a:lnTo>
                      <a:pt x="2532" y="6780"/>
                    </a:lnTo>
                    <a:lnTo>
                      <a:pt x="2574" y="6759"/>
                    </a:lnTo>
                    <a:lnTo>
                      <a:pt x="2637" y="6780"/>
                    </a:lnTo>
                    <a:lnTo>
                      <a:pt x="2616" y="6863"/>
                    </a:lnTo>
                    <a:lnTo>
                      <a:pt x="2658" y="6863"/>
                    </a:lnTo>
                    <a:lnTo>
                      <a:pt x="2762" y="6947"/>
                    </a:lnTo>
                    <a:lnTo>
                      <a:pt x="2825" y="6947"/>
                    </a:lnTo>
                    <a:lnTo>
                      <a:pt x="2762" y="6863"/>
                    </a:lnTo>
                    <a:lnTo>
                      <a:pt x="2783" y="6801"/>
                    </a:lnTo>
                    <a:lnTo>
                      <a:pt x="2762" y="6759"/>
                    </a:lnTo>
                    <a:lnTo>
                      <a:pt x="2825" y="6696"/>
                    </a:lnTo>
                    <a:lnTo>
                      <a:pt x="2867" y="6696"/>
                    </a:lnTo>
                    <a:lnTo>
                      <a:pt x="2972" y="6801"/>
                    </a:lnTo>
                    <a:lnTo>
                      <a:pt x="3076" y="6842"/>
                    </a:lnTo>
                    <a:lnTo>
                      <a:pt x="3181" y="6905"/>
                    </a:lnTo>
                    <a:lnTo>
                      <a:pt x="3202" y="7010"/>
                    </a:lnTo>
                    <a:lnTo>
                      <a:pt x="3306" y="7093"/>
                    </a:lnTo>
                    <a:lnTo>
                      <a:pt x="3202" y="7073"/>
                    </a:lnTo>
                    <a:lnTo>
                      <a:pt x="3160" y="7093"/>
                    </a:lnTo>
                    <a:lnTo>
                      <a:pt x="3160" y="7156"/>
                    </a:lnTo>
                    <a:lnTo>
                      <a:pt x="3097" y="7219"/>
                    </a:lnTo>
                    <a:lnTo>
                      <a:pt x="3160" y="7282"/>
                    </a:lnTo>
                    <a:lnTo>
                      <a:pt x="3160" y="7365"/>
                    </a:lnTo>
                    <a:lnTo>
                      <a:pt x="3139" y="7428"/>
                    </a:lnTo>
                    <a:lnTo>
                      <a:pt x="3202" y="7533"/>
                    </a:lnTo>
                    <a:lnTo>
                      <a:pt x="3244" y="7637"/>
                    </a:lnTo>
                    <a:lnTo>
                      <a:pt x="3348" y="7784"/>
                    </a:lnTo>
                    <a:lnTo>
                      <a:pt x="3474" y="7784"/>
                    </a:lnTo>
                    <a:lnTo>
                      <a:pt x="3578" y="7847"/>
                    </a:lnTo>
                    <a:lnTo>
                      <a:pt x="3704" y="7909"/>
                    </a:lnTo>
                    <a:lnTo>
                      <a:pt x="3808" y="7847"/>
                    </a:lnTo>
                    <a:lnTo>
                      <a:pt x="3829" y="7805"/>
                    </a:lnTo>
                    <a:lnTo>
                      <a:pt x="3892" y="7742"/>
                    </a:lnTo>
                    <a:lnTo>
                      <a:pt x="3913" y="7805"/>
                    </a:lnTo>
                    <a:lnTo>
                      <a:pt x="3871" y="7889"/>
                    </a:lnTo>
                    <a:lnTo>
                      <a:pt x="3892" y="7993"/>
                    </a:lnTo>
                    <a:lnTo>
                      <a:pt x="3913" y="8035"/>
                    </a:lnTo>
                    <a:lnTo>
                      <a:pt x="3997" y="7993"/>
                    </a:lnTo>
                    <a:lnTo>
                      <a:pt x="4143" y="7784"/>
                    </a:lnTo>
                    <a:lnTo>
                      <a:pt x="4143" y="7637"/>
                    </a:lnTo>
                    <a:lnTo>
                      <a:pt x="4101" y="7575"/>
                    </a:lnTo>
                    <a:lnTo>
                      <a:pt x="4039" y="7407"/>
                    </a:lnTo>
                    <a:lnTo>
                      <a:pt x="3934" y="7324"/>
                    </a:lnTo>
                    <a:lnTo>
                      <a:pt x="3976" y="7219"/>
                    </a:lnTo>
                    <a:lnTo>
                      <a:pt x="4101" y="6989"/>
                    </a:lnTo>
                    <a:lnTo>
                      <a:pt x="4185" y="6947"/>
                    </a:lnTo>
                    <a:lnTo>
                      <a:pt x="4248" y="7052"/>
                    </a:lnTo>
                    <a:lnTo>
                      <a:pt x="4290" y="7156"/>
                    </a:lnTo>
                    <a:lnTo>
                      <a:pt x="4332" y="7219"/>
                    </a:lnTo>
                    <a:lnTo>
                      <a:pt x="4332" y="7324"/>
                    </a:lnTo>
                    <a:lnTo>
                      <a:pt x="4394" y="7512"/>
                    </a:lnTo>
                    <a:lnTo>
                      <a:pt x="4415" y="7596"/>
                    </a:lnTo>
                    <a:lnTo>
                      <a:pt x="4415" y="7512"/>
                    </a:lnTo>
                    <a:lnTo>
                      <a:pt x="4415" y="7386"/>
                    </a:lnTo>
                    <a:lnTo>
                      <a:pt x="4352" y="7219"/>
                    </a:lnTo>
                    <a:lnTo>
                      <a:pt x="4394" y="7156"/>
                    </a:lnTo>
                    <a:lnTo>
                      <a:pt x="4436" y="7156"/>
                    </a:lnTo>
                    <a:lnTo>
                      <a:pt x="4499" y="7219"/>
                    </a:lnTo>
                    <a:lnTo>
                      <a:pt x="4499" y="7156"/>
                    </a:lnTo>
                    <a:lnTo>
                      <a:pt x="4541" y="7156"/>
                    </a:lnTo>
                    <a:lnTo>
                      <a:pt x="4604" y="6989"/>
                    </a:lnTo>
                    <a:lnTo>
                      <a:pt x="4562" y="6801"/>
                    </a:lnTo>
                    <a:lnTo>
                      <a:pt x="4499" y="6696"/>
                    </a:lnTo>
                    <a:lnTo>
                      <a:pt x="4436" y="6591"/>
                    </a:lnTo>
                    <a:lnTo>
                      <a:pt x="4436" y="6466"/>
                    </a:lnTo>
                    <a:lnTo>
                      <a:pt x="4415" y="6340"/>
                    </a:lnTo>
                    <a:lnTo>
                      <a:pt x="4352" y="6424"/>
                    </a:lnTo>
                    <a:lnTo>
                      <a:pt x="4352" y="6277"/>
                    </a:lnTo>
                    <a:lnTo>
                      <a:pt x="4352" y="6215"/>
                    </a:lnTo>
                    <a:lnTo>
                      <a:pt x="4311" y="6215"/>
                    </a:lnTo>
                    <a:lnTo>
                      <a:pt x="4227" y="6131"/>
                    </a:lnTo>
                    <a:lnTo>
                      <a:pt x="4248" y="6068"/>
                    </a:lnTo>
                    <a:lnTo>
                      <a:pt x="4332" y="6068"/>
                    </a:lnTo>
                    <a:lnTo>
                      <a:pt x="4332" y="5922"/>
                    </a:lnTo>
                    <a:lnTo>
                      <a:pt x="4248" y="5796"/>
                    </a:lnTo>
                    <a:lnTo>
                      <a:pt x="4248" y="5712"/>
                    </a:lnTo>
                    <a:lnTo>
                      <a:pt x="4185" y="5796"/>
                    </a:lnTo>
                    <a:lnTo>
                      <a:pt x="4080" y="5692"/>
                    </a:lnTo>
                    <a:lnTo>
                      <a:pt x="3913" y="5545"/>
                    </a:lnTo>
                    <a:lnTo>
                      <a:pt x="3892" y="5440"/>
                    </a:lnTo>
                    <a:lnTo>
                      <a:pt x="3871" y="5440"/>
                    </a:lnTo>
                    <a:lnTo>
                      <a:pt x="3767" y="5420"/>
                    </a:lnTo>
                    <a:lnTo>
                      <a:pt x="3767" y="5503"/>
                    </a:lnTo>
                    <a:cubicBezTo>
                      <a:pt x="3725" y="5482"/>
                      <a:pt x="3725" y="5420"/>
                      <a:pt x="3704" y="5399"/>
                    </a:cubicBezTo>
                    <a:lnTo>
                      <a:pt x="3704" y="5315"/>
                    </a:lnTo>
                    <a:lnTo>
                      <a:pt x="3662" y="5210"/>
                    </a:lnTo>
                    <a:lnTo>
                      <a:pt x="3662" y="5273"/>
                    </a:lnTo>
                    <a:cubicBezTo>
                      <a:pt x="3620" y="5231"/>
                      <a:pt x="3620" y="5210"/>
                      <a:pt x="3599" y="5189"/>
                    </a:cubicBezTo>
                    <a:lnTo>
                      <a:pt x="3683" y="5168"/>
                    </a:lnTo>
                    <a:lnTo>
                      <a:pt x="3683" y="5085"/>
                    </a:lnTo>
                    <a:lnTo>
                      <a:pt x="3578" y="4896"/>
                    </a:lnTo>
                    <a:lnTo>
                      <a:pt x="3495" y="4855"/>
                    </a:lnTo>
                    <a:lnTo>
                      <a:pt x="3474" y="4666"/>
                    </a:lnTo>
                    <a:lnTo>
                      <a:pt x="3411" y="4562"/>
                    </a:lnTo>
                    <a:cubicBezTo>
                      <a:pt x="3411" y="4541"/>
                      <a:pt x="3411" y="4541"/>
                      <a:pt x="3453" y="4499"/>
                    </a:cubicBezTo>
                    <a:cubicBezTo>
                      <a:pt x="3474" y="4478"/>
                      <a:pt x="3453" y="4457"/>
                      <a:pt x="3411" y="4436"/>
                    </a:cubicBezTo>
                    <a:lnTo>
                      <a:pt x="3390" y="4457"/>
                    </a:lnTo>
                    <a:lnTo>
                      <a:pt x="3411" y="4457"/>
                    </a:lnTo>
                    <a:lnTo>
                      <a:pt x="3411" y="4478"/>
                    </a:lnTo>
                    <a:cubicBezTo>
                      <a:pt x="3411" y="4478"/>
                      <a:pt x="3390" y="4478"/>
                      <a:pt x="3390" y="4499"/>
                    </a:cubicBezTo>
                    <a:lnTo>
                      <a:pt x="3390" y="4541"/>
                    </a:lnTo>
                    <a:lnTo>
                      <a:pt x="3306" y="4562"/>
                    </a:lnTo>
                    <a:lnTo>
                      <a:pt x="3202" y="4499"/>
                    </a:lnTo>
                    <a:lnTo>
                      <a:pt x="3139" y="4499"/>
                    </a:lnTo>
                    <a:lnTo>
                      <a:pt x="3181" y="4604"/>
                    </a:lnTo>
                    <a:lnTo>
                      <a:pt x="3181" y="4666"/>
                    </a:lnTo>
                    <a:cubicBezTo>
                      <a:pt x="3097" y="4687"/>
                      <a:pt x="3055" y="4708"/>
                      <a:pt x="2972" y="4750"/>
                    </a:cubicBezTo>
                    <a:lnTo>
                      <a:pt x="2972" y="4583"/>
                    </a:lnTo>
                    <a:lnTo>
                      <a:pt x="2930" y="4604"/>
                    </a:lnTo>
                    <a:lnTo>
                      <a:pt x="2888" y="4750"/>
                    </a:lnTo>
                    <a:lnTo>
                      <a:pt x="2888" y="4792"/>
                    </a:lnTo>
                    <a:lnTo>
                      <a:pt x="2783" y="4980"/>
                    </a:lnTo>
                    <a:lnTo>
                      <a:pt x="2783" y="5106"/>
                    </a:lnTo>
                    <a:lnTo>
                      <a:pt x="2741" y="5273"/>
                    </a:lnTo>
                    <a:lnTo>
                      <a:pt x="2658" y="5378"/>
                    </a:lnTo>
                    <a:lnTo>
                      <a:pt x="2658" y="5482"/>
                    </a:lnTo>
                    <a:cubicBezTo>
                      <a:pt x="2646" y="5459"/>
                      <a:pt x="2622" y="5443"/>
                      <a:pt x="2599" y="5443"/>
                    </a:cubicBezTo>
                    <a:cubicBezTo>
                      <a:pt x="2580" y="5443"/>
                      <a:pt x="2562" y="5454"/>
                      <a:pt x="2553" y="5482"/>
                    </a:cubicBezTo>
                    <a:lnTo>
                      <a:pt x="2553" y="5315"/>
                    </a:lnTo>
                    <a:lnTo>
                      <a:pt x="2637" y="4980"/>
                    </a:lnTo>
                    <a:lnTo>
                      <a:pt x="2741" y="4876"/>
                    </a:lnTo>
                    <a:lnTo>
                      <a:pt x="2741" y="4771"/>
                    </a:lnTo>
                    <a:lnTo>
                      <a:pt x="2658" y="4687"/>
                    </a:lnTo>
                    <a:lnTo>
                      <a:pt x="2616" y="4708"/>
                    </a:lnTo>
                    <a:lnTo>
                      <a:pt x="2532" y="4687"/>
                    </a:lnTo>
                    <a:lnTo>
                      <a:pt x="2448" y="4750"/>
                    </a:lnTo>
                    <a:lnTo>
                      <a:pt x="2448" y="4855"/>
                    </a:lnTo>
                    <a:cubicBezTo>
                      <a:pt x="2427" y="4792"/>
                      <a:pt x="2365" y="4708"/>
                      <a:pt x="2323" y="4666"/>
                    </a:cubicBezTo>
                    <a:lnTo>
                      <a:pt x="2427" y="4583"/>
                    </a:lnTo>
                    <a:lnTo>
                      <a:pt x="2469" y="4457"/>
                    </a:lnTo>
                    <a:lnTo>
                      <a:pt x="2532" y="4394"/>
                    </a:lnTo>
                    <a:lnTo>
                      <a:pt x="2553" y="4290"/>
                    </a:lnTo>
                    <a:lnTo>
                      <a:pt x="2511" y="4227"/>
                    </a:lnTo>
                    <a:lnTo>
                      <a:pt x="2427" y="4269"/>
                    </a:lnTo>
                    <a:lnTo>
                      <a:pt x="2344" y="4373"/>
                    </a:lnTo>
                    <a:lnTo>
                      <a:pt x="2260" y="4269"/>
                    </a:lnTo>
                    <a:lnTo>
                      <a:pt x="2197" y="4248"/>
                    </a:lnTo>
                    <a:lnTo>
                      <a:pt x="2009" y="4248"/>
                    </a:lnTo>
                    <a:lnTo>
                      <a:pt x="2030" y="4185"/>
                    </a:lnTo>
                    <a:lnTo>
                      <a:pt x="1946" y="4164"/>
                    </a:lnTo>
                    <a:lnTo>
                      <a:pt x="1842" y="406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6" name="Google Shape;556;p35"/>
              <p:cNvSpPr/>
              <p:nvPr/>
            </p:nvSpPr>
            <p:spPr>
              <a:xfrm>
                <a:off x="5472625" y="3375600"/>
                <a:ext cx="56000" cy="293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173" extrusionOk="0">
                    <a:moveTo>
                      <a:pt x="2177" y="1"/>
                    </a:moveTo>
                    <a:lnTo>
                      <a:pt x="1968" y="43"/>
                    </a:lnTo>
                    <a:lnTo>
                      <a:pt x="1821" y="43"/>
                    </a:lnTo>
                    <a:lnTo>
                      <a:pt x="1675" y="64"/>
                    </a:lnTo>
                    <a:lnTo>
                      <a:pt x="1570" y="64"/>
                    </a:lnTo>
                    <a:lnTo>
                      <a:pt x="1424" y="105"/>
                    </a:lnTo>
                    <a:lnTo>
                      <a:pt x="1193" y="105"/>
                    </a:lnTo>
                    <a:lnTo>
                      <a:pt x="1005" y="252"/>
                    </a:lnTo>
                    <a:lnTo>
                      <a:pt x="880" y="315"/>
                    </a:lnTo>
                    <a:lnTo>
                      <a:pt x="817" y="336"/>
                    </a:lnTo>
                    <a:lnTo>
                      <a:pt x="712" y="357"/>
                    </a:lnTo>
                    <a:lnTo>
                      <a:pt x="628" y="377"/>
                    </a:lnTo>
                    <a:lnTo>
                      <a:pt x="482" y="419"/>
                    </a:lnTo>
                    <a:lnTo>
                      <a:pt x="398" y="482"/>
                    </a:lnTo>
                    <a:lnTo>
                      <a:pt x="377" y="524"/>
                    </a:lnTo>
                    <a:lnTo>
                      <a:pt x="252" y="587"/>
                    </a:lnTo>
                    <a:lnTo>
                      <a:pt x="210" y="733"/>
                    </a:lnTo>
                    <a:lnTo>
                      <a:pt x="105" y="880"/>
                    </a:lnTo>
                    <a:lnTo>
                      <a:pt x="84" y="942"/>
                    </a:lnTo>
                    <a:lnTo>
                      <a:pt x="147" y="984"/>
                    </a:lnTo>
                    <a:lnTo>
                      <a:pt x="147" y="1047"/>
                    </a:lnTo>
                    <a:lnTo>
                      <a:pt x="84" y="1047"/>
                    </a:lnTo>
                    <a:lnTo>
                      <a:pt x="43" y="1005"/>
                    </a:lnTo>
                    <a:lnTo>
                      <a:pt x="1" y="1110"/>
                    </a:lnTo>
                    <a:lnTo>
                      <a:pt x="63" y="1173"/>
                    </a:lnTo>
                    <a:lnTo>
                      <a:pt x="252" y="1152"/>
                    </a:lnTo>
                    <a:lnTo>
                      <a:pt x="419" y="1047"/>
                    </a:lnTo>
                    <a:lnTo>
                      <a:pt x="503" y="1005"/>
                    </a:lnTo>
                    <a:lnTo>
                      <a:pt x="608" y="1005"/>
                    </a:lnTo>
                    <a:lnTo>
                      <a:pt x="712" y="942"/>
                    </a:lnTo>
                    <a:lnTo>
                      <a:pt x="796" y="838"/>
                    </a:lnTo>
                    <a:lnTo>
                      <a:pt x="1005" y="670"/>
                    </a:lnTo>
                    <a:lnTo>
                      <a:pt x="1047" y="587"/>
                    </a:lnTo>
                    <a:lnTo>
                      <a:pt x="1110" y="566"/>
                    </a:lnTo>
                    <a:lnTo>
                      <a:pt x="1131" y="566"/>
                    </a:lnTo>
                    <a:lnTo>
                      <a:pt x="1235" y="461"/>
                    </a:lnTo>
                    <a:lnTo>
                      <a:pt x="1340" y="440"/>
                    </a:lnTo>
                    <a:lnTo>
                      <a:pt x="1444" y="440"/>
                    </a:lnTo>
                    <a:lnTo>
                      <a:pt x="1675" y="419"/>
                    </a:lnTo>
                    <a:lnTo>
                      <a:pt x="1842" y="315"/>
                    </a:lnTo>
                    <a:lnTo>
                      <a:pt x="2030" y="252"/>
                    </a:lnTo>
                    <a:lnTo>
                      <a:pt x="2051" y="168"/>
                    </a:lnTo>
                    <a:lnTo>
                      <a:pt x="2135" y="168"/>
                    </a:lnTo>
                    <a:lnTo>
                      <a:pt x="2240" y="105"/>
                    </a:lnTo>
                    <a:lnTo>
                      <a:pt x="2240" y="43"/>
                    </a:lnTo>
                    <a:lnTo>
                      <a:pt x="2177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557" name="Google Shape;557;p35"/>
              <p:cNvGrpSpPr/>
              <p:nvPr/>
            </p:nvGrpSpPr>
            <p:grpSpPr>
              <a:xfrm>
                <a:off x="5068275" y="3161675"/>
                <a:ext cx="664875" cy="222850"/>
                <a:chOff x="5068275" y="3161675"/>
                <a:chExt cx="664875" cy="222850"/>
              </a:xfrm>
            </p:grpSpPr>
            <p:sp>
              <p:nvSpPr>
                <p:cNvPr id="558" name="Google Shape;558;p35"/>
                <p:cNvSpPr/>
                <p:nvPr/>
              </p:nvSpPr>
              <p:spPr>
                <a:xfrm>
                  <a:off x="5408300" y="3224425"/>
                  <a:ext cx="96775" cy="10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1" h="4312" extrusionOk="0">
                      <a:moveTo>
                        <a:pt x="3620" y="1"/>
                      </a:moveTo>
                      <a:lnTo>
                        <a:pt x="3515" y="43"/>
                      </a:lnTo>
                      <a:lnTo>
                        <a:pt x="3494" y="147"/>
                      </a:lnTo>
                      <a:lnTo>
                        <a:pt x="3390" y="231"/>
                      </a:lnTo>
                      <a:lnTo>
                        <a:pt x="3390" y="294"/>
                      </a:lnTo>
                      <a:lnTo>
                        <a:pt x="3285" y="357"/>
                      </a:lnTo>
                      <a:lnTo>
                        <a:pt x="3181" y="398"/>
                      </a:lnTo>
                      <a:lnTo>
                        <a:pt x="3139" y="461"/>
                      </a:lnTo>
                      <a:lnTo>
                        <a:pt x="2992" y="503"/>
                      </a:lnTo>
                      <a:lnTo>
                        <a:pt x="2720" y="440"/>
                      </a:lnTo>
                      <a:lnTo>
                        <a:pt x="2469" y="419"/>
                      </a:lnTo>
                      <a:lnTo>
                        <a:pt x="2448" y="503"/>
                      </a:lnTo>
                      <a:lnTo>
                        <a:pt x="2406" y="503"/>
                      </a:lnTo>
                      <a:lnTo>
                        <a:pt x="2260" y="398"/>
                      </a:lnTo>
                      <a:lnTo>
                        <a:pt x="2092" y="398"/>
                      </a:lnTo>
                      <a:lnTo>
                        <a:pt x="1988" y="357"/>
                      </a:lnTo>
                      <a:lnTo>
                        <a:pt x="1820" y="336"/>
                      </a:lnTo>
                      <a:lnTo>
                        <a:pt x="1737" y="398"/>
                      </a:lnTo>
                      <a:lnTo>
                        <a:pt x="1674" y="336"/>
                      </a:lnTo>
                      <a:lnTo>
                        <a:pt x="1569" y="231"/>
                      </a:lnTo>
                      <a:lnTo>
                        <a:pt x="1381" y="210"/>
                      </a:lnTo>
                      <a:lnTo>
                        <a:pt x="1276" y="210"/>
                      </a:lnTo>
                      <a:lnTo>
                        <a:pt x="1276" y="336"/>
                      </a:lnTo>
                      <a:lnTo>
                        <a:pt x="1193" y="398"/>
                      </a:lnTo>
                      <a:lnTo>
                        <a:pt x="1151" y="503"/>
                      </a:lnTo>
                      <a:lnTo>
                        <a:pt x="1067" y="566"/>
                      </a:lnTo>
                      <a:lnTo>
                        <a:pt x="900" y="524"/>
                      </a:lnTo>
                      <a:lnTo>
                        <a:pt x="774" y="545"/>
                      </a:lnTo>
                      <a:lnTo>
                        <a:pt x="712" y="608"/>
                      </a:lnTo>
                      <a:lnTo>
                        <a:pt x="753" y="650"/>
                      </a:lnTo>
                      <a:lnTo>
                        <a:pt x="586" y="775"/>
                      </a:lnTo>
                      <a:lnTo>
                        <a:pt x="586" y="942"/>
                      </a:lnTo>
                      <a:lnTo>
                        <a:pt x="628" y="1047"/>
                      </a:lnTo>
                      <a:lnTo>
                        <a:pt x="628" y="1235"/>
                      </a:lnTo>
                      <a:lnTo>
                        <a:pt x="586" y="1298"/>
                      </a:lnTo>
                      <a:lnTo>
                        <a:pt x="649" y="1445"/>
                      </a:lnTo>
                      <a:lnTo>
                        <a:pt x="670" y="1549"/>
                      </a:lnTo>
                      <a:lnTo>
                        <a:pt x="628" y="1486"/>
                      </a:lnTo>
                      <a:lnTo>
                        <a:pt x="565" y="1403"/>
                      </a:lnTo>
                      <a:lnTo>
                        <a:pt x="523" y="1445"/>
                      </a:lnTo>
                      <a:lnTo>
                        <a:pt x="440" y="1507"/>
                      </a:lnTo>
                      <a:lnTo>
                        <a:pt x="335" y="1570"/>
                      </a:lnTo>
                      <a:lnTo>
                        <a:pt x="314" y="1675"/>
                      </a:lnTo>
                      <a:lnTo>
                        <a:pt x="335" y="1800"/>
                      </a:lnTo>
                      <a:lnTo>
                        <a:pt x="314" y="1905"/>
                      </a:lnTo>
                      <a:lnTo>
                        <a:pt x="335" y="2135"/>
                      </a:lnTo>
                      <a:lnTo>
                        <a:pt x="314" y="2198"/>
                      </a:lnTo>
                      <a:lnTo>
                        <a:pt x="272" y="2303"/>
                      </a:lnTo>
                      <a:lnTo>
                        <a:pt x="188" y="2323"/>
                      </a:lnTo>
                      <a:lnTo>
                        <a:pt x="188" y="2449"/>
                      </a:lnTo>
                      <a:lnTo>
                        <a:pt x="63" y="2554"/>
                      </a:lnTo>
                      <a:lnTo>
                        <a:pt x="42" y="2721"/>
                      </a:lnTo>
                      <a:lnTo>
                        <a:pt x="42" y="2763"/>
                      </a:lnTo>
                      <a:lnTo>
                        <a:pt x="0" y="2826"/>
                      </a:lnTo>
                      <a:lnTo>
                        <a:pt x="63" y="3035"/>
                      </a:lnTo>
                      <a:lnTo>
                        <a:pt x="126" y="3139"/>
                      </a:lnTo>
                      <a:lnTo>
                        <a:pt x="168" y="3119"/>
                      </a:lnTo>
                      <a:lnTo>
                        <a:pt x="251" y="3119"/>
                      </a:lnTo>
                      <a:lnTo>
                        <a:pt x="335" y="3056"/>
                      </a:lnTo>
                      <a:lnTo>
                        <a:pt x="377" y="3077"/>
                      </a:lnTo>
                      <a:lnTo>
                        <a:pt x="419" y="3223"/>
                      </a:lnTo>
                      <a:lnTo>
                        <a:pt x="523" y="3495"/>
                      </a:lnTo>
                      <a:lnTo>
                        <a:pt x="481" y="3558"/>
                      </a:lnTo>
                      <a:lnTo>
                        <a:pt x="440" y="3704"/>
                      </a:lnTo>
                      <a:lnTo>
                        <a:pt x="356" y="3851"/>
                      </a:lnTo>
                      <a:lnTo>
                        <a:pt x="356" y="4081"/>
                      </a:lnTo>
                      <a:lnTo>
                        <a:pt x="356" y="4269"/>
                      </a:lnTo>
                      <a:lnTo>
                        <a:pt x="440" y="4269"/>
                      </a:lnTo>
                      <a:lnTo>
                        <a:pt x="523" y="4311"/>
                      </a:lnTo>
                      <a:lnTo>
                        <a:pt x="628" y="4311"/>
                      </a:lnTo>
                      <a:lnTo>
                        <a:pt x="670" y="4269"/>
                      </a:lnTo>
                      <a:lnTo>
                        <a:pt x="774" y="4290"/>
                      </a:lnTo>
                      <a:lnTo>
                        <a:pt x="879" y="4269"/>
                      </a:lnTo>
                      <a:lnTo>
                        <a:pt x="963" y="4311"/>
                      </a:lnTo>
                      <a:lnTo>
                        <a:pt x="984" y="4227"/>
                      </a:lnTo>
                      <a:lnTo>
                        <a:pt x="963" y="4102"/>
                      </a:lnTo>
                      <a:lnTo>
                        <a:pt x="879" y="4060"/>
                      </a:lnTo>
                      <a:lnTo>
                        <a:pt x="858" y="3914"/>
                      </a:lnTo>
                      <a:lnTo>
                        <a:pt x="942" y="3809"/>
                      </a:lnTo>
                      <a:lnTo>
                        <a:pt x="963" y="3600"/>
                      </a:lnTo>
                      <a:lnTo>
                        <a:pt x="942" y="3432"/>
                      </a:lnTo>
                      <a:lnTo>
                        <a:pt x="879" y="3391"/>
                      </a:lnTo>
                      <a:lnTo>
                        <a:pt x="1004" y="3223"/>
                      </a:lnTo>
                      <a:lnTo>
                        <a:pt x="1046" y="3056"/>
                      </a:lnTo>
                      <a:lnTo>
                        <a:pt x="1004" y="2909"/>
                      </a:lnTo>
                      <a:lnTo>
                        <a:pt x="942" y="2826"/>
                      </a:lnTo>
                      <a:lnTo>
                        <a:pt x="942" y="2763"/>
                      </a:lnTo>
                      <a:lnTo>
                        <a:pt x="1067" y="2700"/>
                      </a:lnTo>
                      <a:lnTo>
                        <a:pt x="1088" y="2616"/>
                      </a:lnTo>
                      <a:lnTo>
                        <a:pt x="1214" y="2595"/>
                      </a:lnTo>
                      <a:lnTo>
                        <a:pt x="1318" y="2637"/>
                      </a:lnTo>
                      <a:lnTo>
                        <a:pt x="1318" y="2700"/>
                      </a:lnTo>
                      <a:lnTo>
                        <a:pt x="1381" y="2763"/>
                      </a:lnTo>
                      <a:lnTo>
                        <a:pt x="1381" y="2909"/>
                      </a:lnTo>
                      <a:lnTo>
                        <a:pt x="1276" y="3014"/>
                      </a:lnTo>
                      <a:lnTo>
                        <a:pt x="1276" y="3119"/>
                      </a:lnTo>
                      <a:lnTo>
                        <a:pt x="1318" y="3223"/>
                      </a:lnTo>
                      <a:lnTo>
                        <a:pt x="1402" y="3244"/>
                      </a:lnTo>
                      <a:lnTo>
                        <a:pt x="1486" y="3328"/>
                      </a:lnTo>
                      <a:lnTo>
                        <a:pt x="1611" y="3391"/>
                      </a:lnTo>
                      <a:lnTo>
                        <a:pt x="1632" y="3495"/>
                      </a:lnTo>
                      <a:lnTo>
                        <a:pt x="1590" y="3495"/>
                      </a:lnTo>
                      <a:lnTo>
                        <a:pt x="1569" y="3704"/>
                      </a:lnTo>
                      <a:lnTo>
                        <a:pt x="1590" y="3851"/>
                      </a:lnTo>
                      <a:lnTo>
                        <a:pt x="1674" y="3872"/>
                      </a:lnTo>
                      <a:lnTo>
                        <a:pt x="1737" y="3851"/>
                      </a:lnTo>
                      <a:lnTo>
                        <a:pt x="1883" y="3893"/>
                      </a:lnTo>
                      <a:lnTo>
                        <a:pt x="1946" y="3872"/>
                      </a:lnTo>
                      <a:lnTo>
                        <a:pt x="1946" y="3851"/>
                      </a:lnTo>
                      <a:lnTo>
                        <a:pt x="1925" y="3746"/>
                      </a:lnTo>
                      <a:lnTo>
                        <a:pt x="2030" y="3663"/>
                      </a:lnTo>
                      <a:lnTo>
                        <a:pt x="2113" y="3642"/>
                      </a:lnTo>
                      <a:lnTo>
                        <a:pt x="2260" y="3558"/>
                      </a:lnTo>
                      <a:lnTo>
                        <a:pt x="2427" y="3579"/>
                      </a:lnTo>
                      <a:lnTo>
                        <a:pt x="2511" y="3495"/>
                      </a:lnTo>
                      <a:lnTo>
                        <a:pt x="2532" y="3537"/>
                      </a:lnTo>
                      <a:lnTo>
                        <a:pt x="2616" y="3537"/>
                      </a:lnTo>
                      <a:lnTo>
                        <a:pt x="2657" y="3453"/>
                      </a:lnTo>
                      <a:lnTo>
                        <a:pt x="2657" y="3391"/>
                      </a:lnTo>
                      <a:lnTo>
                        <a:pt x="2511" y="3370"/>
                      </a:lnTo>
                      <a:lnTo>
                        <a:pt x="2448" y="3391"/>
                      </a:lnTo>
                      <a:lnTo>
                        <a:pt x="2281" y="3391"/>
                      </a:lnTo>
                      <a:lnTo>
                        <a:pt x="2281" y="3328"/>
                      </a:lnTo>
                      <a:lnTo>
                        <a:pt x="2239" y="3328"/>
                      </a:lnTo>
                      <a:lnTo>
                        <a:pt x="2239" y="3244"/>
                      </a:lnTo>
                      <a:lnTo>
                        <a:pt x="2197" y="3244"/>
                      </a:lnTo>
                      <a:lnTo>
                        <a:pt x="2134" y="3265"/>
                      </a:lnTo>
                      <a:lnTo>
                        <a:pt x="2134" y="3223"/>
                      </a:lnTo>
                      <a:lnTo>
                        <a:pt x="2030" y="3181"/>
                      </a:lnTo>
                      <a:lnTo>
                        <a:pt x="2009" y="3119"/>
                      </a:lnTo>
                      <a:lnTo>
                        <a:pt x="2051" y="3035"/>
                      </a:lnTo>
                      <a:lnTo>
                        <a:pt x="2092" y="2972"/>
                      </a:lnTo>
                      <a:lnTo>
                        <a:pt x="2134" y="3014"/>
                      </a:lnTo>
                      <a:lnTo>
                        <a:pt x="2134" y="3014"/>
                      </a:lnTo>
                      <a:lnTo>
                        <a:pt x="2113" y="2930"/>
                      </a:lnTo>
                      <a:lnTo>
                        <a:pt x="2155" y="2930"/>
                      </a:lnTo>
                      <a:lnTo>
                        <a:pt x="2197" y="2867"/>
                      </a:lnTo>
                      <a:lnTo>
                        <a:pt x="2134" y="2826"/>
                      </a:lnTo>
                      <a:lnTo>
                        <a:pt x="2051" y="2805"/>
                      </a:lnTo>
                      <a:lnTo>
                        <a:pt x="2092" y="2742"/>
                      </a:lnTo>
                      <a:lnTo>
                        <a:pt x="2051" y="2658"/>
                      </a:lnTo>
                      <a:lnTo>
                        <a:pt x="1988" y="2616"/>
                      </a:lnTo>
                      <a:lnTo>
                        <a:pt x="1904" y="2616"/>
                      </a:lnTo>
                      <a:lnTo>
                        <a:pt x="1883" y="2491"/>
                      </a:lnTo>
                      <a:lnTo>
                        <a:pt x="1716" y="2323"/>
                      </a:lnTo>
                      <a:lnTo>
                        <a:pt x="1611" y="2240"/>
                      </a:lnTo>
                      <a:lnTo>
                        <a:pt x="1569" y="2135"/>
                      </a:lnTo>
                      <a:lnTo>
                        <a:pt x="1569" y="2093"/>
                      </a:lnTo>
                      <a:lnTo>
                        <a:pt x="1611" y="2093"/>
                      </a:lnTo>
                      <a:lnTo>
                        <a:pt x="1632" y="2177"/>
                      </a:lnTo>
                      <a:lnTo>
                        <a:pt x="1737" y="2177"/>
                      </a:lnTo>
                      <a:lnTo>
                        <a:pt x="1841" y="2093"/>
                      </a:lnTo>
                      <a:lnTo>
                        <a:pt x="1883" y="2010"/>
                      </a:lnTo>
                      <a:lnTo>
                        <a:pt x="2092" y="1926"/>
                      </a:lnTo>
                      <a:lnTo>
                        <a:pt x="2260" y="1800"/>
                      </a:lnTo>
                      <a:lnTo>
                        <a:pt x="2344" y="1675"/>
                      </a:lnTo>
                      <a:lnTo>
                        <a:pt x="2448" y="1612"/>
                      </a:lnTo>
                      <a:lnTo>
                        <a:pt x="2448" y="1549"/>
                      </a:lnTo>
                      <a:lnTo>
                        <a:pt x="2574" y="1507"/>
                      </a:lnTo>
                      <a:lnTo>
                        <a:pt x="2678" y="1570"/>
                      </a:lnTo>
                      <a:lnTo>
                        <a:pt x="2762" y="1591"/>
                      </a:lnTo>
                      <a:lnTo>
                        <a:pt x="2867" y="1445"/>
                      </a:lnTo>
                      <a:lnTo>
                        <a:pt x="2867" y="1361"/>
                      </a:lnTo>
                      <a:lnTo>
                        <a:pt x="2741" y="1298"/>
                      </a:lnTo>
                      <a:lnTo>
                        <a:pt x="2469" y="1340"/>
                      </a:lnTo>
                      <a:lnTo>
                        <a:pt x="2364" y="1403"/>
                      </a:lnTo>
                      <a:lnTo>
                        <a:pt x="2197" y="1403"/>
                      </a:lnTo>
                      <a:lnTo>
                        <a:pt x="2113" y="1445"/>
                      </a:lnTo>
                      <a:lnTo>
                        <a:pt x="2009" y="1549"/>
                      </a:lnTo>
                      <a:lnTo>
                        <a:pt x="1820" y="1549"/>
                      </a:lnTo>
                      <a:lnTo>
                        <a:pt x="1716" y="1486"/>
                      </a:lnTo>
                      <a:lnTo>
                        <a:pt x="1611" y="1466"/>
                      </a:lnTo>
                      <a:lnTo>
                        <a:pt x="1507" y="1591"/>
                      </a:lnTo>
                      <a:lnTo>
                        <a:pt x="1423" y="1800"/>
                      </a:lnTo>
                      <a:lnTo>
                        <a:pt x="1297" y="1863"/>
                      </a:lnTo>
                      <a:lnTo>
                        <a:pt x="1193" y="1821"/>
                      </a:lnTo>
                      <a:lnTo>
                        <a:pt x="1172" y="1779"/>
                      </a:lnTo>
                      <a:lnTo>
                        <a:pt x="1004" y="1612"/>
                      </a:lnTo>
                      <a:lnTo>
                        <a:pt x="858" y="1486"/>
                      </a:lnTo>
                      <a:lnTo>
                        <a:pt x="774" y="1277"/>
                      </a:lnTo>
                      <a:lnTo>
                        <a:pt x="795" y="1047"/>
                      </a:lnTo>
                      <a:lnTo>
                        <a:pt x="879" y="838"/>
                      </a:lnTo>
                      <a:lnTo>
                        <a:pt x="984" y="733"/>
                      </a:lnTo>
                      <a:lnTo>
                        <a:pt x="1109" y="670"/>
                      </a:lnTo>
                      <a:lnTo>
                        <a:pt x="1276" y="754"/>
                      </a:lnTo>
                      <a:lnTo>
                        <a:pt x="1465" y="775"/>
                      </a:lnTo>
                      <a:lnTo>
                        <a:pt x="1674" y="670"/>
                      </a:lnTo>
                      <a:lnTo>
                        <a:pt x="1820" y="670"/>
                      </a:lnTo>
                      <a:lnTo>
                        <a:pt x="1883" y="754"/>
                      </a:lnTo>
                      <a:lnTo>
                        <a:pt x="1988" y="754"/>
                      </a:lnTo>
                      <a:lnTo>
                        <a:pt x="2051" y="712"/>
                      </a:lnTo>
                      <a:lnTo>
                        <a:pt x="2281" y="733"/>
                      </a:lnTo>
                      <a:lnTo>
                        <a:pt x="2427" y="733"/>
                      </a:lnTo>
                      <a:lnTo>
                        <a:pt x="2448" y="712"/>
                      </a:lnTo>
                      <a:lnTo>
                        <a:pt x="2574" y="712"/>
                      </a:lnTo>
                      <a:lnTo>
                        <a:pt x="2678" y="754"/>
                      </a:lnTo>
                      <a:lnTo>
                        <a:pt x="2720" y="817"/>
                      </a:lnTo>
                      <a:lnTo>
                        <a:pt x="2825" y="859"/>
                      </a:lnTo>
                      <a:lnTo>
                        <a:pt x="3264" y="754"/>
                      </a:lnTo>
                      <a:lnTo>
                        <a:pt x="3453" y="629"/>
                      </a:lnTo>
                      <a:lnTo>
                        <a:pt x="3494" y="524"/>
                      </a:lnTo>
                      <a:lnTo>
                        <a:pt x="3578" y="524"/>
                      </a:lnTo>
                      <a:lnTo>
                        <a:pt x="3620" y="440"/>
                      </a:lnTo>
                      <a:lnTo>
                        <a:pt x="3704" y="398"/>
                      </a:lnTo>
                      <a:lnTo>
                        <a:pt x="3766" y="294"/>
                      </a:lnTo>
                      <a:lnTo>
                        <a:pt x="3808" y="210"/>
                      </a:lnTo>
                      <a:lnTo>
                        <a:pt x="3871" y="147"/>
                      </a:lnTo>
                      <a:lnTo>
                        <a:pt x="3808" y="106"/>
                      </a:lnTo>
                      <a:lnTo>
                        <a:pt x="3787" y="43"/>
                      </a:lnTo>
                      <a:lnTo>
                        <a:pt x="3620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59" name="Google Shape;559;p35"/>
                <p:cNvSpPr/>
                <p:nvPr/>
              </p:nvSpPr>
              <p:spPr>
                <a:xfrm>
                  <a:off x="5587700" y="3253200"/>
                  <a:ext cx="145450" cy="1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8" h="5253" extrusionOk="0">
                      <a:moveTo>
                        <a:pt x="922" y="1"/>
                      </a:moveTo>
                      <a:lnTo>
                        <a:pt x="775" y="22"/>
                      </a:lnTo>
                      <a:lnTo>
                        <a:pt x="712" y="84"/>
                      </a:lnTo>
                      <a:lnTo>
                        <a:pt x="566" y="189"/>
                      </a:lnTo>
                      <a:lnTo>
                        <a:pt x="482" y="210"/>
                      </a:lnTo>
                      <a:lnTo>
                        <a:pt x="398" y="294"/>
                      </a:lnTo>
                      <a:lnTo>
                        <a:pt x="252" y="294"/>
                      </a:lnTo>
                      <a:lnTo>
                        <a:pt x="147" y="356"/>
                      </a:lnTo>
                      <a:lnTo>
                        <a:pt x="189" y="440"/>
                      </a:lnTo>
                      <a:lnTo>
                        <a:pt x="168" y="524"/>
                      </a:lnTo>
                      <a:lnTo>
                        <a:pt x="43" y="608"/>
                      </a:lnTo>
                      <a:lnTo>
                        <a:pt x="1" y="670"/>
                      </a:lnTo>
                      <a:lnTo>
                        <a:pt x="147" y="712"/>
                      </a:lnTo>
                      <a:lnTo>
                        <a:pt x="252" y="649"/>
                      </a:lnTo>
                      <a:lnTo>
                        <a:pt x="273" y="608"/>
                      </a:lnTo>
                      <a:lnTo>
                        <a:pt x="315" y="670"/>
                      </a:lnTo>
                      <a:lnTo>
                        <a:pt x="503" y="754"/>
                      </a:lnTo>
                      <a:lnTo>
                        <a:pt x="566" y="859"/>
                      </a:lnTo>
                      <a:lnTo>
                        <a:pt x="524" y="921"/>
                      </a:lnTo>
                      <a:lnTo>
                        <a:pt x="566" y="1047"/>
                      </a:lnTo>
                      <a:lnTo>
                        <a:pt x="691" y="1131"/>
                      </a:lnTo>
                      <a:lnTo>
                        <a:pt x="796" y="1152"/>
                      </a:lnTo>
                      <a:lnTo>
                        <a:pt x="901" y="1131"/>
                      </a:lnTo>
                      <a:lnTo>
                        <a:pt x="984" y="1172"/>
                      </a:lnTo>
                      <a:lnTo>
                        <a:pt x="1026" y="1131"/>
                      </a:lnTo>
                      <a:lnTo>
                        <a:pt x="1110" y="1152"/>
                      </a:lnTo>
                      <a:lnTo>
                        <a:pt x="1298" y="1131"/>
                      </a:lnTo>
                      <a:lnTo>
                        <a:pt x="1340" y="1152"/>
                      </a:lnTo>
                      <a:lnTo>
                        <a:pt x="1424" y="1131"/>
                      </a:lnTo>
                      <a:lnTo>
                        <a:pt x="1361" y="1068"/>
                      </a:lnTo>
                      <a:lnTo>
                        <a:pt x="1654" y="1089"/>
                      </a:lnTo>
                      <a:lnTo>
                        <a:pt x="1717" y="1172"/>
                      </a:lnTo>
                      <a:lnTo>
                        <a:pt x="1675" y="1298"/>
                      </a:lnTo>
                      <a:lnTo>
                        <a:pt x="1633" y="1277"/>
                      </a:lnTo>
                      <a:lnTo>
                        <a:pt x="1549" y="1361"/>
                      </a:lnTo>
                      <a:lnTo>
                        <a:pt x="1507" y="1465"/>
                      </a:lnTo>
                      <a:lnTo>
                        <a:pt x="1445" y="1361"/>
                      </a:lnTo>
                      <a:lnTo>
                        <a:pt x="1256" y="1277"/>
                      </a:lnTo>
                      <a:lnTo>
                        <a:pt x="1194" y="1298"/>
                      </a:lnTo>
                      <a:lnTo>
                        <a:pt x="1131" y="1465"/>
                      </a:lnTo>
                      <a:lnTo>
                        <a:pt x="1026" y="1507"/>
                      </a:lnTo>
                      <a:lnTo>
                        <a:pt x="922" y="1465"/>
                      </a:lnTo>
                      <a:lnTo>
                        <a:pt x="817" y="1465"/>
                      </a:lnTo>
                      <a:lnTo>
                        <a:pt x="775" y="1403"/>
                      </a:lnTo>
                      <a:lnTo>
                        <a:pt x="629" y="1444"/>
                      </a:lnTo>
                      <a:lnTo>
                        <a:pt x="566" y="1507"/>
                      </a:lnTo>
                      <a:lnTo>
                        <a:pt x="608" y="1570"/>
                      </a:lnTo>
                      <a:lnTo>
                        <a:pt x="733" y="1591"/>
                      </a:lnTo>
                      <a:lnTo>
                        <a:pt x="838" y="1654"/>
                      </a:lnTo>
                      <a:lnTo>
                        <a:pt x="901" y="1779"/>
                      </a:lnTo>
                      <a:lnTo>
                        <a:pt x="942" y="1821"/>
                      </a:lnTo>
                      <a:lnTo>
                        <a:pt x="1005" y="1800"/>
                      </a:lnTo>
                      <a:lnTo>
                        <a:pt x="1026" y="1884"/>
                      </a:lnTo>
                      <a:lnTo>
                        <a:pt x="1026" y="1968"/>
                      </a:lnTo>
                      <a:lnTo>
                        <a:pt x="984" y="1988"/>
                      </a:lnTo>
                      <a:lnTo>
                        <a:pt x="942" y="2072"/>
                      </a:lnTo>
                      <a:lnTo>
                        <a:pt x="1047" y="2240"/>
                      </a:lnTo>
                      <a:lnTo>
                        <a:pt x="1152" y="2281"/>
                      </a:lnTo>
                      <a:lnTo>
                        <a:pt x="1256" y="2240"/>
                      </a:lnTo>
                      <a:lnTo>
                        <a:pt x="1403" y="2114"/>
                      </a:lnTo>
                      <a:lnTo>
                        <a:pt x="1361" y="2009"/>
                      </a:lnTo>
                      <a:lnTo>
                        <a:pt x="1466" y="1863"/>
                      </a:lnTo>
                      <a:lnTo>
                        <a:pt x="1507" y="1821"/>
                      </a:lnTo>
                      <a:lnTo>
                        <a:pt x="1528" y="1758"/>
                      </a:lnTo>
                      <a:lnTo>
                        <a:pt x="1570" y="1612"/>
                      </a:lnTo>
                      <a:lnTo>
                        <a:pt x="1633" y="1507"/>
                      </a:lnTo>
                      <a:lnTo>
                        <a:pt x="1633" y="1654"/>
                      </a:lnTo>
                      <a:lnTo>
                        <a:pt x="1549" y="1716"/>
                      </a:lnTo>
                      <a:lnTo>
                        <a:pt x="1612" y="1863"/>
                      </a:lnTo>
                      <a:lnTo>
                        <a:pt x="1654" y="1988"/>
                      </a:lnTo>
                      <a:lnTo>
                        <a:pt x="1717" y="2072"/>
                      </a:lnTo>
                      <a:lnTo>
                        <a:pt x="1738" y="2009"/>
                      </a:lnTo>
                      <a:lnTo>
                        <a:pt x="1779" y="2009"/>
                      </a:lnTo>
                      <a:lnTo>
                        <a:pt x="1842" y="2030"/>
                      </a:lnTo>
                      <a:lnTo>
                        <a:pt x="1842" y="2135"/>
                      </a:lnTo>
                      <a:lnTo>
                        <a:pt x="1884" y="2093"/>
                      </a:lnTo>
                      <a:lnTo>
                        <a:pt x="1947" y="2093"/>
                      </a:lnTo>
                      <a:lnTo>
                        <a:pt x="1968" y="2135"/>
                      </a:lnTo>
                      <a:lnTo>
                        <a:pt x="2051" y="2177"/>
                      </a:lnTo>
                      <a:lnTo>
                        <a:pt x="2156" y="2135"/>
                      </a:lnTo>
                      <a:lnTo>
                        <a:pt x="2240" y="2135"/>
                      </a:lnTo>
                      <a:lnTo>
                        <a:pt x="2240" y="2177"/>
                      </a:lnTo>
                      <a:lnTo>
                        <a:pt x="2093" y="2177"/>
                      </a:lnTo>
                      <a:lnTo>
                        <a:pt x="2093" y="2281"/>
                      </a:lnTo>
                      <a:lnTo>
                        <a:pt x="2240" y="2302"/>
                      </a:lnTo>
                      <a:lnTo>
                        <a:pt x="2240" y="2323"/>
                      </a:lnTo>
                      <a:lnTo>
                        <a:pt x="2261" y="2386"/>
                      </a:lnTo>
                      <a:lnTo>
                        <a:pt x="2407" y="2449"/>
                      </a:lnTo>
                      <a:lnTo>
                        <a:pt x="2575" y="2449"/>
                      </a:lnTo>
                      <a:lnTo>
                        <a:pt x="2930" y="2553"/>
                      </a:lnTo>
                      <a:lnTo>
                        <a:pt x="3286" y="2658"/>
                      </a:lnTo>
                      <a:lnTo>
                        <a:pt x="3391" y="2658"/>
                      </a:lnTo>
                      <a:lnTo>
                        <a:pt x="3537" y="2721"/>
                      </a:lnTo>
                      <a:lnTo>
                        <a:pt x="3558" y="2825"/>
                      </a:lnTo>
                      <a:lnTo>
                        <a:pt x="3725" y="2867"/>
                      </a:lnTo>
                      <a:lnTo>
                        <a:pt x="3830" y="2867"/>
                      </a:lnTo>
                      <a:lnTo>
                        <a:pt x="3914" y="2825"/>
                      </a:lnTo>
                      <a:lnTo>
                        <a:pt x="3914" y="2825"/>
                      </a:lnTo>
                      <a:lnTo>
                        <a:pt x="3830" y="2951"/>
                      </a:lnTo>
                      <a:lnTo>
                        <a:pt x="3851" y="2972"/>
                      </a:lnTo>
                      <a:lnTo>
                        <a:pt x="3935" y="2951"/>
                      </a:lnTo>
                      <a:lnTo>
                        <a:pt x="3955" y="3014"/>
                      </a:lnTo>
                      <a:lnTo>
                        <a:pt x="4081" y="2972"/>
                      </a:lnTo>
                      <a:lnTo>
                        <a:pt x="4018" y="3035"/>
                      </a:lnTo>
                      <a:lnTo>
                        <a:pt x="4060" y="3076"/>
                      </a:lnTo>
                      <a:lnTo>
                        <a:pt x="4039" y="3139"/>
                      </a:lnTo>
                      <a:lnTo>
                        <a:pt x="4081" y="3181"/>
                      </a:lnTo>
                      <a:lnTo>
                        <a:pt x="4186" y="3160"/>
                      </a:lnTo>
                      <a:lnTo>
                        <a:pt x="4081" y="3265"/>
                      </a:lnTo>
                      <a:lnTo>
                        <a:pt x="4081" y="3328"/>
                      </a:lnTo>
                      <a:lnTo>
                        <a:pt x="4227" y="3453"/>
                      </a:lnTo>
                      <a:lnTo>
                        <a:pt x="4186" y="3558"/>
                      </a:lnTo>
                      <a:lnTo>
                        <a:pt x="4227" y="3641"/>
                      </a:lnTo>
                      <a:lnTo>
                        <a:pt x="4332" y="3704"/>
                      </a:lnTo>
                      <a:lnTo>
                        <a:pt x="4479" y="3809"/>
                      </a:lnTo>
                      <a:lnTo>
                        <a:pt x="4499" y="3872"/>
                      </a:lnTo>
                      <a:lnTo>
                        <a:pt x="4374" y="3872"/>
                      </a:lnTo>
                      <a:lnTo>
                        <a:pt x="4353" y="3955"/>
                      </a:lnTo>
                      <a:lnTo>
                        <a:pt x="4437" y="4018"/>
                      </a:lnTo>
                      <a:lnTo>
                        <a:pt x="4541" y="4081"/>
                      </a:lnTo>
                      <a:lnTo>
                        <a:pt x="4667" y="4060"/>
                      </a:lnTo>
                      <a:lnTo>
                        <a:pt x="4751" y="4081"/>
                      </a:lnTo>
                      <a:lnTo>
                        <a:pt x="4688" y="4081"/>
                      </a:lnTo>
                      <a:lnTo>
                        <a:pt x="4562" y="4123"/>
                      </a:lnTo>
                      <a:lnTo>
                        <a:pt x="4499" y="4102"/>
                      </a:lnTo>
                      <a:lnTo>
                        <a:pt x="4458" y="4123"/>
                      </a:lnTo>
                      <a:lnTo>
                        <a:pt x="4499" y="4206"/>
                      </a:lnTo>
                      <a:lnTo>
                        <a:pt x="4583" y="4227"/>
                      </a:lnTo>
                      <a:lnTo>
                        <a:pt x="4562" y="4395"/>
                      </a:lnTo>
                      <a:lnTo>
                        <a:pt x="4541" y="4416"/>
                      </a:lnTo>
                      <a:lnTo>
                        <a:pt x="4541" y="4499"/>
                      </a:lnTo>
                      <a:lnTo>
                        <a:pt x="4499" y="4583"/>
                      </a:lnTo>
                      <a:lnTo>
                        <a:pt x="4458" y="4604"/>
                      </a:lnTo>
                      <a:lnTo>
                        <a:pt x="4541" y="4709"/>
                      </a:lnTo>
                      <a:lnTo>
                        <a:pt x="4667" y="4625"/>
                      </a:lnTo>
                      <a:lnTo>
                        <a:pt x="4709" y="4688"/>
                      </a:lnTo>
                      <a:lnTo>
                        <a:pt x="4792" y="4688"/>
                      </a:lnTo>
                      <a:lnTo>
                        <a:pt x="4897" y="4625"/>
                      </a:lnTo>
                      <a:lnTo>
                        <a:pt x="5064" y="4625"/>
                      </a:lnTo>
                      <a:lnTo>
                        <a:pt x="5127" y="4583"/>
                      </a:lnTo>
                      <a:lnTo>
                        <a:pt x="5169" y="4478"/>
                      </a:lnTo>
                      <a:lnTo>
                        <a:pt x="5169" y="4583"/>
                      </a:lnTo>
                      <a:lnTo>
                        <a:pt x="5106" y="4688"/>
                      </a:lnTo>
                      <a:lnTo>
                        <a:pt x="5127" y="4750"/>
                      </a:lnTo>
                      <a:lnTo>
                        <a:pt x="5190" y="4792"/>
                      </a:lnTo>
                      <a:lnTo>
                        <a:pt x="5316" y="4897"/>
                      </a:lnTo>
                      <a:lnTo>
                        <a:pt x="5295" y="4939"/>
                      </a:lnTo>
                      <a:lnTo>
                        <a:pt x="5336" y="5022"/>
                      </a:lnTo>
                      <a:lnTo>
                        <a:pt x="5504" y="5211"/>
                      </a:lnTo>
                      <a:lnTo>
                        <a:pt x="5629" y="5232"/>
                      </a:lnTo>
                      <a:lnTo>
                        <a:pt x="5692" y="5253"/>
                      </a:lnTo>
                      <a:lnTo>
                        <a:pt x="5713" y="3851"/>
                      </a:lnTo>
                      <a:lnTo>
                        <a:pt x="5713" y="3788"/>
                      </a:lnTo>
                      <a:lnTo>
                        <a:pt x="5713" y="3704"/>
                      </a:lnTo>
                      <a:lnTo>
                        <a:pt x="5734" y="3537"/>
                      </a:lnTo>
                      <a:lnTo>
                        <a:pt x="5818" y="1382"/>
                      </a:lnTo>
                      <a:lnTo>
                        <a:pt x="5713" y="1403"/>
                      </a:lnTo>
                      <a:lnTo>
                        <a:pt x="5629" y="1382"/>
                      </a:lnTo>
                      <a:lnTo>
                        <a:pt x="5629" y="1298"/>
                      </a:lnTo>
                      <a:lnTo>
                        <a:pt x="5650" y="1256"/>
                      </a:lnTo>
                      <a:lnTo>
                        <a:pt x="5546" y="1193"/>
                      </a:lnTo>
                      <a:lnTo>
                        <a:pt x="5441" y="1193"/>
                      </a:lnTo>
                      <a:lnTo>
                        <a:pt x="5316" y="1172"/>
                      </a:lnTo>
                      <a:lnTo>
                        <a:pt x="5232" y="1152"/>
                      </a:lnTo>
                      <a:lnTo>
                        <a:pt x="5169" y="1172"/>
                      </a:lnTo>
                      <a:lnTo>
                        <a:pt x="4813" y="1026"/>
                      </a:lnTo>
                      <a:lnTo>
                        <a:pt x="4667" y="984"/>
                      </a:lnTo>
                      <a:lnTo>
                        <a:pt x="4562" y="963"/>
                      </a:lnTo>
                      <a:lnTo>
                        <a:pt x="4458" y="880"/>
                      </a:lnTo>
                      <a:lnTo>
                        <a:pt x="4248" y="838"/>
                      </a:lnTo>
                      <a:lnTo>
                        <a:pt x="4060" y="754"/>
                      </a:lnTo>
                      <a:lnTo>
                        <a:pt x="3976" y="670"/>
                      </a:lnTo>
                      <a:lnTo>
                        <a:pt x="3830" y="649"/>
                      </a:lnTo>
                      <a:lnTo>
                        <a:pt x="3537" y="838"/>
                      </a:lnTo>
                      <a:lnTo>
                        <a:pt x="3537" y="880"/>
                      </a:lnTo>
                      <a:lnTo>
                        <a:pt x="3600" y="984"/>
                      </a:lnTo>
                      <a:lnTo>
                        <a:pt x="3558" y="1068"/>
                      </a:lnTo>
                      <a:lnTo>
                        <a:pt x="3391" y="1089"/>
                      </a:lnTo>
                      <a:lnTo>
                        <a:pt x="3286" y="1131"/>
                      </a:lnTo>
                      <a:lnTo>
                        <a:pt x="3223" y="1131"/>
                      </a:lnTo>
                      <a:lnTo>
                        <a:pt x="3181" y="1089"/>
                      </a:lnTo>
                      <a:lnTo>
                        <a:pt x="3119" y="1172"/>
                      </a:lnTo>
                      <a:lnTo>
                        <a:pt x="3119" y="1277"/>
                      </a:lnTo>
                      <a:lnTo>
                        <a:pt x="2993" y="1340"/>
                      </a:lnTo>
                      <a:lnTo>
                        <a:pt x="2888" y="1361"/>
                      </a:lnTo>
                      <a:lnTo>
                        <a:pt x="2805" y="1465"/>
                      </a:lnTo>
                      <a:lnTo>
                        <a:pt x="2805" y="1612"/>
                      </a:lnTo>
                      <a:lnTo>
                        <a:pt x="2763" y="1654"/>
                      </a:lnTo>
                      <a:lnTo>
                        <a:pt x="2700" y="1696"/>
                      </a:lnTo>
                      <a:lnTo>
                        <a:pt x="2658" y="1800"/>
                      </a:lnTo>
                      <a:lnTo>
                        <a:pt x="2554" y="1821"/>
                      </a:lnTo>
                      <a:lnTo>
                        <a:pt x="2449" y="1821"/>
                      </a:lnTo>
                      <a:lnTo>
                        <a:pt x="2386" y="1779"/>
                      </a:lnTo>
                      <a:lnTo>
                        <a:pt x="2261" y="1675"/>
                      </a:lnTo>
                      <a:lnTo>
                        <a:pt x="2240" y="1570"/>
                      </a:lnTo>
                      <a:lnTo>
                        <a:pt x="2177" y="1591"/>
                      </a:lnTo>
                      <a:lnTo>
                        <a:pt x="2156" y="1465"/>
                      </a:lnTo>
                      <a:lnTo>
                        <a:pt x="2156" y="1361"/>
                      </a:lnTo>
                      <a:lnTo>
                        <a:pt x="2072" y="1298"/>
                      </a:lnTo>
                      <a:lnTo>
                        <a:pt x="2031" y="1382"/>
                      </a:lnTo>
                      <a:lnTo>
                        <a:pt x="2051" y="1507"/>
                      </a:lnTo>
                      <a:lnTo>
                        <a:pt x="1989" y="1507"/>
                      </a:lnTo>
                      <a:lnTo>
                        <a:pt x="1926" y="1444"/>
                      </a:lnTo>
                      <a:lnTo>
                        <a:pt x="1863" y="1298"/>
                      </a:lnTo>
                      <a:lnTo>
                        <a:pt x="1842" y="1047"/>
                      </a:lnTo>
                      <a:lnTo>
                        <a:pt x="1821" y="880"/>
                      </a:lnTo>
                      <a:lnTo>
                        <a:pt x="1863" y="775"/>
                      </a:lnTo>
                      <a:lnTo>
                        <a:pt x="1947" y="670"/>
                      </a:lnTo>
                      <a:lnTo>
                        <a:pt x="1884" y="566"/>
                      </a:lnTo>
                      <a:lnTo>
                        <a:pt x="1821" y="503"/>
                      </a:lnTo>
                      <a:lnTo>
                        <a:pt x="1821" y="335"/>
                      </a:lnTo>
                      <a:lnTo>
                        <a:pt x="1842" y="294"/>
                      </a:lnTo>
                      <a:lnTo>
                        <a:pt x="1779" y="231"/>
                      </a:lnTo>
                      <a:lnTo>
                        <a:pt x="1612" y="210"/>
                      </a:lnTo>
                      <a:lnTo>
                        <a:pt x="1424" y="231"/>
                      </a:lnTo>
                      <a:lnTo>
                        <a:pt x="1235" y="105"/>
                      </a:lnTo>
                      <a:lnTo>
                        <a:pt x="922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60" name="Google Shape;560;p35"/>
                <p:cNvSpPr/>
                <p:nvPr/>
              </p:nvSpPr>
              <p:spPr>
                <a:xfrm>
                  <a:off x="5268100" y="3181025"/>
                  <a:ext cx="143350" cy="12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" h="5190" extrusionOk="0">
                      <a:moveTo>
                        <a:pt x="4060" y="0"/>
                      </a:moveTo>
                      <a:lnTo>
                        <a:pt x="3955" y="147"/>
                      </a:lnTo>
                      <a:lnTo>
                        <a:pt x="3955" y="209"/>
                      </a:lnTo>
                      <a:lnTo>
                        <a:pt x="3892" y="314"/>
                      </a:lnTo>
                      <a:lnTo>
                        <a:pt x="3892" y="398"/>
                      </a:lnTo>
                      <a:lnTo>
                        <a:pt x="3767" y="837"/>
                      </a:lnTo>
                      <a:lnTo>
                        <a:pt x="3579" y="1109"/>
                      </a:lnTo>
                      <a:lnTo>
                        <a:pt x="3516" y="1360"/>
                      </a:lnTo>
                      <a:lnTo>
                        <a:pt x="3265" y="1716"/>
                      </a:lnTo>
                      <a:lnTo>
                        <a:pt x="3307" y="1779"/>
                      </a:lnTo>
                      <a:lnTo>
                        <a:pt x="3014" y="1842"/>
                      </a:lnTo>
                      <a:lnTo>
                        <a:pt x="2783" y="1967"/>
                      </a:lnTo>
                      <a:lnTo>
                        <a:pt x="2637" y="1967"/>
                      </a:lnTo>
                      <a:lnTo>
                        <a:pt x="2595" y="1883"/>
                      </a:lnTo>
                      <a:lnTo>
                        <a:pt x="2470" y="1842"/>
                      </a:lnTo>
                      <a:lnTo>
                        <a:pt x="2177" y="1842"/>
                      </a:lnTo>
                      <a:lnTo>
                        <a:pt x="2093" y="1925"/>
                      </a:lnTo>
                      <a:lnTo>
                        <a:pt x="1758" y="2051"/>
                      </a:lnTo>
                      <a:lnTo>
                        <a:pt x="1444" y="2030"/>
                      </a:lnTo>
                      <a:lnTo>
                        <a:pt x="1361" y="2072"/>
                      </a:lnTo>
                      <a:lnTo>
                        <a:pt x="1235" y="2051"/>
                      </a:lnTo>
                      <a:lnTo>
                        <a:pt x="1214" y="2134"/>
                      </a:lnTo>
                      <a:lnTo>
                        <a:pt x="1047" y="2176"/>
                      </a:lnTo>
                      <a:lnTo>
                        <a:pt x="942" y="2155"/>
                      </a:lnTo>
                      <a:lnTo>
                        <a:pt x="921" y="2051"/>
                      </a:lnTo>
                      <a:lnTo>
                        <a:pt x="796" y="1946"/>
                      </a:lnTo>
                      <a:lnTo>
                        <a:pt x="754" y="1883"/>
                      </a:lnTo>
                      <a:lnTo>
                        <a:pt x="566" y="1758"/>
                      </a:lnTo>
                      <a:lnTo>
                        <a:pt x="440" y="1549"/>
                      </a:lnTo>
                      <a:lnTo>
                        <a:pt x="377" y="1570"/>
                      </a:lnTo>
                      <a:lnTo>
                        <a:pt x="314" y="1653"/>
                      </a:lnTo>
                      <a:lnTo>
                        <a:pt x="168" y="1842"/>
                      </a:lnTo>
                      <a:lnTo>
                        <a:pt x="84" y="1988"/>
                      </a:lnTo>
                      <a:lnTo>
                        <a:pt x="84" y="2072"/>
                      </a:lnTo>
                      <a:lnTo>
                        <a:pt x="105" y="2155"/>
                      </a:lnTo>
                      <a:lnTo>
                        <a:pt x="84" y="2239"/>
                      </a:lnTo>
                      <a:lnTo>
                        <a:pt x="1" y="2281"/>
                      </a:lnTo>
                      <a:lnTo>
                        <a:pt x="22" y="2490"/>
                      </a:lnTo>
                      <a:lnTo>
                        <a:pt x="210" y="2699"/>
                      </a:lnTo>
                      <a:lnTo>
                        <a:pt x="231" y="2804"/>
                      </a:lnTo>
                      <a:lnTo>
                        <a:pt x="189" y="2762"/>
                      </a:lnTo>
                      <a:lnTo>
                        <a:pt x="168" y="2804"/>
                      </a:lnTo>
                      <a:lnTo>
                        <a:pt x="210" y="2930"/>
                      </a:lnTo>
                      <a:lnTo>
                        <a:pt x="335" y="2971"/>
                      </a:lnTo>
                      <a:lnTo>
                        <a:pt x="419" y="2971"/>
                      </a:lnTo>
                      <a:lnTo>
                        <a:pt x="607" y="2909"/>
                      </a:lnTo>
                      <a:lnTo>
                        <a:pt x="733" y="2825"/>
                      </a:lnTo>
                      <a:lnTo>
                        <a:pt x="838" y="2867"/>
                      </a:lnTo>
                      <a:lnTo>
                        <a:pt x="733" y="2867"/>
                      </a:lnTo>
                      <a:lnTo>
                        <a:pt x="607" y="2971"/>
                      </a:lnTo>
                      <a:lnTo>
                        <a:pt x="398" y="3013"/>
                      </a:lnTo>
                      <a:lnTo>
                        <a:pt x="314" y="3097"/>
                      </a:lnTo>
                      <a:lnTo>
                        <a:pt x="210" y="3097"/>
                      </a:lnTo>
                      <a:lnTo>
                        <a:pt x="210" y="3139"/>
                      </a:lnTo>
                      <a:lnTo>
                        <a:pt x="335" y="3181"/>
                      </a:lnTo>
                      <a:lnTo>
                        <a:pt x="503" y="3243"/>
                      </a:lnTo>
                      <a:lnTo>
                        <a:pt x="649" y="3411"/>
                      </a:lnTo>
                      <a:lnTo>
                        <a:pt x="712" y="3515"/>
                      </a:lnTo>
                      <a:lnTo>
                        <a:pt x="733" y="3620"/>
                      </a:lnTo>
                      <a:lnTo>
                        <a:pt x="649" y="3746"/>
                      </a:lnTo>
                      <a:lnTo>
                        <a:pt x="566" y="3829"/>
                      </a:lnTo>
                      <a:lnTo>
                        <a:pt x="607" y="3871"/>
                      </a:lnTo>
                      <a:lnTo>
                        <a:pt x="712" y="3955"/>
                      </a:lnTo>
                      <a:lnTo>
                        <a:pt x="733" y="4227"/>
                      </a:lnTo>
                      <a:lnTo>
                        <a:pt x="733" y="4352"/>
                      </a:lnTo>
                      <a:lnTo>
                        <a:pt x="817" y="4499"/>
                      </a:lnTo>
                      <a:lnTo>
                        <a:pt x="858" y="4499"/>
                      </a:lnTo>
                      <a:lnTo>
                        <a:pt x="963" y="4436"/>
                      </a:lnTo>
                      <a:lnTo>
                        <a:pt x="1005" y="4499"/>
                      </a:lnTo>
                      <a:lnTo>
                        <a:pt x="1130" y="4499"/>
                      </a:lnTo>
                      <a:lnTo>
                        <a:pt x="1214" y="4541"/>
                      </a:lnTo>
                      <a:lnTo>
                        <a:pt x="1361" y="4541"/>
                      </a:lnTo>
                      <a:lnTo>
                        <a:pt x="1444" y="4457"/>
                      </a:lnTo>
                      <a:lnTo>
                        <a:pt x="1528" y="4499"/>
                      </a:lnTo>
                      <a:lnTo>
                        <a:pt x="1591" y="4457"/>
                      </a:lnTo>
                      <a:lnTo>
                        <a:pt x="1654" y="4352"/>
                      </a:lnTo>
                      <a:lnTo>
                        <a:pt x="1654" y="4290"/>
                      </a:lnTo>
                      <a:lnTo>
                        <a:pt x="1674" y="4373"/>
                      </a:lnTo>
                      <a:lnTo>
                        <a:pt x="1654" y="4478"/>
                      </a:lnTo>
                      <a:lnTo>
                        <a:pt x="1695" y="4603"/>
                      </a:lnTo>
                      <a:lnTo>
                        <a:pt x="1737" y="4792"/>
                      </a:lnTo>
                      <a:lnTo>
                        <a:pt x="1695" y="4896"/>
                      </a:lnTo>
                      <a:lnTo>
                        <a:pt x="1779" y="4896"/>
                      </a:lnTo>
                      <a:lnTo>
                        <a:pt x="1905" y="4750"/>
                      </a:lnTo>
                      <a:lnTo>
                        <a:pt x="1988" y="4708"/>
                      </a:lnTo>
                      <a:lnTo>
                        <a:pt x="2051" y="4771"/>
                      </a:lnTo>
                      <a:lnTo>
                        <a:pt x="2114" y="4750"/>
                      </a:lnTo>
                      <a:lnTo>
                        <a:pt x="2135" y="4687"/>
                      </a:lnTo>
                      <a:lnTo>
                        <a:pt x="2302" y="4687"/>
                      </a:lnTo>
                      <a:lnTo>
                        <a:pt x="2386" y="4583"/>
                      </a:lnTo>
                      <a:lnTo>
                        <a:pt x="2428" y="4583"/>
                      </a:lnTo>
                      <a:lnTo>
                        <a:pt x="2532" y="4645"/>
                      </a:lnTo>
                      <a:lnTo>
                        <a:pt x="2616" y="4583"/>
                      </a:lnTo>
                      <a:lnTo>
                        <a:pt x="2658" y="4645"/>
                      </a:lnTo>
                      <a:lnTo>
                        <a:pt x="2658" y="4750"/>
                      </a:lnTo>
                      <a:lnTo>
                        <a:pt x="2721" y="4792"/>
                      </a:lnTo>
                      <a:lnTo>
                        <a:pt x="2825" y="4813"/>
                      </a:lnTo>
                      <a:lnTo>
                        <a:pt x="2804" y="4750"/>
                      </a:lnTo>
                      <a:lnTo>
                        <a:pt x="2825" y="4666"/>
                      </a:lnTo>
                      <a:lnTo>
                        <a:pt x="2888" y="4750"/>
                      </a:lnTo>
                      <a:lnTo>
                        <a:pt x="2993" y="4771"/>
                      </a:lnTo>
                      <a:lnTo>
                        <a:pt x="3035" y="4750"/>
                      </a:lnTo>
                      <a:lnTo>
                        <a:pt x="3097" y="4813"/>
                      </a:lnTo>
                      <a:lnTo>
                        <a:pt x="3139" y="4792"/>
                      </a:lnTo>
                      <a:lnTo>
                        <a:pt x="3160" y="4855"/>
                      </a:lnTo>
                      <a:lnTo>
                        <a:pt x="3223" y="4917"/>
                      </a:lnTo>
                      <a:lnTo>
                        <a:pt x="3181" y="5022"/>
                      </a:lnTo>
                      <a:lnTo>
                        <a:pt x="3244" y="5189"/>
                      </a:lnTo>
                      <a:lnTo>
                        <a:pt x="3348" y="5168"/>
                      </a:lnTo>
                      <a:lnTo>
                        <a:pt x="3579" y="5064"/>
                      </a:lnTo>
                      <a:lnTo>
                        <a:pt x="3746" y="5022"/>
                      </a:lnTo>
                      <a:lnTo>
                        <a:pt x="3955" y="4896"/>
                      </a:lnTo>
                      <a:lnTo>
                        <a:pt x="4060" y="4666"/>
                      </a:lnTo>
                      <a:lnTo>
                        <a:pt x="4060" y="4583"/>
                      </a:lnTo>
                      <a:lnTo>
                        <a:pt x="4102" y="4457"/>
                      </a:lnTo>
                      <a:lnTo>
                        <a:pt x="4143" y="4478"/>
                      </a:lnTo>
                      <a:lnTo>
                        <a:pt x="4185" y="4478"/>
                      </a:lnTo>
                      <a:lnTo>
                        <a:pt x="4269" y="4290"/>
                      </a:lnTo>
                      <a:lnTo>
                        <a:pt x="4227" y="4269"/>
                      </a:lnTo>
                      <a:lnTo>
                        <a:pt x="4185" y="4227"/>
                      </a:lnTo>
                      <a:lnTo>
                        <a:pt x="4185" y="4164"/>
                      </a:lnTo>
                      <a:lnTo>
                        <a:pt x="4206" y="4185"/>
                      </a:lnTo>
                      <a:lnTo>
                        <a:pt x="4290" y="4227"/>
                      </a:lnTo>
                      <a:lnTo>
                        <a:pt x="4353" y="4143"/>
                      </a:lnTo>
                      <a:lnTo>
                        <a:pt x="4311" y="4059"/>
                      </a:lnTo>
                      <a:lnTo>
                        <a:pt x="4269" y="4059"/>
                      </a:lnTo>
                      <a:lnTo>
                        <a:pt x="4206" y="4039"/>
                      </a:lnTo>
                      <a:lnTo>
                        <a:pt x="4290" y="3976"/>
                      </a:lnTo>
                      <a:lnTo>
                        <a:pt x="4290" y="3871"/>
                      </a:lnTo>
                      <a:lnTo>
                        <a:pt x="4143" y="3871"/>
                      </a:lnTo>
                      <a:lnTo>
                        <a:pt x="4185" y="3808"/>
                      </a:lnTo>
                      <a:lnTo>
                        <a:pt x="4164" y="3746"/>
                      </a:lnTo>
                      <a:lnTo>
                        <a:pt x="4164" y="3746"/>
                      </a:lnTo>
                      <a:lnTo>
                        <a:pt x="4227" y="3767"/>
                      </a:lnTo>
                      <a:lnTo>
                        <a:pt x="4353" y="3725"/>
                      </a:lnTo>
                      <a:lnTo>
                        <a:pt x="4374" y="3620"/>
                      </a:lnTo>
                      <a:lnTo>
                        <a:pt x="4457" y="3515"/>
                      </a:lnTo>
                      <a:lnTo>
                        <a:pt x="4478" y="3390"/>
                      </a:lnTo>
                      <a:lnTo>
                        <a:pt x="4457" y="3306"/>
                      </a:lnTo>
                      <a:lnTo>
                        <a:pt x="4499" y="3348"/>
                      </a:lnTo>
                      <a:lnTo>
                        <a:pt x="4562" y="3453"/>
                      </a:lnTo>
                      <a:lnTo>
                        <a:pt x="4625" y="3348"/>
                      </a:lnTo>
                      <a:lnTo>
                        <a:pt x="4708" y="3243"/>
                      </a:lnTo>
                      <a:lnTo>
                        <a:pt x="4667" y="3097"/>
                      </a:lnTo>
                      <a:lnTo>
                        <a:pt x="4813" y="2971"/>
                      </a:lnTo>
                      <a:lnTo>
                        <a:pt x="4834" y="2783"/>
                      </a:lnTo>
                      <a:lnTo>
                        <a:pt x="4897" y="2699"/>
                      </a:lnTo>
                      <a:lnTo>
                        <a:pt x="4918" y="2469"/>
                      </a:lnTo>
                      <a:lnTo>
                        <a:pt x="4980" y="2406"/>
                      </a:lnTo>
                      <a:lnTo>
                        <a:pt x="4980" y="2344"/>
                      </a:lnTo>
                      <a:lnTo>
                        <a:pt x="5106" y="2197"/>
                      </a:lnTo>
                      <a:lnTo>
                        <a:pt x="5148" y="2281"/>
                      </a:lnTo>
                      <a:lnTo>
                        <a:pt x="5190" y="2239"/>
                      </a:lnTo>
                      <a:lnTo>
                        <a:pt x="5148" y="2072"/>
                      </a:lnTo>
                      <a:lnTo>
                        <a:pt x="5148" y="2072"/>
                      </a:lnTo>
                      <a:lnTo>
                        <a:pt x="5336" y="2260"/>
                      </a:lnTo>
                      <a:lnTo>
                        <a:pt x="5462" y="2260"/>
                      </a:lnTo>
                      <a:lnTo>
                        <a:pt x="5545" y="2197"/>
                      </a:lnTo>
                      <a:lnTo>
                        <a:pt x="5629" y="2239"/>
                      </a:lnTo>
                      <a:lnTo>
                        <a:pt x="5713" y="2197"/>
                      </a:lnTo>
                      <a:lnTo>
                        <a:pt x="5734" y="2093"/>
                      </a:lnTo>
                      <a:lnTo>
                        <a:pt x="5629" y="2072"/>
                      </a:lnTo>
                      <a:lnTo>
                        <a:pt x="5608" y="2030"/>
                      </a:lnTo>
                      <a:lnTo>
                        <a:pt x="5503" y="1883"/>
                      </a:lnTo>
                      <a:lnTo>
                        <a:pt x="5420" y="1883"/>
                      </a:lnTo>
                      <a:lnTo>
                        <a:pt x="5190" y="1674"/>
                      </a:lnTo>
                      <a:lnTo>
                        <a:pt x="5106" y="1632"/>
                      </a:lnTo>
                      <a:lnTo>
                        <a:pt x="5085" y="1528"/>
                      </a:lnTo>
                      <a:lnTo>
                        <a:pt x="5022" y="1465"/>
                      </a:lnTo>
                      <a:lnTo>
                        <a:pt x="5043" y="1423"/>
                      </a:lnTo>
                      <a:lnTo>
                        <a:pt x="5190" y="1360"/>
                      </a:lnTo>
                      <a:lnTo>
                        <a:pt x="5231" y="1256"/>
                      </a:lnTo>
                      <a:lnTo>
                        <a:pt x="5148" y="1193"/>
                      </a:lnTo>
                      <a:lnTo>
                        <a:pt x="4980" y="1005"/>
                      </a:lnTo>
                      <a:lnTo>
                        <a:pt x="4918" y="879"/>
                      </a:lnTo>
                      <a:lnTo>
                        <a:pt x="4834" y="795"/>
                      </a:lnTo>
                      <a:lnTo>
                        <a:pt x="4876" y="712"/>
                      </a:lnTo>
                      <a:lnTo>
                        <a:pt x="4918" y="691"/>
                      </a:lnTo>
                      <a:lnTo>
                        <a:pt x="4918" y="628"/>
                      </a:lnTo>
                      <a:lnTo>
                        <a:pt x="4876" y="607"/>
                      </a:lnTo>
                      <a:lnTo>
                        <a:pt x="4750" y="482"/>
                      </a:lnTo>
                      <a:lnTo>
                        <a:pt x="4813" y="461"/>
                      </a:lnTo>
                      <a:lnTo>
                        <a:pt x="4939" y="482"/>
                      </a:lnTo>
                      <a:lnTo>
                        <a:pt x="5085" y="461"/>
                      </a:lnTo>
                      <a:lnTo>
                        <a:pt x="4980" y="314"/>
                      </a:lnTo>
                      <a:lnTo>
                        <a:pt x="4834" y="272"/>
                      </a:lnTo>
                      <a:lnTo>
                        <a:pt x="4897" y="209"/>
                      </a:lnTo>
                      <a:lnTo>
                        <a:pt x="4876" y="168"/>
                      </a:lnTo>
                      <a:lnTo>
                        <a:pt x="4939" y="147"/>
                      </a:lnTo>
                      <a:lnTo>
                        <a:pt x="4939" y="105"/>
                      </a:lnTo>
                      <a:lnTo>
                        <a:pt x="4813" y="84"/>
                      </a:lnTo>
                      <a:lnTo>
                        <a:pt x="4667" y="84"/>
                      </a:lnTo>
                      <a:lnTo>
                        <a:pt x="4604" y="42"/>
                      </a:lnTo>
                      <a:lnTo>
                        <a:pt x="4164" y="42"/>
                      </a:lnTo>
                      <a:lnTo>
                        <a:pt x="4060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61" name="Google Shape;561;p35"/>
                <p:cNvSpPr/>
                <p:nvPr/>
              </p:nvSpPr>
              <p:spPr>
                <a:xfrm>
                  <a:off x="5068275" y="3161675"/>
                  <a:ext cx="43105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2" h="8872" extrusionOk="0">
                      <a:moveTo>
                        <a:pt x="16991" y="8202"/>
                      </a:moveTo>
                      <a:lnTo>
                        <a:pt x="16886" y="8265"/>
                      </a:lnTo>
                      <a:lnTo>
                        <a:pt x="16928" y="8286"/>
                      </a:lnTo>
                      <a:lnTo>
                        <a:pt x="16907" y="8307"/>
                      </a:lnTo>
                      <a:cubicBezTo>
                        <a:pt x="16886" y="8307"/>
                        <a:pt x="16823" y="8349"/>
                        <a:pt x="16802" y="8349"/>
                      </a:cubicBezTo>
                      <a:lnTo>
                        <a:pt x="16802" y="8307"/>
                      </a:lnTo>
                      <a:lnTo>
                        <a:pt x="16782" y="8349"/>
                      </a:lnTo>
                      <a:cubicBezTo>
                        <a:pt x="16677" y="8370"/>
                        <a:pt x="16572" y="8370"/>
                        <a:pt x="16489" y="8390"/>
                      </a:cubicBezTo>
                      <a:lnTo>
                        <a:pt x="16593" y="8286"/>
                      </a:lnTo>
                      <a:lnTo>
                        <a:pt x="16551" y="8265"/>
                      </a:lnTo>
                      <a:lnTo>
                        <a:pt x="16468" y="8307"/>
                      </a:lnTo>
                      <a:lnTo>
                        <a:pt x="16384" y="8307"/>
                      </a:lnTo>
                      <a:lnTo>
                        <a:pt x="16342" y="8349"/>
                      </a:lnTo>
                      <a:lnTo>
                        <a:pt x="16363" y="8390"/>
                      </a:lnTo>
                      <a:lnTo>
                        <a:pt x="16300" y="8453"/>
                      </a:lnTo>
                      <a:lnTo>
                        <a:pt x="16196" y="8453"/>
                      </a:lnTo>
                      <a:lnTo>
                        <a:pt x="16258" y="8495"/>
                      </a:lnTo>
                      <a:lnTo>
                        <a:pt x="16384" y="8474"/>
                      </a:lnTo>
                      <a:lnTo>
                        <a:pt x="16447" y="8411"/>
                      </a:lnTo>
                      <a:cubicBezTo>
                        <a:pt x="16489" y="8411"/>
                        <a:pt x="16551" y="8411"/>
                        <a:pt x="16614" y="8390"/>
                      </a:cubicBezTo>
                      <a:lnTo>
                        <a:pt x="16614" y="8390"/>
                      </a:lnTo>
                      <a:lnTo>
                        <a:pt x="16593" y="8411"/>
                      </a:lnTo>
                      <a:lnTo>
                        <a:pt x="16677" y="8411"/>
                      </a:lnTo>
                      <a:lnTo>
                        <a:pt x="16719" y="8474"/>
                      </a:lnTo>
                      <a:lnTo>
                        <a:pt x="16802" y="8370"/>
                      </a:lnTo>
                      <a:cubicBezTo>
                        <a:pt x="16823" y="8370"/>
                        <a:pt x="16886" y="8349"/>
                        <a:pt x="16907" y="8349"/>
                      </a:cubicBezTo>
                      <a:lnTo>
                        <a:pt x="16907" y="8370"/>
                      </a:lnTo>
                      <a:lnTo>
                        <a:pt x="17012" y="8390"/>
                      </a:lnTo>
                      <a:lnTo>
                        <a:pt x="17200" y="8307"/>
                      </a:lnTo>
                      <a:lnTo>
                        <a:pt x="17242" y="8244"/>
                      </a:lnTo>
                      <a:lnTo>
                        <a:pt x="17200" y="8202"/>
                      </a:lnTo>
                      <a:lnTo>
                        <a:pt x="17033" y="8244"/>
                      </a:lnTo>
                      <a:lnTo>
                        <a:pt x="16991" y="8202"/>
                      </a:lnTo>
                      <a:close/>
                      <a:moveTo>
                        <a:pt x="16070" y="8411"/>
                      </a:moveTo>
                      <a:lnTo>
                        <a:pt x="16007" y="8443"/>
                      </a:lnTo>
                      <a:lnTo>
                        <a:pt x="16007" y="8443"/>
                      </a:lnTo>
                      <a:cubicBezTo>
                        <a:pt x="16026" y="8475"/>
                        <a:pt x="16037" y="8501"/>
                        <a:pt x="16036" y="8525"/>
                      </a:cubicBezTo>
                      <a:lnTo>
                        <a:pt x="16036" y="8525"/>
                      </a:lnTo>
                      <a:lnTo>
                        <a:pt x="16049" y="8474"/>
                      </a:lnTo>
                      <a:lnTo>
                        <a:pt x="16133" y="8453"/>
                      </a:lnTo>
                      <a:lnTo>
                        <a:pt x="16196" y="8453"/>
                      </a:lnTo>
                      <a:lnTo>
                        <a:pt x="16237" y="8411"/>
                      </a:lnTo>
                      <a:close/>
                      <a:moveTo>
                        <a:pt x="16036" y="8525"/>
                      </a:moveTo>
                      <a:lnTo>
                        <a:pt x="16028" y="8558"/>
                      </a:lnTo>
                      <a:cubicBezTo>
                        <a:pt x="16034" y="8547"/>
                        <a:pt x="16036" y="8536"/>
                        <a:pt x="16036" y="8525"/>
                      </a:cubicBezTo>
                      <a:close/>
                      <a:moveTo>
                        <a:pt x="105" y="0"/>
                      </a:moveTo>
                      <a:lnTo>
                        <a:pt x="22" y="42"/>
                      </a:lnTo>
                      <a:lnTo>
                        <a:pt x="1" y="105"/>
                      </a:lnTo>
                      <a:lnTo>
                        <a:pt x="22" y="251"/>
                      </a:lnTo>
                      <a:lnTo>
                        <a:pt x="168" y="565"/>
                      </a:lnTo>
                      <a:lnTo>
                        <a:pt x="252" y="628"/>
                      </a:lnTo>
                      <a:lnTo>
                        <a:pt x="524" y="879"/>
                      </a:lnTo>
                      <a:lnTo>
                        <a:pt x="587" y="879"/>
                      </a:lnTo>
                      <a:lnTo>
                        <a:pt x="754" y="1067"/>
                      </a:lnTo>
                      <a:lnTo>
                        <a:pt x="838" y="1088"/>
                      </a:lnTo>
                      <a:lnTo>
                        <a:pt x="900" y="1067"/>
                      </a:lnTo>
                      <a:lnTo>
                        <a:pt x="1089" y="1214"/>
                      </a:lnTo>
                      <a:lnTo>
                        <a:pt x="1298" y="1528"/>
                      </a:lnTo>
                      <a:lnTo>
                        <a:pt x="1507" y="1716"/>
                      </a:lnTo>
                      <a:lnTo>
                        <a:pt x="1570" y="1716"/>
                      </a:lnTo>
                      <a:lnTo>
                        <a:pt x="1570" y="1883"/>
                      </a:lnTo>
                      <a:lnTo>
                        <a:pt x="1612" y="1925"/>
                      </a:lnTo>
                      <a:lnTo>
                        <a:pt x="1633" y="2092"/>
                      </a:lnTo>
                      <a:lnTo>
                        <a:pt x="1716" y="2155"/>
                      </a:lnTo>
                      <a:lnTo>
                        <a:pt x="1842" y="2155"/>
                      </a:lnTo>
                      <a:lnTo>
                        <a:pt x="2009" y="2344"/>
                      </a:lnTo>
                      <a:lnTo>
                        <a:pt x="2093" y="2406"/>
                      </a:lnTo>
                      <a:lnTo>
                        <a:pt x="2156" y="2406"/>
                      </a:lnTo>
                      <a:lnTo>
                        <a:pt x="2198" y="2448"/>
                      </a:lnTo>
                      <a:lnTo>
                        <a:pt x="2135" y="2532"/>
                      </a:lnTo>
                      <a:lnTo>
                        <a:pt x="2219" y="2616"/>
                      </a:lnTo>
                      <a:lnTo>
                        <a:pt x="2261" y="2762"/>
                      </a:lnTo>
                      <a:lnTo>
                        <a:pt x="2261" y="2783"/>
                      </a:lnTo>
                      <a:lnTo>
                        <a:pt x="2365" y="3097"/>
                      </a:lnTo>
                      <a:lnTo>
                        <a:pt x="2428" y="3264"/>
                      </a:lnTo>
                      <a:lnTo>
                        <a:pt x="2574" y="3306"/>
                      </a:lnTo>
                      <a:lnTo>
                        <a:pt x="2763" y="3411"/>
                      </a:lnTo>
                      <a:lnTo>
                        <a:pt x="2763" y="3515"/>
                      </a:lnTo>
                      <a:lnTo>
                        <a:pt x="2888" y="3787"/>
                      </a:lnTo>
                      <a:lnTo>
                        <a:pt x="3035" y="3892"/>
                      </a:lnTo>
                      <a:lnTo>
                        <a:pt x="3056" y="4185"/>
                      </a:lnTo>
                      <a:lnTo>
                        <a:pt x="3265" y="4561"/>
                      </a:lnTo>
                      <a:lnTo>
                        <a:pt x="3265" y="4729"/>
                      </a:lnTo>
                      <a:lnTo>
                        <a:pt x="3307" y="4875"/>
                      </a:lnTo>
                      <a:lnTo>
                        <a:pt x="3516" y="5043"/>
                      </a:lnTo>
                      <a:lnTo>
                        <a:pt x="3725" y="5294"/>
                      </a:lnTo>
                      <a:lnTo>
                        <a:pt x="3788" y="5440"/>
                      </a:lnTo>
                      <a:lnTo>
                        <a:pt x="3934" y="5461"/>
                      </a:lnTo>
                      <a:lnTo>
                        <a:pt x="3997" y="5545"/>
                      </a:lnTo>
                      <a:lnTo>
                        <a:pt x="4123" y="5608"/>
                      </a:lnTo>
                      <a:lnTo>
                        <a:pt x="4144" y="5775"/>
                      </a:lnTo>
                      <a:lnTo>
                        <a:pt x="4290" y="5859"/>
                      </a:lnTo>
                      <a:lnTo>
                        <a:pt x="4437" y="6005"/>
                      </a:lnTo>
                      <a:lnTo>
                        <a:pt x="4709" y="6173"/>
                      </a:lnTo>
                      <a:lnTo>
                        <a:pt x="4750" y="6298"/>
                      </a:lnTo>
                      <a:lnTo>
                        <a:pt x="4918" y="6361"/>
                      </a:lnTo>
                      <a:lnTo>
                        <a:pt x="5253" y="6633"/>
                      </a:lnTo>
                      <a:lnTo>
                        <a:pt x="5274" y="6779"/>
                      </a:lnTo>
                      <a:lnTo>
                        <a:pt x="5357" y="6800"/>
                      </a:lnTo>
                      <a:lnTo>
                        <a:pt x="5441" y="6926"/>
                      </a:lnTo>
                      <a:lnTo>
                        <a:pt x="5483" y="6884"/>
                      </a:lnTo>
                      <a:lnTo>
                        <a:pt x="5483" y="6779"/>
                      </a:lnTo>
                      <a:lnTo>
                        <a:pt x="5462" y="6717"/>
                      </a:lnTo>
                      <a:lnTo>
                        <a:pt x="5462" y="6675"/>
                      </a:lnTo>
                      <a:lnTo>
                        <a:pt x="5566" y="6696"/>
                      </a:lnTo>
                      <a:lnTo>
                        <a:pt x="5797" y="6905"/>
                      </a:lnTo>
                      <a:lnTo>
                        <a:pt x="5859" y="6884"/>
                      </a:lnTo>
                      <a:lnTo>
                        <a:pt x="5859" y="6717"/>
                      </a:lnTo>
                      <a:lnTo>
                        <a:pt x="5901" y="6633"/>
                      </a:lnTo>
                      <a:lnTo>
                        <a:pt x="5985" y="6675"/>
                      </a:lnTo>
                      <a:cubicBezTo>
                        <a:pt x="5985" y="6696"/>
                        <a:pt x="6006" y="6696"/>
                        <a:pt x="6006" y="6717"/>
                      </a:cubicBezTo>
                      <a:lnTo>
                        <a:pt x="6090" y="6842"/>
                      </a:lnTo>
                      <a:lnTo>
                        <a:pt x="6110" y="6842"/>
                      </a:lnTo>
                      <a:cubicBezTo>
                        <a:pt x="6173" y="6905"/>
                        <a:pt x="6215" y="6989"/>
                        <a:pt x="6278" y="7030"/>
                      </a:cubicBezTo>
                      <a:lnTo>
                        <a:pt x="6236" y="7051"/>
                      </a:lnTo>
                      <a:lnTo>
                        <a:pt x="6236" y="7198"/>
                      </a:lnTo>
                      <a:lnTo>
                        <a:pt x="6194" y="7323"/>
                      </a:lnTo>
                      <a:lnTo>
                        <a:pt x="6069" y="7344"/>
                      </a:lnTo>
                      <a:lnTo>
                        <a:pt x="6069" y="7449"/>
                      </a:lnTo>
                      <a:lnTo>
                        <a:pt x="5985" y="7470"/>
                      </a:lnTo>
                      <a:lnTo>
                        <a:pt x="5922" y="7428"/>
                      </a:lnTo>
                      <a:lnTo>
                        <a:pt x="5880" y="7428"/>
                      </a:lnTo>
                      <a:lnTo>
                        <a:pt x="5880" y="7512"/>
                      </a:lnTo>
                      <a:lnTo>
                        <a:pt x="5964" y="7554"/>
                      </a:lnTo>
                      <a:lnTo>
                        <a:pt x="6194" y="7554"/>
                      </a:lnTo>
                      <a:lnTo>
                        <a:pt x="6320" y="7512"/>
                      </a:lnTo>
                      <a:lnTo>
                        <a:pt x="6382" y="7616"/>
                      </a:lnTo>
                      <a:lnTo>
                        <a:pt x="6445" y="7658"/>
                      </a:lnTo>
                      <a:lnTo>
                        <a:pt x="6529" y="7637"/>
                      </a:lnTo>
                      <a:lnTo>
                        <a:pt x="6613" y="7637"/>
                      </a:lnTo>
                      <a:lnTo>
                        <a:pt x="6550" y="7679"/>
                      </a:lnTo>
                      <a:lnTo>
                        <a:pt x="6466" y="7826"/>
                      </a:lnTo>
                      <a:lnTo>
                        <a:pt x="6529" y="7867"/>
                      </a:lnTo>
                      <a:lnTo>
                        <a:pt x="6696" y="7888"/>
                      </a:lnTo>
                      <a:lnTo>
                        <a:pt x="6822" y="7951"/>
                      </a:lnTo>
                      <a:lnTo>
                        <a:pt x="6926" y="7888"/>
                      </a:lnTo>
                      <a:lnTo>
                        <a:pt x="6989" y="7951"/>
                      </a:lnTo>
                      <a:lnTo>
                        <a:pt x="7178" y="7951"/>
                      </a:lnTo>
                      <a:lnTo>
                        <a:pt x="7366" y="8077"/>
                      </a:lnTo>
                      <a:lnTo>
                        <a:pt x="7638" y="8160"/>
                      </a:lnTo>
                      <a:lnTo>
                        <a:pt x="7743" y="8035"/>
                      </a:lnTo>
                      <a:lnTo>
                        <a:pt x="7805" y="8035"/>
                      </a:lnTo>
                      <a:lnTo>
                        <a:pt x="7889" y="8139"/>
                      </a:lnTo>
                      <a:lnTo>
                        <a:pt x="7994" y="8160"/>
                      </a:lnTo>
                      <a:lnTo>
                        <a:pt x="8077" y="8077"/>
                      </a:lnTo>
                      <a:lnTo>
                        <a:pt x="8140" y="8077"/>
                      </a:lnTo>
                      <a:lnTo>
                        <a:pt x="8287" y="8181"/>
                      </a:lnTo>
                      <a:lnTo>
                        <a:pt x="8454" y="8181"/>
                      </a:lnTo>
                      <a:lnTo>
                        <a:pt x="8747" y="8370"/>
                      </a:lnTo>
                      <a:lnTo>
                        <a:pt x="9061" y="8474"/>
                      </a:lnTo>
                      <a:lnTo>
                        <a:pt x="9186" y="8390"/>
                      </a:lnTo>
                      <a:lnTo>
                        <a:pt x="9395" y="8390"/>
                      </a:lnTo>
                      <a:lnTo>
                        <a:pt x="9521" y="8495"/>
                      </a:lnTo>
                      <a:lnTo>
                        <a:pt x="9647" y="8390"/>
                      </a:lnTo>
                      <a:lnTo>
                        <a:pt x="9793" y="8411"/>
                      </a:lnTo>
                      <a:lnTo>
                        <a:pt x="9960" y="8495"/>
                      </a:lnTo>
                      <a:lnTo>
                        <a:pt x="10149" y="8495"/>
                      </a:lnTo>
                      <a:lnTo>
                        <a:pt x="10295" y="8411"/>
                      </a:lnTo>
                      <a:lnTo>
                        <a:pt x="10379" y="8411"/>
                      </a:lnTo>
                      <a:lnTo>
                        <a:pt x="10483" y="8516"/>
                      </a:lnTo>
                      <a:lnTo>
                        <a:pt x="10609" y="8558"/>
                      </a:lnTo>
                      <a:lnTo>
                        <a:pt x="10776" y="8683"/>
                      </a:lnTo>
                      <a:lnTo>
                        <a:pt x="10902" y="8662"/>
                      </a:lnTo>
                      <a:lnTo>
                        <a:pt x="10986" y="8725"/>
                      </a:lnTo>
                      <a:lnTo>
                        <a:pt x="11048" y="8704"/>
                      </a:lnTo>
                      <a:lnTo>
                        <a:pt x="11028" y="8516"/>
                      </a:lnTo>
                      <a:lnTo>
                        <a:pt x="10965" y="8474"/>
                      </a:lnTo>
                      <a:lnTo>
                        <a:pt x="11007" y="8453"/>
                      </a:lnTo>
                      <a:cubicBezTo>
                        <a:pt x="11132" y="8453"/>
                        <a:pt x="11237" y="8474"/>
                        <a:pt x="11341" y="8495"/>
                      </a:cubicBezTo>
                      <a:lnTo>
                        <a:pt x="11467" y="8579"/>
                      </a:lnTo>
                      <a:lnTo>
                        <a:pt x="11488" y="8662"/>
                      </a:lnTo>
                      <a:lnTo>
                        <a:pt x="11551" y="8579"/>
                      </a:lnTo>
                      <a:lnTo>
                        <a:pt x="11634" y="8516"/>
                      </a:lnTo>
                      <a:cubicBezTo>
                        <a:pt x="11697" y="8579"/>
                        <a:pt x="11781" y="8600"/>
                        <a:pt x="11864" y="8621"/>
                      </a:cubicBezTo>
                      <a:lnTo>
                        <a:pt x="11844" y="8662"/>
                      </a:lnTo>
                      <a:lnTo>
                        <a:pt x="11864" y="8704"/>
                      </a:lnTo>
                      <a:lnTo>
                        <a:pt x="12053" y="8767"/>
                      </a:lnTo>
                      <a:lnTo>
                        <a:pt x="12157" y="8704"/>
                      </a:lnTo>
                      <a:lnTo>
                        <a:pt x="12220" y="8725"/>
                      </a:lnTo>
                      <a:lnTo>
                        <a:pt x="12220" y="8704"/>
                      </a:lnTo>
                      <a:cubicBezTo>
                        <a:pt x="12262" y="8725"/>
                        <a:pt x="12304" y="8725"/>
                        <a:pt x="12325" y="8767"/>
                      </a:cubicBezTo>
                      <a:lnTo>
                        <a:pt x="12388" y="8809"/>
                      </a:lnTo>
                      <a:lnTo>
                        <a:pt x="12492" y="8872"/>
                      </a:lnTo>
                      <a:lnTo>
                        <a:pt x="12597" y="8830"/>
                      </a:lnTo>
                      <a:lnTo>
                        <a:pt x="12680" y="8830"/>
                      </a:lnTo>
                      <a:lnTo>
                        <a:pt x="12722" y="8872"/>
                      </a:lnTo>
                      <a:lnTo>
                        <a:pt x="12848" y="8809"/>
                      </a:lnTo>
                      <a:lnTo>
                        <a:pt x="12911" y="8725"/>
                      </a:lnTo>
                      <a:lnTo>
                        <a:pt x="13015" y="8767"/>
                      </a:lnTo>
                      <a:lnTo>
                        <a:pt x="13141" y="8704"/>
                      </a:lnTo>
                      <a:lnTo>
                        <a:pt x="13245" y="8725"/>
                      </a:lnTo>
                      <a:lnTo>
                        <a:pt x="13371" y="8621"/>
                      </a:lnTo>
                      <a:lnTo>
                        <a:pt x="13413" y="8704"/>
                      </a:lnTo>
                      <a:lnTo>
                        <a:pt x="13517" y="8683"/>
                      </a:lnTo>
                      <a:lnTo>
                        <a:pt x="13664" y="8704"/>
                      </a:lnTo>
                      <a:lnTo>
                        <a:pt x="13580" y="8662"/>
                      </a:lnTo>
                      <a:lnTo>
                        <a:pt x="13894" y="8662"/>
                      </a:lnTo>
                      <a:lnTo>
                        <a:pt x="13936" y="8683"/>
                      </a:lnTo>
                      <a:lnTo>
                        <a:pt x="13936" y="8662"/>
                      </a:lnTo>
                      <a:lnTo>
                        <a:pt x="14166" y="8662"/>
                      </a:lnTo>
                      <a:lnTo>
                        <a:pt x="14250" y="8683"/>
                      </a:lnTo>
                      <a:lnTo>
                        <a:pt x="14313" y="8683"/>
                      </a:lnTo>
                      <a:lnTo>
                        <a:pt x="14396" y="8704"/>
                      </a:lnTo>
                      <a:lnTo>
                        <a:pt x="14480" y="8683"/>
                      </a:lnTo>
                      <a:lnTo>
                        <a:pt x="14564" y="8683"/>
                      </a:lnTo>
                      <a:lnTo>
                        <a:pt x="14626" y="8725"/>
                      </a:lnTo>
                      <a:lnTo>
                        <a:pt x="14731" y="8683"/>
                      </a:lnTo>
                      <a:lnTo>
                        <a:pt x="14794" y="8704"/>
                      </a:lnTo>
                      <a:lnTo>
                        <a:pt x="14877" y="8704"/>
                      </a:lnTo>
                      <a:lnTo>
                        <a:pt x="14898" y="8683"/>
                      </a:lnTo>
                      <a:lnTo>
                        <a:pt x="15024" y="8621"/>
                      </a:lnTo>
                      <a:lnTo>
                        <a:pt x="15212" y="8662"/>
                      </a:lnTo>
                      <a:lnTo>
                        <a:pt x="15359" y="8579"/>
                      </a:lnTo>
                      <a:lnTo>
                        <a:pt x="15547" y="8579"/>
                      </a:lnTo>
                      <a:lnTo>
                        <a:pt x="15631" y="8600"/>
                      </a:lnTo>
                      <a:lnTo>
                        <a:pt x="15652" y="8579"/>
                      </a:lnTo>
                      <a:cubicBezTo>
                        <a:pt x="15683" y="8589"/>
                        <a:pt x="15714" y="8594"/>
                        <a:pt x="15748" y="8594"/>
                      </a:cubicBezTo>
                      <a:cubicBezTo>
                        <a:pt x="15782" y="8594"/>
                        <a:pt x="15819" y="8589"/>
                        <a:pt x="15861" y="8579"/>
                      </a:cubicBezTo>
                      <a:cubicBezTo>
                        <a:pt x="15882" y="8579"/>
                        <a:pt x="15924" y="8558"/>
                        <a:pt x="15945" y="8516"/>
                      </a:cubicBezTo>
                      <a:lnTo>
                        <a:pt x="15986" y="8453"/>
                      </a:lnTo>
                      <a:lnTo>
                        <a:pt x="16007" y="8443"/>
                      </a:lnTo>
                      <a:lnTo>
                        <a:pt x="16007" y="8443"/>
                      </a:lnTo>
                      <a:cubicBezTo>
                        <a:pt x="16001" y="8433"/>
                        <a:pt x="15994" y="8423"/>
                        <a:pt x="15986" y="8411"/>
                      </a:cubicBezTo>
                      <a:lnTo>
                        <a:pt x="16049" y="8390"/>
                      </a:lnTo>
                      <a:lnTo>
                        <a:pt x="16091" y="8286"/>
                      </a:lnTo>
                      <a:lnTo>
                        <a:pt x="16091" y="8181"/>
                      </a:lnTo>
                      <a:lnTo>
                        <a:pt x="15965" y="8139"/>
                      </a:lnTo>
                      <a:lnTo>
                        <a:pt x="15861" y="8202"/>
                      </a:lnTo>
                      <a:lnTo>
                        <a:pt x="15924" y="8244"/>
                      </a:lnTo>
                      <a:lnTo>
                        <a:pt x="15840" y="8349"/>
                      </a:lnTo>
                      <a:lnTo>
                        <a:pt x="15735" y="8370"/>
                      </a:lnTo>
                      <a:lnTo>
                        <a:pt x="15714" y="8390"/>
                      </a:lnTo>
                      <a:lnTo>
                        <a:pt x="15673" y="8390"/>
                      </a:lnTo>
                      <a:cubicBezTo>
                        <a:pt x="15652" y="8390"/>
                        <a:pt x="15631" y="8411"/>
                        <a:pt x="15610" y="8453"/>
                      </a:cubicBezTo>
                      <a:lnTo>
                        <a:pt x="15526" y="8453"/>
                      </a:lnTo>
                      <a:lnTo>
                        <a:pt x="15442" y="8390"/>
                      </a:lnTo>
                      <a:lnTo>
                        <a:pt x="15296" y="8390"/>
                      </a:lnTo>
                      <a:lnTo>
                        <a:pt x="15149" y="8453"/>
                      </a:lnTo>
                      <a:lnTo>
                        <a:pt x="15003" y="8349"/>
                      </a:lnTo>
                      <a:lnTo>
                        <a:pt x="14836" y="8307"/>
                      </a:lnTo>
                      <a:lnTo>
                        <a:pt x="14773" y="8349"/>
                      </a:lnTo>
                      <a:lnTo>
                        <a:pt x="14626" y="8265"/>
                      </a:lnTo>
                      <a:lnTo>
                        <a:pt x="14354" y="8307"/>
                      </a:lnTo>
                      <a:lnTo>
                        <a:pt x="14166" y="8411"/>
                      </a:lnTo>
                      <a:lnTo>
                        <a:pt x="14166" y="8453"/>
                      </a:lnTo>
                      <a:lnTo>
                        <a:pt x="13999" y="8453"/>
                      </a:lnTo>
                      <a:lnTo>
                        <a:pt x="13894" y="8411"/>
                      </a:lnTo>
                      <a:lnTo>
                        <a:pt x="13894" y="8474"/>
                      </a:lnTo>
                      <a:cubicBezTo>
                        <a:pt x="13852" y="8474"/>
                        <a:pt x="13769" y="8474"/>
                        <a:pt x="13727" y="8495"/>
                      </a:cubicBezTo>
                      <a:lnTo>
                        <a:pt x="13685" y="8453"/>
                      </a:lnTo>
                      <a:lnTo>
                        <a:pt x="13685" y="8370"/>
                      </a:lnTo>
                      <a:lnTo>
                        <a:pt x="13559" y="8349"/>
                      </a:lnTo>
                      <a:lnTo>
                        <a:pt x="13580" y="8453"/>
                      </a:lnTo>
                      <a:lnTo>
                        <a:pt x="13538" y="8474"/>
                      </a:lnTo>
                      <a:lnTo>
                        <a:pt x="13538" y="8370"/>
                      </a:lnTo>
                      <a:lnTo>
                        <a:pt x="13434" y="8286"/>
                      </a:lnTo>
                      <a:lnTo>
                        <a:pt x="13329" y="8349"/>
                      </a:lnTo>
                      <a:lnTo>
                        <a:pt x="13224" y="8265"/>
                      </a:lnTo>
                      <a:lnTo>
                        <a:pt x="13120" y="8202"/>
                      </a:lnTo>
                      <a:lnTo>
                        <a:pt x="12994" y="8286"/>
                      </a:lnTo>
                      <a:lnTo>
                        <a:pt x="12994" y="8349"/>
                      </a:lnTo>
                      <a:lnTo>
                        <a:pt x="13224" y="8411"/>
                      </a:lnTo>
                      <a:lnTo>
                        <a:pt x="13308" y="8495"/>
                      </a:lnTo>
                      <a:lnTo>
                        <a:pt x="13162" y="8495"/>
                      </a:lnTo>
                      <a:lnTo>
                        <a:pt x="13162" y="8516"/>
                      </a:lnTo>
                      <a:lnTo>
                        <a:pt x="13099" y="8579"/>
                      </a:lnTo>
                      <a:lnTo>
                        <a:pt x="13057" y="8579"/>
                      </a:lnTo>
                      <a:cubicBezTo>
                        <a:pt x="13094" y="8560"/>
                        <a:pt x="13098" y="8492"/>
                        <a:pt x="13055" y="8492"/>
                      </a:cubicBezTo>
                      <a:cubicBezTo>
                        <a:pt x="13049" y="8492"/>
                        <a:pt x="13043" y="8493"/>
                        <a:pt x="13036" y="8495"/>
                      </a:cubicBezTo>
                      <a:lnTo>
                        <a:pt x="12952" y="8495"/>
                      </a:lnTo>
                      <a:lnTo>
                        <a:pt x="12932" y="8390"/>
                      </a:lnTo>
                      <a:lnTo>
                        <a:pt x="12848" y="8370"/>
                      </a:lnTo>
                      <a:lnTo>
                        <a:pt x="12743" y="8390"/>
                      </a:lnTo>
                      <a:lnTo>
                        <a:pt x="12639" y="8370"/>
                      </a:lnTo>
                      <a:lnTo>
                        <a:pt x="12492" y="8411"/>
                      </a:lnTo>
                      <a:lnTo>
                        <a:pt x="12408" y="8516"/>
                      </a:lnTo>
                      <a:lnTo>
                        <a:pt x="12388" y="8600"/>
                      </a:lnTo>
                      <a:lnTo>
                        <a:pt x="12283" y="8600"/>
                      </a:lnTo>
                      <a:lnTo>
                        <a:pt x="12283" y="8579"/>
                      </a:lnTo>
                      <a:lnTo>
                        <a:pt x="12283" y="8558"/>
                      </a:lnTo>
                      <a:lnTo>
                        <a:pt x="12304" y="8558"/>
                      </a:lnTo>
                      <a:cubicBezTo>
                        <a:pt x="12325" y="8558"/>
                        <a:pt x="12304" y="8516"/>
                        <a:pt x="12304" y="8516"/>
                      </a:cubicBezTo>
                      <a:lnTo>
                        <a:pt x="12325" y="8495"/>
                      </a:lnTo>
                      <a:lnTo>
                        <a:pt x="12367" y="8370"/>
                      </a:lnTo>
                      <a:lnTo>
                        <a:pt x="12178" y="8307"/>
                      </a:lnTo>
                      <a:lnTo>
                        <a:pt x="12053" y="8390"/>
                      </a:lnTo>
                      <a:lnTo>
                        <a:pt x="12011" y="8516"/>
                      </a:lnTo>
                      <a:cubicBezTo>
                        <a:pt x="11885" y="8495"/>
                        <a:pt x="11781" y="8474"/>
                        <a:pt x="11676" y="8453"/>
                      </a:cubicBezTo>
                      <a:lnTo>
                        <a:pt x="11781" y="8411"/>
                      </a:lnTo>
                      <a:lnTo>
                        <a:pt x="11802" y="8349"/>
                      </a:lnTo>
                      <a:lnTo>
                        <a:pt x="11676" y="8181"/>
                      </a:lnTo>
                      <a:lnTo>
                        <a:pt x="11530" y="8160"/>
                      </a:lnTo>
                      <a:lnTo>
                        <a:pt x="11362" y="8202"/>
                      </a:lnTo>
                      <a:lnTo>
                        <a:pt x="11237" y="8181"/>
                      </a:lnTo>
                      <a:lnTo>
                        <a:pt x="11111" y="8202"/>
                      </a:lnTo>
                      <a:lnTo>
                        <a:pt x="11111" y="8244"/>
                      </a:lnTo>
                      <a:cubicBezTo>
                        <a:pt x="11069" y="8244"/>
                        <a:pt x="11069" y="8244"/>
                        <a:pt x="11048" y="8202"/>
                      </a:cubicBezTo>
                      <a:lnTo>
                        <a:pt x="11069" y="8056"/>
                      </a:lnTo>
                      <a:lnTo>
                        <a:pt x="11028" y="7972"/>
                      </a:lnTo>
                      <a:lnTo>
                        <a:pt x="10923" y="7951"/>
                      </a:lnTo>
                      <a:lnTo>
                        <a:pt x="10902" y="7930"/>
                      </a:lnTo>
                      <a:lnTo>
                        <a:pt x="10797" y="7930"/>
                      </a:lnTo>
                      <a:lnTo>
                        <a:pt x="10714" y="7972"/>
                      </a:lnTo>
                      <a:lnTo>
                        <a:pt x="10609" y="7972"/>
                      </a:lnTo>
                      <a:lnTo>
                        <a:pt x="10525" y="7930"/>
                      </a:lnTo>
                      <a:lnTo>
                        <a:pt x="10400" y="7972"/>
                      </a:lnTo>
                      <a:lnTo>
                        <a:pt x="10274" y="7930"/>
                      </a:lnTo>
                      <a:lnTo>
                        <a:pt x="10191" y="7846"/>
                      </a:lnTo>
                      <a:lnTo>
                        <a:pt x="10191" y="7763"/>
                      </a:lnTo>
                      <a:lnTo>
                        <a:pt x="10086" y="7595"/>
                      </a:lnTo>
                      <a:lnTo>
                        <a:pt x="10086" y="7449"/>
                      </a:lnTo>
                      <a:lnTo>
                        <a:pt x="9939" y="7449"/>
                      </a:lnTo>
                      <a:lnTo>
                        <a:pt x="9856" y="7470"/>
                      </a:lnTo>
                      <a:lnTo>
                        <a:pt x="9772" y="7386"/>
                      </a:lnTo>
                      <a:lnTo>
                        <a:pt x="9667" y="7386"/>
                      </a:lnTo>
                      <a:lnTo>
                        <a:pt x="9542" y="7282"/>
                      </a:lnTo>
                      <a:lnTo>
                        <a:pt x="9458" y="7240"/>
                      </a:lnTo>
                      <a:lnTo>
                        <a:pt x="9354" y="7261"/>
                      </a:lnTo>
                      <a:lnTo>
                        <a:pt x="9270" y="7261"/>
                      </a:lnTo>
                      <a:lnTo>
                        <a:pt x="9144" y="7114"/>
                      </a:lnTo>
                      <a:lnTo>
                        <a:pt x="9040" y="7114"/>
                      </a:lnTo>
                      <a:lnTo>
                        <a:pt x="9019" y="7344"/>
                      </a:lnTo>
                      <a:lnTo>
                        <a:pt x="8935" y="7449"/>
                      </a:lnTo>
                      <a:lnTo>
                        <a:pt x="8684" y="7491"/>
                      </a:lnTo>
                      <a:lnTo>
                        <a:pt x="8370" y="7449"/>
                      </a:lnTo>
                      <a:lnTo>
                        <a:pt x="8015" y="7449"/>
                      </a:lnTo>
                      <a:lnTo>
                        <a:pt x="7805" y="7365"/>
                      </a:lnTo>
                      <a:lnTo>
                        <a:pt x="7763" y="7323"/>
                      </a:lnTo>
                      <a:lnTo>
                        <a:pt x="7784" y="7219"/>
                      </a:lnTo>
                      <a:lnTo>
                        <a:pt x="7701" y="7072"/>
                      </a:lnTo>
                      <a:lnTo>
                        <a:pt x="7450" y="7051"/>
                      </a:lnTo>
                      <a:lnTo>
                        <a:pt x="7240" y="7010"/>
                      </a:lnTo>
                      <a:lnTo>
                        <a:pt x="7136" y="6926"/>
                      </a:lnTo>
                      <a:lnTo>
                        <a:pt x="6947" y="6926"/>
                      </a:lnTo>
                      <a:lnTo>
                        <a:pt x="6906" y="6968"/>
                      </a:lnTo>
                      <a:lnTo>
                        <a:pt x="6843" y="7030"/>
                      </a:lnTo>
                      <a:lnTo>
                        <a:pt x="6759" y="6947"/>
                      </a:lnTo>
                      <a:lnTo>
                        <a:pt x="6592" y="6926"/>
                      </a:lnTo>
                      <a:lnTo>
                        <a:pt x="6487" y="6926"/>
                      </a:lnTo>
                      <a:cubicBezTo>
                        <a:pt x="6403" y="6842"/>
                        <a:pt x="6320" y="6758"/>
                        <a:pt x="6278" y="6654"/>
                      </a:cubicBezTo>
                      <a:lnTo>
                        <a:pt x="6278" y="6486"/>
                      </a:lnTo>
                      <a:lnTo>
                        <a:pt x="6320" y="6173"/>
                      </a:lnTo>
                      <a:lnTo>
                        <a:pt x="6278" y="5963"/>
                      </a:lnTo>
                      <a:lnTo>
                        <a:pt x="6382" y="5712"/>
                      </a:lnTo>
                      <a:lnTo>
                        <a:pt x="6320" y="5649"/>
                      </a:lnTo>
                      <a:lnTo>
                        <a:pt x="6320" y="5461"/>
                      </a:lnTo>
                      <a:lnTo>
                        <a:pt x="6424" y="5398"/>
                      </a:lnTo>
                      <a:lnTo>
                        <a:pt x="6487" y="5336"/>
                      </a:lnTo>
                      <a:lnTo>
                        <a:pt x="6445" y="5231"/>
                      </a:lnTo>
                      <a:lnTo>
                        <a:pt x="6382" y="5168"/>
                      </a:lnTo>
                      <a:lnTo>
                        <a:pt x="6278" y="5085"/>
                      </a:lnTo>
                      <a:lnTo>
                        <a:pt x="6215" y="4959"/>
                      </a:lnTo>
                      <a:lnTo>
                        <a:pt x="6131" y="4938"/>
                      </a:lnTo>
                      <a:lnTo>
                        <a:pt x="6110" y="4854"/>
                      </a:lnTo>
                      <a:lnTo>
                        <a:pt x="6006" y="4813"/>
                      </a:lnTo>
                      <a:lnTo>
                        <a:pt x="5818" y="4833"/>
                      </a:lnTo>
                      <a:lnTo>
                        <a:pt x="5713" y="4813"/>
                      </a:lnTo>
                      <a:lnTo>
                        <a:pt x="5692" y="4624"/>
                      </a:lnTo>
                      <a:lnTo>
                        <a:pt x="5608" y="4520"/>
                      </a:lnTo>
                      <a:lnTo>
                        <a:pt x="5546" y="4561"/>
                      </a:lnTo>
                      <a:lnTo>
                        <a:pt x="5587" y="4457"/>
                      </a:lnTo>
                      <a:lnTo>
                        <a:pt x="5483" y="4415"/>
                      </a:lnTo>
                      <a:lnTo>
                        <a:pt x="5462" y="4122"/>
                      </a:lnTo>
                      <a:lnTo>
                        <a:pt x="5336" y="4185"/>
                      </a:lnTo>
                      <a:lnTo>
                        <a:pt x="5274" y="4122"/>
                      </a:lnTo>
                      <a:lnTo>
                        <a:pt x="5043" y="4122"/>
                      </a:lnTo>
                      <a:lnTo>
                        <a:pt x="4855" y="3996"/>
                      </a:lnTo>
                      <a:lnTo>
                        <a:pt x="4855" y="3892"/>
                      </a:lnTo>
                      <a:lnTo>
                        <a:pt x="4960" y="3850"/>
                      </a:lnTo>
                      <a:lnTo>
                        <a:pt x="5085" y="3766"/>
                      </a:lnTo>
                      <a:lnTo>
                        <a:pt x="5002" y="3704"/>
                      </a:lnTo>
                      <a:lnTo>
                        <a:pt x="4876" y="3745"/>
                      </a:lnTo>
                      <a:lnTo>
                        <a:pt x="4813" y="3704"/>
                      </a:lnTo>
                      <a:lnTo>
                        <a:pt x="4667" y="3766"/>
                      </a:lnTo>
                      <a:lnTo>
                        <a:pt x="4750" y="3683"/>
                      </a:lnTo>
                      <a:lnTo>
                        <a:pt x="4876" y="3578"/>
                      </a:lnTo>
                      <a:lnTo>
                        <a:pt x="5064" y="3557"/>
                      </a:lnTo>
                      <a:lnTo>
                        <a:pt x="5043" y="3432"/>
                      </a:lnTo>
                      <a:lnTo>
                        <a:pt x="4855" y="3222"/>
                      </a:lnTo>
                      <a:lnTo>
                        <a:pt x="4750" y="3222"/>
                      </a:lnTo>
                      <a:lnTo>
                        <a:pt x="4625" y="3285"/>
                      </a:lnTo>
                      <a:lnTo>
                        <a:pt x="4478" y="3369"/>
                      </a:lnTo>
                      <a:lnTo>
                        <a:pt x="4332" y="3369"/>
                      </a:lnTo>
                      <a:lnTo>
                        <a:pt x="4416" y="3348"/>
                      </a:lnTo>
                      <a:lnTo>
                        <a:pt x="4457" y="3285"/>
                      </a:lnTo>
                      <a:lnTo>
                        <a:pt x="4520" y="3264"/>
                      </a:lnTo>
                      <a:lnTo>
                        <a:pt x="4562" y="3180"/>
                      </a:lnTo>
                      <a:lnTo>
                        <a:pt x="4541" y="3097"/>
                      </a:lnTo>
                      <a:lnTo>
                        <a:pt x="4416" y="3055"/>
                      </a:lnTo>
                      <a:lnTo>
                        <a:pt x="4206" y="3055"/>
                      </a:lnTo>
                      <a:lnTo>
                        <a:pt x="4081" y="2929"/>
                      </a:lnTo>
                      <a:lnTo>
                        <a:pt x="4081" y="2846"/>
                      </a:lnTo>
                      <a:lnTo>
                        <a:pt x="4039" y="2678"/>
                      </a:lnTo>
                      <a:lnTo>
                        <a:pt x="3809" y="2448"/>
                      </a:lnTo>
                      <a:lnTo>
                        <a:pt x="3725" y="2427"/>
                      </a:lnTo>
                      <a:lnTo>
                        <a:pt x="3662" y="2448"/>
                      </a:lnTo>
                      <a:lnTo>
                        <a:pt x="3558" y="2364"/>
                      </a:lnTo>
                      <a:lnTo>
                        <a:pt x="3516" y="2155"/>
                      </a:lnTo>
                      <a:lnTo>
                        <a:pt x="3369" y="2009"/>
                      </a:lnTo>
                      <a:lnTo>
                        <a:pt x="3160" y="1883"/>
                      </a:lnTo>
                      <a:lnTo>
                        <a:pt x="3035" y="1883"/>
                      </a:lnTo>
                      <a:lnTo>
                        <a:pt x="2993" y="1925"/>
                      </a:lnTo>
                      <a:lnTo>
                        <a:pt x="2930" y="1883"/>
                      </a:lnTo>
                      <a:lnTo>
                        <a:pt x="2888" y="1716"/>
                      </a:lnTo>
                      <a:lnTo>
                        <a:pt x="2825" y="1800"/>
                      </a:lnTo>
                      <a:lnTo>
                        <a:pt x="2763" y="1716"/>
                      </a:lnTo>
                      <a:lnTo>
                        <a:pt x="2763" y="1528"/>
                      </a:lnTo>
                      <a:lnTo>
                        <a:pt x="2658" y="1402"/>
                      </a:lnTo>
                      <a:lnTo>
                        <a:pt x="2533" y="1381"/>
                      </a:lnTo>
                      <a:lnTo>
                        <a:pt x="2470" y="1297"/>
                      </a:lnTo>
                      <a:lnTo>
                        <a:pt x="2135" y="1088"/>
                      </a:lnTo>
                      <a:lnTo>
                        <a:pt x="2030" y="1088"/>
                      </a:lnTo>
                      <a:lnTo>
                        <a:pt x="1905" y="942"/>
                      </a:lnTo>
                      <a:lnTo>
                        <a:pt x="1779" y="900"/>
                      </a:lnTo>
                      <a:lnTo>
                        <a:pt x="1737" y="837"/>
                      </a:lnTo>
                      <a:lnTo>
                        <a:pt x="1716" y="649"/>
                      </a:lnTo>
                      <a:lnTo>
                        <a:pt x="1612" y="586"/>
                      </a:lnTo>
                      <a:lnTo>
                        <a:pt x="1528" y="460"/>
                      </a:lnTo>
                      <a:lnTo>
                        <a:pt x="1486" y="439"/>
                      </a:lnTo>
                      <a:lnTo>
                        <a:pt x="1403" y="272"/>
                      </a:lnTo>
                      <a:lnTo>
                        <a:pt x="1277" y="230"/>
                      </a:lnTo>
                      <a:lnTo>
                        <a:pt x="1152" y="230"/>
                      </a:lnTo>
                      <a:lnTo>
                        <a:pt x="1068" y="251"/>
                      </a:lnTo>
                      <a:lnTo>
                        <a:pt x="1005" y="209"/>
                      </a:lnTo>
                      <a:lnTo>
                        <a:pt x="859" y="209"/>
                      </a:lnTo>
                      <a:lnTo>
                        <a:pt x="670" y="251"/>
                      </a:lnTo>
                      <a:lnTo>
                        <a:pt x="587" y="209"/>
                      </a:lnTo>
                      <a:lnTo>
                        <a:pt x="336" y="21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562" name="Google Shape;562;p35"/>
              <p:cNvSpPr/>
              <p:nvPr/>
            </p:nvSpPr>
            <p:spPr>
              <a:xfrm>
                <a:off x="5139425" y="3145975"/>
                <a:ext cx="62800" cy="821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3286" extrusionOk="0">
                    <a:moveTo>
                      <a:pt x="126" y="0"/>
                    </a:moveTo>
                    <a:lnTo>
                      <a:pt x="42" y="84"/>
                    </a:lnTo>
                    <a:lnTo>
                      <a:pt x="0" y="210"/>
                    </a:lnTo>
                    <a:lnTo>
                      <a:pt x="126" y="419"/>
                    </a:lnTo>
                    <a:lnTo>
                      <a:pt x="189" y="879"/>
                    </a:lnTo>
                    <a:lnTo>
                      <a:pt x="251" y="1047"/>
                    </a:lnTo>
                    <a:lnTo>
                      <a:pt x="314" y="1172"/>
                    </a:lnTo>
                    <a:lnTo>
                      <a:pt x="314" y="1360"/>
                    </a:lnTo>
                    <a:lnTo>
                      <a:pt x="251" y="1402"/>
                    </a:lnTo>
                    <a:lnTo>
                      <a:pt x="293" y="1507"/>
                    </a:lnTo>
                    <a:lnTo>
                      <a:pt x="356" y="1611"/>
                    </a:lnTo>
                    <a:lnTo>
                      <a:pt x="335" y="1674"/>
                    </a:lnTo>
                    <a:lnTo>
                      <a:pt x="419" y="1758"/>
                    </a:lnTo>
                    <a:lnTo>
                      <a:pt x="565" y="1863"/>
                    </a:lnTo>
                    <a:lnTo>
                      <a:pt x="649" y="2009"/>
                    </a:lnTo>
                    <a:lnTo>
                      <a:pt x="754" y="2072"/>
                    </a:lnTo>
                    <a:lnTo>
                      <a:pt x="837" y="2176"/>
                    </a:lnTo>
                    <a:lnTo>
                      <a:pt x="754" y="2281"/>
                    </a:lnTo>
                    <a:lnTo>
                      <a:pt x="733" y="2344"/>
                    </a:lnTo>
                    <a:lnTo>
                      <a:pt x="816" y="2407"/>
                    </a:lnTo>
                    <a:lnTo>
                      <a:pt x="1005" y="2490"/>
                    </a:lnTo>
                    <a:lnTo>
                      <a:pt x="1193" y="2616"/>
                    </a:lnTo>
                    <a:lnTo>
                      <a:pt x="1172" y="2720"/>
                    </a:lnTo>
                    <a:lnTo>
                      <a:pt x="1339" y="2867"/>
                    </a:lnTo>
                    <a:lnTo>
                      <a:pt x="1486" y="2867"/>
                    </a:lnTo>
                    <a:lnTo>
                      <a:pt x="1528" y="2909"/>
                    </a:lnTo>
                    <a:lnTo>
                      <a:pt x="1611" y="3013"/>
                    </a:lnTo>
                    <a:lnTo>
                      <a:pt x="1800" y="3118"/>
                    </a:lnTo>
                    <a:lnTo>
                      <a:pt x="1988" y="3139"/>
                    </a:lnTo>
                    <a:lnTo>
                      <a:pt x="2051" y="3223"/>
                    </a:lnTo>
                    <a:lnTo>
                      <a:pt x="2197" y="3264"/>
                    </a:lnTo>
                    <a:lnTo>
                      <a:pt x="2218" y="3244"/>
                    </a:lnTo>
                    <a:lnTo>
                      <a:pt x="2281" y="3285"/>
                    </a:lnTo>
                    <a:lnTo>
                      <a:pt x="2386" y="3223"/>
                    </a:lnTo>
                    <a:lnTo>
                      <a:pt x="2386" y="3181"/>
                    </a:lnTo>
                    <a:lnTo>
                      <a:pt x="2344" y="3181"/>
                    </a:lnTo>
                    <a:lnTo>
                      <a:pt x="2386" y="3118"/>
                    </a:lnTo>
                    <a:lnTo>
                      <a:pt x="2323" y="3076"/>
                    </a:lnTo>
                    <a:lnTo>
                      <a:pt x="2407" y="3118"/>
                    </a:lnTo>
                    <a:lnTo>
                      <a:pt x="2407" y="3181"/>
                    </a:lnTo>
                    <a:lnTo>
                      <a:pt x="2407" y="3223"/>
                    </a:lnTo>
                    <a:lnTo>
                      <a:pt x="2511" y="3244"/>
                    </a:lnTo>
                    <a:lnTo>
                      <a:pt x="2511" y="3118"/>
                    </a:lnTo>
                    <a:lnTo>
                      <a:pt x="2386" y="2846"/>
                    </a:lnTo>
                    <a:lnTo>
                      <a:pt x="2344" y="2846"/>
                    </a:lnTo>
                    <a:lnTo>
                      <a:pt x="2344" y="2804"/>
                    </a:lnTo>
                    <a:lnTo>
                      <a:pt x="2323" y="2762"/>
                    </a:lnTo>
                    <a:lnTo>
                      <a:pt x="2281" y="2741"/>
                    </a:lnTo>
                    <a:lnTo>
                      <a:pt x="2239" y="2553"/>
                    </a:lnTo>
                    <a:lnTo>
                      <a:pt x="2281" y="2511"/>
                    </a:lnTo>
                    <a:lnTo>
                      <a:pt x="2239" y="2448"/>
                    </a:lnTo>
                    <a:lnTo>
                      <a:pt x="2176" y="2448"/>
                    </a:lnTo>
                    <a:lnTo>
                      <a:pt x="2009" y="2344"/>
                    </a:lnTo>
                    <a:lnTo>
                      <a:pt x="1967" y="2197"/>
                    </a:lnTo>
                    <a:lnTo>
                      <a:pt x="1967" y="1904"/>
                    </a:lnTo>
                    <a:lnTo>
                      <a:pt x="1904" y="1821"/>
                    </a:lnTo>
                    <a:lnTo>
                      <a:pt x="1904" y="1716"/>
                    </a:lnTo>
                    <a:lnTo>
                      <a:pt x="1925" y="1674"/>
                    </a:lnTo>
                    <a:lnTo>
                      <a:pt x="1904" y="1381"/>
                    </a:lnTo>
                    <a:lnTo>
                      <a:pt x="1967" y="1339"/>
                    </a:lnTo>
                    <a:lnTo>
                      <a:pt x="1904" y="1088"/>
                    </a:lnTo>
                    <a:lnTo>
                      <a:pt x="1779" y="879"/>
                    </a:lnTo>
                    <a:lnTo>
                      <a:pt x="1360" y="461"/>
                    </a:lnTo>
                    <a:lnTo>
                      <a:pt x="1277" y="314"/>
                    </a:lnTo>
                    <a:lnTo>
                      <a:pt x="1235" y="335"/>
                    </a:lnTo>
                    <a:lnTo>
                      <a:pt x="1172" y="398"/>
                    </a:lnTo>
                    <a:lnTo>
                      <a:pt x="1088" y="398"/>
                    </a:lnTo>
                    <a:lnTo>
                      <a:pt x="1067" y="419"/>
                    </a:lnTo>
                    <a:lnTo>
                      <a:pt x="1067" y="523"/>
                    </a:lnTo>
                    <a:lnTo>
                      <a:pt x="984" y="565"/>
                    </a:lnTo>
                    <a:lnTo>
                      <a:pt x="921" y="523"/>
                    </a:lnTo>
                    <a:lnTo>
                      <a:pt x="816" y="523"/>
                    </a:lnTo>
                    <a:lnTo>
                      <a:pt x="670" y="628"/>
                    </a:lnTo>
                    <a:lnTo>
                      <a:pt x="523" y="607"/>
                    </a:lnTo>
                    <a:lnTo>
                      <a:pt x="523" y="523"/>
                    </a:lnTo>
                    <a:lnTo>
                      <a:pt x="607" y="440"/>
                    </a:lnTo>
                    <a:lnTo>
                      <a:pt x="607" y="251"/>
                    </a:lnTo>
                    <a:lnTo>
                      <a:pt x="544" y="189"/>
                    </a:lnTo>
                    <a:lnTo>
                      <a:pt x="419" y="189"/>
                    </a:lnTo>
                    <a:lnTo>
                      <a:pt x="398" y="126"/>
                    </a:lnTo>
                    <a:lnTo>
                      <a:pt x="231" y="84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3" name="Google Shape;563;p35"/>
              <p:cNvSpPr/>
              <p:nvPr/>
            </p:nvSpPr>
            <p:spPr>
              <a:xfrm>
                <a:off x="5279075" y="3142825"/>
                <a:ext cx="13707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3705" extrusionOk="0">
                    <a:moveTo>
                      <a:pt x="4186" y="1"/>
                    </a:moveTo>
                    <a:lnTo>
                      <a:pt x="4144" y="22"/>
                    </a:lnTo>
                    <a:lnTo>
                      <a:pt x="4165" y="126"/>
                    </a:lnTo>
                    <a:lnTo>
                      <a:pt x="4039" y="252"/>
                    </a:lnTo>
                    <a:lnTo>
                      <a:pt x="3976" y="231"/>
                    </a:lnTo>
                    <a:lnTo>
                      <a:pt x="4039" y="126"/>
                    </a:lnTo>
                    <a:lnTo>
                      <a:pt x="4018" y="43"/>
                    </a:lnTo>
                    <a:lnTo>
                      <a:pt x="3935" y="43"/>
                    </a:lnTo>
                    <a:lnTo>
                      <a:pt x="3851" y="273"/>
                    </a:lnTo>
                    <a:lnTo>
                      <a:pt x="3767" y="315"/>
                    </a:lnTo>
                    <a:lnTo>
                      <a:pt x="3642" y="587"/>
                    </a:lnTo>
                    <a:lnTo>
                      <a:pt x="3642" y="754"/>
                    </a:lnTo>
                    <a:lnTo>
                      <a:pt x="3432" y="963"/>
                    </a:lnTo>
                    <a:lnTo>
                      <a:pt x="3328" y="963"/>
                    </a:lnTo>
                    <a:lnTo>
                      <a:pt x="3140" y="1005"/>
                    </a:lnTo>
                    <a:lnTo>
                      <a:pt x="3098" y="1089"/>
                    </a:lnTo>
                    <a:lnTo>
                      <a:pt x="3181" y="1089"/>
                    </a:lnTo>
                    <a:lnTo>
                      <a:pt x="3119" y="1152"/>
                    </a:lnTo>
                    <a:lnTo>
                      <a:pt x="3181" y="1173"/>
                    </a:lnTo>
                    <a:lnTo>
                      <a:pt x="3307" y="1152"/>
                    </a:lnTo>
                    <a:lnTo>
                      <a:pt x="3244" y="1214"/>
                    </a:lnTo>
                    <a:lnTo>
                      <a:pt x="3181" y="1277"/>
                    </a:lnTo>
                    <a:lnTo>
                      <a:pt x="3140" y="1298"/>
                    </a:lnTo>
                    <a:lnTo>
                      <a:pt x="3140" y="1319"/>
                    </a:lnTo>
                    <a:lnTo>
                      <a:pt x="3223" y="1528"/>
                    </a:lnTo>
                    <a:lnTo>
                      <a:pt x="3181" y="1633"/>
                    </a:lnTo>
                    <a:lnTo>
                      <a:pt x="3098" y="1591"/>
                    </a:lnTo>
                    <a:lnTo>
                      <a:pt x="3098" y="1465"/>
                    </a:lnTo>
                    <a:lnTo>
                      <a:pt x="3077" y="1361"/>
                    </a:lnTo>
                    <a:lnTo>
                      <a:pt x="3035" y="1361"/>
                    </a:lnTo>
                    <a:lnTo>
                      <a:pt x="3035" y="1319"/>
                    </a:lnTo>
                    <a:lnTo>
                      <a:pt x="2993" y="1319"/>
                    </a:lnTo>
                    <a:lnTo>
                      <a:pt x="2930" y="1424"/>
                    </a:lnTo>
                    <a:lnTo>
                      <a:pt x="2972" y="1675"/>
                    </a:lnTo>
                    <a:lnTo>
                      <a:pt x="2909" y="1717"/>
                    </a:lnTo>
                    <a:lnTo>
                      <a:pt x="2805" y="1612"/>
                    </a:lnTo>
                    <a:lnTo>
                      <a:pt x="2700" y="1465"/>
                    </a:lnTo>
                    <a:lnTo>
                      <a:pt x="2658" y="1465"/>
                    </a:lnTo>
                    <a:lnTo>
                      <a:pt x="2554" y="1403"/>
                    </a:lnTo>
                    <a:lnTo>
                      <a:pt x="2470" y="1507"/>
                    </a:lnTo>
                    <a:lnTo>
                      <a:pt x="2470" y="1633"/>
                    </a:lnTo>
                    <a:lnTo>
                      <a:pt x="2344" y="1779"/>
                    </a:lnTo>
                    <a:lnTo>
                      <a:pt x="2261" y="1884"/>
                    </a:lnTo>
                    <a:lnTo>
                      <a:pt x="2093" y="2030"/>
                    </a:lnTo>
                    <a:lnTo>
                      <a:pt x="2072" y="2135"/>
                    </a:lnTo>
                    <a:lnTo>
                      <a:pt x="1926" y="2323"/>
                    </a:lnTo>
                    <a:lnTo>
                      <a:pt x="1779" y="2449"/>
                    </a:lnTo>
                    <a:lnTo>
                      <a:pt x="1319" y="2554"/>
                    </a:lnTo>
                    <a:lnTo>
                      <a:pt x="1256" y="2574"/>
                    </a:lnTo>
                    <a:lnTo>
                      <a:pt x="1298" y="2742"/>
                    </a:lnTo>
                    <a:lnTo>
                      <a:pt x="1340" y="2784"/>
                    </a:lnTo>
                    <a:lnTo>
                      <a:pt x="1256" y="2763"/>
                    </a:lnTo>
                    <a:lnTo>
                      <a:pt x="1173" y="2826"/>
                    </a:lnTo>
                    <a:lnTo>
                      <a:pt x="1047" y="2846"/>
                    </a:lnTo>
                    <a:lnTo>
                      <a:pt x="984" y="2888"/>
                    </a:lnTo>
                    <a:lnTo>
                      <a:pt x="943" y="3035"/>
                    </a:lnTo>
                    <a:lnTo>
                      <a:pt x="943" y="3181"/>
                    </a:lnTo>
                    <a:lnTo>
                      <a:pt x="838" y="3349"/>
                    </a:lnTo>
                    <a:lnTo>
                      <a:pt x="838" y="3370"/>
                    </a:lnTo>
                    <a:lnTo>
                      <a:pt x="629" y="3349"/>
                    </a:lnTo>
                    <a:lnTo>
                      <a:pt x="399" y="3265"/>
                    </a:lnTo>
                    <a:lnTo>
                      <a:pt x="210" y="3265"/>
                    </a:lnTo>
                    <a:lnTo>
                      <a:pt x="168" y="3181"/>
                    </a:lnTo>
                    <a:lnTo>
                      <a:pt x="64" y="3056"/>
                    </a:lnTo>
                    <a:lnTo>
                      <a:pt x="1" y="3077"/>
                    </a:lnTo>
                    <a:lnTo>
                      <a:pt x="127" y="3286"/>
                    </a:lnTo>
                    <a:lnTo>
                      <a:pt x="315" y="3411"/>
                    </a:lnTo>
                    <a:lnTo>
                      <a:pt x="357" y="3474"/>
                    </a:lnTo>
                    <a:lnTo>
                      <a:pt x="482" y="3579"/>
                    </a:lnTo>
                    <a:lnTo>
                      <a:pt x="503" y="3683"/>
                    </a:lnTo>
                    <a:lnTo>
                      <a:pt x="608" y="3704"/>
                    </a:lnTo>
                    <a:lnTo>
                      <a:pt x="775" y="3662"/>
                    </a:lnTo>
                    <a:lnTo>
                      <a:pt x="796" y="3579"/>
                    </a:lnTo>
                    <a:lnTo>
                      <a:pt x="922" y="3600"/>
                    </a:lnTo>
                    <a:lnTo>
                      <a:pt x="1005" y="3558"/>
                    </a:lnTo>
                    <a:lnTo>
                      <a:pt x="1319" y="3579"/>
                    </a:lnTo>
                    <a:lnTo>
                      <a:pt x="1654" y="3453"/>
                    </a:lnTo>
                    <a:lnTo>
                      <a:pt x="1738" y="3370"/>
                    </a:lnTo>
                    <a:lnTo>
                      <a:pt x="2031" y="3370"/>
                    </a:lnTo>
                    <a:lnTo>
                      <a:pt x="2156" y="3411"/>
                    </a:lnTo>
                    <a:lnTo>
                      <a:pt x="2198" y="3495"/>
                    </a:lnTo>
                    <a:lnTo>
                      <a:pt x="2344" y="3495"/>
                    </a:lnTo>
                    <a:lnTo>
                      <a:pt x="2575" y="3370"/>
                    </a:lnTo>
                    <a:lnTo>
                      <a:pt x="2868" y="3307"/>
                    </a:lnTo>
                    <a:lnTo>
                      <a:pt x="2826" y="3244"/>
                    </a:lnTo>
                    <a:lnTo>
                      <a:pt x="3077" y="2888"/>
                    </a:lnTo>
                    <a:lnTo>
                      <a:pt x="3140" y="2637"/>
                    </a:lnTo>
                    <a:lnTo>
                      <a:pt x="3328" y="2365"/>
                    </a:lnTo>
                    <a:lnTo>
                      <a:pt x="3453" y="1926"/>
                    </a:lnTo>
                    <a:lnTo>
                      <a:pt x="3453" y="1842"/>
                    </a:lnTo>
                    <a:lnTo>
                      <a:pt x="3516" y="1737"/>
                    </a:lnTo>
                    <a:lnTo>
                      <a:pt x="3516" y="1675"/>
                    </a:lnTo>
                    <a:lnTo>
                      <a:pt x="3621" y="1528"/>
                    </a:lnTo>
                    <a:lnTo>
                      <a:pt x="3725" y="1570"/>
                    </a:lnTo>
                    <a:lnTo>
                      <a:pt x="4165" y="1570"/>
                    </a:lnTo>
                    <a:lnTo>
                      <a:pt x="4228" y="1612"/>
                    </a:lnTo>
                    <a:lnTo>
                      <a:pt x="4374" y="1612"/>
                    </a:lnTo>
                    <a:lnTo>
                      <a:pt x="4500" y="1633"/>
                    </a:lnTo>
                    <a:lnTo>
                      <a:pt x="4500" y="1591"/>
                    </a:lnTo>
                    <a:lnTo>
                      <a:pt x="4667" y="1675"/>
                    </a:lnTo>
                    <a:lnTo>
                      <a:pt x="4751" y="1696"/>
                    </a:lnTo>
                    <a:lnTo>
                      <a:pt x="4876" y="1633"/>
                    </a:lnTo>
                    <a:lnTo>
                      <a:pt x="5023" y="1612"/>
                    </a:lnTo>
                    <a:lnTo>
                      <a:pt x="5023" y="1528"/>
                    </a:lnTo>
                    <a:lnTo>
                      <a:pt x="4876" y="1403"/>
                    </a:lnTo>
                    <a:lnTo>
                      <a:pt x="4876" y="1277"/>
                    </a:lnTo>
                    <a:lnTo>
                      <a:pt x="4918" y="1214"/>
                    </a:lnTo>
                    <a:lnTo>
                      <a:pt x="5169" y="1256"/>
                    </a:lnTo>
                    <a:lnTo>
                      <a:pt x="5357" y="1193"/>
                    </a:lnTo>
                    <a:lnTo>
                      <a:pt x="5483" y="1089"/>
                    </a:lnTo>
                    <a:lnTo>
                      <a:pt x="5441" y="1005"/>
                    </a:lnTo>
                    <a:lnTo>
                      <a:pt x="5357" y="1005"/>
                    </a:lnTo>
                    <a:lnTo>
                      <a:pt x="5232" y="984"/>
                    </a:lnTo>
                    <a:lnTo>
                      <a:pt x="5127" y="880"/>
                    </a:lnTo>
                    <a:lnTo>
                      <a:pt x="5023" y="901"/>
                    </a:lnTo>
                    <a:lnTo>
                      <a:pt x="4897" y="775"/>
                    </a:lnTo>
                    <a:lnTo>
                      <a:pt x="4813" y="775"/>
                    </a:lnTo>
                    <a:lnTo>
                      <a:pt x="4709" y="859"/>
                    </a:lnTo>
                    <a:lnTo>
                      <a:pt x="4667" y="796"/>
                    </a:lnTo>
                    <a:lnTo>
                      <a:pt x="4792" y="691"/>
                    </a:lnTo>
                    <a:lnTo>
                      <a:pt x="4709" y="629"/>
                    </a:lnTo>
                    <a:lnTo>
                      <a:pt x="4688" y="649"/>
                    </a:lnTo>
                    <a:lnTo>
                      <a:pt x="4604" y="754"/>
                    </a:lnTo>
                    <a:lnTo>
                      <a:pt x="4562" y="670"/>
                    </a:lnTo>
                    <a:lnTo>
                      <a:pt x="4500" y="670"/>
                    </a:lnTo>
                    <a:lnTo>
                      <a:pt x="4500" y="482"/>
                    </a:lnTo>
                    <a:lnTo>
                      <a:pt x="4604" y="461"/>
                    </a:lnTo>
                    <a:lnTo>
                      <a:pt x="4604" y="377"/>
                    </a:lnTo>
                    <a:lnTo>
                      <a:pt x="4458" y="273"/>
                    </a:lnTo>
                    <a:lnTo>
                      <a:pt x="4437" y="336"/>
                    </a:lnTo>
                    <a:lnTo>
                      <a:pt x="4290" y="231"/>
                    </a:lnTo>
                    <a:lnTo>
                      <a:pt x="4290" y="64"/>
                    </a:lnTo>
                    <a:lnTo>
                      <a:pt x="418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4" name="Google Shape;564;p35"/>
              <p:cNvSpPr/>
              <p:nvPr/>
            </p:nvSpPr>
            <p:spPr>
              <a:xfrm>
                <a:off x="5150925" y="2887575"/>
                <a:ext cx="119300" cy="230700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9228" extrusionOk="0">
                    <a:moveTo>
                      <a:pt x="1821" y="0"/>
                    </a:moveTo>
                    <a:lnTo>
                      <a:pt x="1737" y="84"/>
                    </a:lnTo>
                    <a:lnTo>
                      <a:pt x="1591" y="84"/>
                    </a:lnTo>
                    <a:lnTo>
                      <a:pt x="1465" y="126"/>
                    </a:lnTo>
                    <a:lnTo>
                      <a:pt x="1507" y="314"/>
                    </a:lnTo>
                    <a:lnTo>
                      <a:pt x="1298" y="398"/>
                    </a:lnTo>
                    <a:lnTo>
                      <a:pt x="1193" y="314"/>
                    </a:lnTo>
                    <a:lnTo>
                      <a:pt x="1026" y="377"/>
                    </a:lnTo>
                    <a:lnTo>
                      <a:pt x="1026" y="440"/>
                    </a:lnTo>
                    <a:lnTo>
                      <a:pt x="900" y="502"/>
                    </a:lnTo>
                    <a:lnTo>
                      <a:pt x="879" y="419"/>
                    </a:lnTo>
                    <a:lnTo>
                      <a:pt x="796" y="419"/>
                    </a:lnTo>
                    <a:lnTo>
                      <a:pt x="733" y="502"/>
                    </a:lnTo>
                    <a:lnTo>
                      <a:pt x="607" y="398"/>
                    </a:lnTo>
                    <a:lnTo>
                      <a:pt x="524" y="440"/>
                    </a:lnTo>
                    <a:lnTo>
                      <a:pt x="503" y="544"/>
                    </a:lnTo>
                    <a:lnTo>
                      <a:pt x="419" y="544"/>
                    </a:lnTo>
                    <a:lnTo>
                      <a:pt x="377" y="523"/>
                    </a:lnTo>
                    <a:lnTo>
                      <a:pt x="398" y="440"/>
                    </a:lnTo>
                    <a:lnTo>
                      <a:pt x="315" y="419"/>
                    </a:lnTo>
                    <a:lnTo>
                      <a:pt x="189" y="481"/>
                    </a:lnTo>
                    <a:lnTo>
                      <a:pt x="147" y="523"/>
                    </a:lnTo>
                    <a:lnTo>
                      <a:pt x="105" y="586"/>
                    </a:lnTo>
                    <a:lnTo>
                      <a:pt x="63" y="607"/>
                    </a:lnTo>
                    <a:lnTo>
                      <a:pt x="1" y="628"/>
                    </a:lnTo>
                    <a:lnTo>
                      <a:pt x="63" y="712"/>
                    </a:lnTo>
                    <a:lnTo>
                      <a:pt x="252" y="795"/>
                    </a:lnTo>
                    <a:lnTo>
                      <a:pt x="356" y="942"/>
                    </a:lnTo>
                    <a:lnTo>
                      <a:pt x="461" y="1025"/>
                    </a:lnTo>
                    <a:lnTo>
                      <a:pt x="482" y="1151"/>
                    </a:lnTo>
                    <a:lnTo>
                      <a:pt x="419" y="1235"/>
                    </a:lnTo>
                    <a:lnTo>
                      <a:pt x="628" y="1423"/>
                    </a:lnTo>
                    <a:lnTo>
                      <a:pt x="733" y="1632"/>
                    </a:lnTo>
                    <a:lnTo>
                      <a:pt x="984" y="1632"/>
                    </a:lnTo>
                    <a:lnTo>
                      <a:pt x="1131" y="1674"/>
                    </a:lnTo>
                    <a:lnTo>
                      <a:pt x="1256" y="1590"/>
                    </a:lnTo>
                    <a:lnTo>
                      <a:pt x="1423" y="1590"/>
                    </a:lnTo>
                    <a:lnTo>
                      <a:pt x="1507" y="1695"/>
                    </a:lnTo>
                    <a:lnTo>
                      <a:pt x="1654" y="1737"/>
                    </a:lnTo>
                    <a:lnTo>
                      <a:pt x="1675" y="1841"/>
                    </a:lnTo>
                    <a:lnTo>
                      <a:pt x="1654" y="1946"/>
                    </a:lnTo>
                    <a:lnTo>
                      <a:pt x="1842" y="1988"/>
                    </a:lnTo>
                    <a:lnTo>
                      <a:pt x="1842" y="2072"/>
                    </a:lnTo>
                    <a:lnTo>
                      <a:pt x="1758" y="2092"/>
                    </a:lnTo>
                    <a:lnTo>
                      <a:pt x="1675" y="2302"/>
                    </a:lnTo>
                    <a:lnTo>
                      <a:pt x="1633" y="2385"/>
                    </a:lnTo>
                    <a:lnTo>
                      <a:pt x="1507" y="2385"/>
                    </a:lnTo>
                    <a:lnTo>
                      <a:pt x="1340" y="2469"/>
                    </a:lnTo>
                    <a:lnTo>
                      <a:pt x="1256" y="2469"/>
                    </a:lnTo>
                    <a:lnTo>
                      <a:pt x="1256" y="2532"/>
                    </a:lnTo>
                    <a:lnTo>
                      <a:pt x="1403" y="2699"/>
                    </a:lnTo>
                    <a:lnTo>
                      <a:pt x="1319" y="2783"/>
                    </a:lnTo>
                    <a:lnTo>
                      <a:pt x="1340" y="2846"/>
                    </a:lnTo>
                    <a:lnTo>
                      <a:pt x="1423" y="2846"/>
                    </a:lnTo>
                    <a:lnTo>
                      <a:pt x="1507" y="3013"/>
                    </a:lnTo>
                    <a:lnTo>
                      <a:pt x="1675" y="3013"/>
                    </a:lnTo>
                    <a:lnTo>
                      <a:pt x="1863" y="3118"/>
                    </a:lnTo>
                    <a:lnTo>
                      <a:pt x="1968" y="3118"/>
                    </a:lnTo>
                    <a:lnTo>
                      <a:pt x="2114" y="3327"/>
                    </a:lnTo>
                    <a:lnTo>
                      <a:pt x="2281" y="3411"/>
                    </a:lnTo>
                    <a:lnTo>
                      <a:pt x="2407" y="3557"/>
                    </a:lnTo>
                    <a:lnTo>
                      <a:pt x="2386" y="3641"/>
                    </a:lnTo>
                    <a:lnTo>
                      <a:pt x="2574" y="3850"/>
                    </a:lnTo>
                    <a:lnTo>
                      <a:pt x="2616" y="3976"/>
                    </a:lnTo>
                    <a:lnTo>
                      <a:pt x="2700" y="4038"/>
                    </a:lnTo>
                    <a:lnTo>
                      <a:pt x="2825" y="4038"/>
                    </a:lnTo>
                    <a:lnTo>
                      <a:pt x="2909" y="4143"/>
                    </a:lnTo>
                    <a:lnTo>
                      <a:pt x="2909" y="4206"/>
                    </a:lnTo>
                    <a:lnTo>
                      <a:pt x="2993" y="4289"/>
                    </a:lnTo>
                    <a:lnTo>
                      <a:pt x="3035" y="4289"/>
                    </a:lnTo>
                    <a:lnTo>
                      <a:pt x="3118" y="4310"/>
                    </a:lnTo>
                    <a:lnTo>
                      <a:pt x="3097" y="4415"/>
                    </a:lnTo>
                    <a:lnTo>
                      <a:pt x="3139" y="4478"/>
                    </a:lnTo>
                    <a:lnTo>
                      <a:pt x="3286" y="4478"/>
                    </a:lnTo>
                    <a:lnTo>
                      <a:pt x="3348" y="4582"/>
                    </a:lnTo>
                    <a:lnTo>
                      <a:pt x="3411" y="4603"/>
                    </a:lnTo>
                    <a:lnTo>
                      <a:pt x="3516" y="4561"/>
                    </a:lnTo>
                    <a:lnTo>
                      <a:pt x="3558" y="4624"/>
                    </a:lnTo>
                    <a:lnTo>
                      <a:pt x="3495" y="4708"/>
                    </a:lnTo>
                    <a:lnTo>
                      <a:pt x="3453" y="4875"/>
                    </a:lnTo>
                    <a:lnTo>
                      <a:pt x="3516" y="4938"/>
                    </a:lnTo>
                    <a:lnTo>
                      <a:pt x="3600" y="4938"/>
                    </a:lnTo>
                    <a:lnTo>
                      <a:pt x="3600" y="5105"/>
                    </a:lnTo>
                    <a:lnTo>
                      <a:pt x="3432" y="5231"/>
                    </a:lnTo>
                    <a:lnTo>
                      <a:pt x="3453" y="5357"/>
                    </a:lnTo>
                    <a:lnTo>
                      <a:pt x="3495" y="5440"/>
                    </a:lnTo>
                    <a:lnTo>
                      <a:pt x="3516" y="5629"/>
                    </a:lnTo>
                    <a:lnTo>
                      <a:pt x="3411" y="5670"/>
                    </a:lnTo>
                    <a:lnTo>
                      <a:pt x="3390" y="5670"/>
                    </a:lnTo>
                    <a:lnTo>
                      <a:pt x="3453" y="5859"/>
                    </a:lnTo>
                    <a:lnTo>
                      <a:pt x="3558" y="5921"/>
                    </a:lnTo>
                    <a:lnTo>
                      <a:pt x="3662" y="6152"/>
                    </a:lnTo>
                    <a:lnTo>
                      <a:pt x="3641" y="6340"/>
                    </a:lnTo>
                    <a:lnTo>
                      <a:pt x="3662" y="6445"/>
                    </a:lnTo>
                    <a:lnTo>
                      <a:pt x="3641" y="6591"/>
                    </a:lnTo>
                    <a:lnTo>
                      <a:pt x="3662" y="6717"/>
                    </a:lnTo>
                    <a:lnTo>
                      <a:pt x="3558" y="6905"/>
                    </a:lnTo>
                    <a:lnTo>
                      <a:pt x="3495" y="6926"/>
                    </a:lnTo>
                    <a:lnTo>
                      <a:pt x="3453" y="7010"/>
                    </a:lnTo>
                    <a:lnTo>
                      <a:pt x="3307" y="7072"/>
                    </a:lnTo>
                    <a:lnTo>
                      <a:pt x="3139" y="7177"/>
                    </a:lnTo>
                    <a:lnTo>
                      <a:pt x="3076" y="7282"/>
                    </a:lnTo>
                    <a:lnTo>
                      <a:pt x="2867" y="7282"/>
                    </a:lnTo>
                    <a:lnTo>
                      <a:pt x="2763" y="7344"/>
                    </a:lnTo>
                    <a:lnTo>
                      <a:pt x="2784" y="7554"/>
                    </a:lnTo>
                    <a:lnTo>
                      <a:pt x="2909" y="7595"/>
                    </a:lnTo>
                    <a:lnTo>
                      <a:pt x="3014" y="7700"/>
                    </a:lnTo>
                    <a:lnTo>
                      <a:pt x="2993" y="7763"/>
                    </a:lnTo>
                    <a:lnTo>
                      <a:pt x="3035" y="7909"/>
                    </a:lnTo>
                    <a:lnTo>
                      <a:pt x="2867" y="7909"/>
                    </a:lnTo>
                    <a:lnTo>
                      <a:pt x="2825" y="7826"/>
                    </a:lnTo>
                    <a:lnTo>
                      <a:pt x="2721" y="7763"/>
                    </a:lnTo>
                    <a:lnTo>
                      <a:pt x="2449" y="7826"/>
                    </a:lnTo>
                    <a:lnTo>
                      <a:pt x="2386" y="7805"/>
                    </a:lnTo>
                    <a:lnTo>
                      <a:pt x="2260" y="7805"/>
                    </a:lnTo>
                    <a:lnTo>
                      <a:pt x="2198" y="7951"/>
                    </a:lnTo>
                    <a:lnTo>
                      <a:pt x="2072" y="7972"/>
                    </a:lnTo>
                    <a:lnTo>
                      <a:pt x="1968" y="8118"/>
                    </a:lnTo>
                    <a:lnTo>
                      <a:pt x="1988" y="8139"/>
                    </a:lnTo>
                    <a:lnTo>
                      <a:pt x="1988" y="8244"/>
                    </a:lnTo>
                    <a:lnTo>
                      <a:pt x="1988" y="8265"/>
                    </a:lnTo>
                    <a:lnTo>
                      <a:pt x="2093" y="8286"/>
                    </a:lnTo>
                    <a:lnTo>
                      <a:pt x="2156" y="8265"/>
                    </a:lnTo>
                    <a:lnTo>
                      <a:pt x="2198" y="8286"/>
                    </a:lnTo>
                    <a:lnTo>
                      <a:pt x="2281" y="8265"/>
                    </a:lnTo>
                    <a:lnTo>
                      <a:pt x="2407" y="8286"/>
                    </a:lnTo>
                    <a:lnTo>
                      <a:pt x="2491" y="8265"/>
                    </a:lnTo>
                    <a:lnTo>
                      <a:pt x="2449" y="8328"/>
                    </a:lnTo>
                    <a:lnTo>
                      <a:pt x="2281" y="8453"/>
                    </a:lnTo>
                    <a:lnTo>
                      <a:pt x="2198" y="8579"/>
                    </a:lnTo>
                    <a:lnTo>
                      <a:pt x="2198" y="8767"/>
                    </a:lnTo>
                    <a:lnTo>
                      <a:pt x="2177" y="8851"/>
                    </a:lnTo>
                    <a:lnTo>
                      <a:pt x="2240" y="8851"/>
                    </a:lnTo>
                    <a:lnTo>
                      <a:pt x="2198" y="8872"/>
                    </a:lnTo>
                    <a:lnTo>
                      <a:pt x="2198" y="9018"/>
                    </a:lnTo>
                    <a:lnTo>
                      <a:pt x="2281" y="9081"/>
                    </a:lnTo>
                    <a:lnTo>
                      <a:pt x="2344" y="9060"/>
                    </a:lnTo>
                    <a:lnTo>
                      <a:pt x="2344" y="9060"/>
                    </a:lnTo>
                    <a:lnTo>
                      <a:pt x="2281" y="9123"/>
                    </a:lnTo>
                    <a:lnTo>
                      <a:pt x="2177" y="9165"/>
                    </a:lnTo>
                    <a:lnTo>
                      <a:pt x="2072" y="9227"/>
                    </a:lnTo>
                    <a:lnTo>
                      <a:pt x="2240" y="9227"/>
                    </a:lnTo>
                    <a:lnTo>
                      <a:pt x="2470" y="9123"/>
                    </a:lnTo>
                    <a:lnTo>
                      <a:pt x="2470" y="9102"/>
                    </a:lnTo>
                    <a:lnTo>
                      <a:pt x="2491" y="9102"/>
                    </a:lnTo>
                    <a:lnTo>
                      <a:pt x="2574" y="9018"/>
                    </a:lnTo>
                    <a:lnTo>
                      <a:pt x="2595" y="8914"/>
                    </a:lnTo>
                    <a:lnTo>
                      <a:pt x="2616" y="8851"/>
                    </a:lnTo>
                    <a:lnTo>
                      <a:pt x="2700" y="8872"/>
                    </a:lnTo>
                    <a:lnTo>
                      <a:pt x="2721" y="8851"/>
                    </a:lnTo>
                    <a:lnTo>
                      <a:pt x="2867" y="8746"/>
                    </a:lnTo>
                    <a:lnTo>
                      <a:pt x="2909" y="8746"/>
                    </a:lnTo>
                    <a:lnTo>
                      <a:pt x="2930" y="8683"/>
                    </a:lnTo>
                    <a:lnTo>
                      <a:pt x="2993" y="8662"/>
                    </a:lnTo>
                    <a:lnTo>
                      <a:pt x="2972" y="8600"/>
                    </a:lnTo>
                    <a:lnTo>
                      <a:pt x="2972" y="8579"/>
                    </a:lnTo>
                    <a:lnTo>
                      <a:pt x="2930" y="8495"/>
                    </a:lnTo>
                    <a:lnTo>
                      <a:pt x="2993" y="8495"/>
                    </a:lnTo>
                    <a:lnTo>
                      <a:pt x="3035" y="8558"/>
                    </a:lnTo>
                    <a:lnTo>
                      <a:pt x="3097" y="8579"/>
                    </a:lnTo>
                    <a:lnTo>
                      <a:pt x="3139" y="8537"/>
                    </a:lnTo>
                    <a:lnTo>
                      <a:pt x="3139" y="8453"/>
                    </a:lnTo>
                    <a:lnTo>
                      <a:pt x="3035" y="8349"/>
                    </a:lnTo>
                    <a:lnTo>
                      <a:pt x="3160" y="8453"/>
                    </a:lnTo>
                    <a:lnTo>
                      <a:pt x="3244" y="8390"/>
                    </a:lnTo>
                    <a:lnTo>
                      <a:pt x="3223" y="8286"/>
                    </a:lnTo>
                    <a:lnTo>
                      <a:pt x="3244" y="8244"/>
                    </a:lnTo>
                    <a:lnTo>
                      <a:pt x="3097" y="8181"/>
                    </a:lnTo>
                    <a:lnTo>
                      <a:pt x="3160" y="8181"/>
                    </a:lnTo>
                    <a:lnTo>
                      <a:pt x="3223" y="8160"/>
                    </a:lnTo>
                    <a:lnTo>
                      <a:pt x="3223" y="8139"/>
                    </a:lnTo>
                    <a:lnTo>
                      <a:pt x="3139" y="8077"/>
                    </a:lnTo>
                    <a:lnTo>
                      <a:pt x="3244" y="8118"/>
                    </a:lnTo>
                    <a:lnTo>
                      <a:pt x="3286" y="8077"/>
                    </a:lnTo>
                    <a:lnTo>
                      <a:pt x="3307" y="8014"/>
                    </a:lnTo>
                    <a:lnTo>
                      <a:pt x="3307" y="8077"/>
                    </a:lnTo>
                    <a:lnTo>
                      <a:pt x="3286" y="8160"/>
                    </a:lnTo>
                    <a:lnTo>
                      <a:pt x="3307" y="8160"/>
                    </a:lnTo>
                    <a:lnTo>
                      <a:pt x="3411" y="8139"/>
                    </a:lnTo>
                    <a:lnTo>
                      <a:pt x="3495" y="8181"/>
                    </a:lnTo>
                    <a:lnTo>
                      <a:pt x="3620" y="8160"/>
                    </a:lnTo>
                    <a:lnTo>
                      <a:pt x="3872" y="8014"/>
                    </a:lnTo>
                    <a:lnTo>
                      <a:pt x="3955" y="7951"/>
                    </a:lnTo>
                    <a:lnTo>
                      <a:pt x="4060" y="7951"/>
                    </a:lnTo>
                    <a:lnTo>
                      <a:pt x="4060" y="7846"/>
                    </a:lnTo>
                    <a:lnTo>
                      <a:pt x="4164" y="7763"/>
                    </a:lnTo>
                    <a:lnTo>
                      <a:pt x="4269" y="7721"/>
                    </a:lnTo>
                    <a:lnTo>
                      <a:pt x="4395" y="7595"/>
                    </a:lnTo>
                    <a:lnTo>
                      <a:pt x="4457" y="7554"/>
                    </a:lnTo>
                    <a:lnTo>
                      <a:pt x="4478" y="7428"/>
                    </a:lnTo>
                    <a:lnTo>
                      <a:pt x="4541" y="7407"/>
                    </a:lnTo>
                    <a:lnTo>
                      <a:pt x="4604" y="7323"/>
                    </a:lnTo>
                    <a:lnTo>
                      <a:pt x="4583" y="7282"/>
                    </a:lnTo>
                    <a:lnTo>
                      <a:pt x="4604" y="7177"/>
                    </a:lnTo>
                    <a:lnTo>
                      <a:pt x="4541" y="7072"/>
                    </a:lnTo>
                    <a:lnTo>
                      <a:pt x="4646" y="6989"/>
                    </a:lnTo>
                    <a:lnTo>
                      <a:pt x="4646" y="6905"/>
                    </a:lnTo>
                    <a:lnTo>
                      <a:pt x="4688" y="6884"/>
                    </a:lnTo>
                    <a:lnTo>
                      <a:pt x="4688" y="6821"/>
                    </a:lnTo>
                    <a:lnTo>
                      <a:pt x="4646" y="6758"/>
                    </a:lnTo>
                    <a:lnTo>
                      <a:pt x="4646" y="6675"/>
                    </a:lnTo>
                    <a:lnTo>
                      <a:pt x="4688" y="6654"/>
                    </a:lnTo>
                    <a:lnTo>
                      <a:pt x="4709" y="6696"/>
                    </a:lnTo>
                    <a:lnTo>
                      <a:pt x="4709" y="6717"/>
                    </a:lnTo>
                    <a:lnTo>
                      <a:pt x="4729" y="6717"/>
                    </a:lnTo>
                    <a:lnTo>
                      <a:pt x="4771" y="6654"/>
                    </a:lnTo>
                    <a:lnTo>
                      <a:pt x="4688" y="6507"/>
                    </a:lnTo>
                    <a:lnTo>
                      <a:pt x="4667" y="6445"/>
                    </a:lnTo>
                    <a:lnTo>
                      <a:pt x="4604" y="6403"/>
                    </a:lnTo>
                    <a:lnTo>
                      <a:pt x="4604" y="6361"/>
                    </a:lnTo>
                    <a:lnTo>
                      <a:pt x="4583" y="6194"/>
                    </a:lnTo>
                    <a:lnTo>
                      <a:pt x="4604" y="6173"/>
                    </a:lnTo>
                    <a:lnTo>
                      <a:pt x="4562" y="6068"/>
                    </a:lnTo>
                    <a:lnTo>
                      <a:pt x="4583" y="6026"/>
                    </a:lnTo>
                    <a:lnTo>
                      <a:pt x="4583" y="5921"/>
                    </a:lnTo>
                    <a:lnTo>
                      <a:pt x="4541" y="5859"/>
                    </a:lnTo>
                    <a:lnTo>
                      <a:pt x="4499" y="5670"/>
                    </a:lnTo>
                    <a:lnTo>
                      <a:pt x="4457" y="5649"/>
                    </a:lnTo>
                    <a:lnTo>
                      <a:pt x="4437" y="5440"/>
                    </a:lnTo>
                    <a:lnTo>
                      <a:pt x="4332" y="5315"/>
                    </a:lnTo>
                    <a:lnTo>
                      <a:pt x="4353" y="5252"/>
                    </a:lnTo>
                    <a:lnTo>
                      <a:pt x="4332" y="5210"/>
                    </a:lnTo>
                    <a:lnTo>
                      <a:pt x="4332" y="5147"/>
                    </a:lnTo>
                    <a:lnTo>
                      <a:pt x="4185" y="5022"/>
                    </a:lnTo>
                    <a:lnTo>
                      <a:pt x="4185" y="4938"/>
                    </a:lnTo>
                    <a:lnTo>
                      <a:pt x="4164" y="4938"/>
                    </a:lnTo>
                    <a:lnTo>
                      <a:pt x="4144" y="4833"/>
                    </a:lnTo>
                    <a:lnTo>
                      <a:pt x="4060" y="4708"/>
                    </a:lnTo>
                    <a:lnTo>
                      <a:pt x="3809" y="4499"/>
                    </a:lnTo>
                    <a:lnTo>
                      <a:pt x="3746" y="4394"/>
                    </a:lnTo>
                    <a:lnTo>
                      <a:pt x="3453" y="4185"/>
                    </a:lnTo>
                    <a:lnTo>
                      <a:pt x="3139" y="4038"/>
                    </a:lnTo>
                    <a:lnTo>
                      <a:pt x="3139" y="3976"/>
                    </a:lnTo>
                    <a:lnTo>
                      <a:pt x="3014" y="3934"/>
                    </a:lnTo>
                    <a:lnTo>
                      <a:pt x="2784" y="3745"/>
                    </a:lnTo>
                    <a:lnTo>
                      <a:pt x="2763" y="3662"/>
                    </a:lnTo>
                    <a:lnTo>
                      <a:pt x="2721" y="3536"/>
                    </a:lnTo>
                    <a:lnTo>
                      <a:pt x="2721" y="3473"/>
                    </a:lnTo>
                    <a:lnTo>
                      <a:pt x="2721" y="3432"/>
                    </a:lnTo>
                    <a:lnTo>
                      <a:pt x="2679" y="3306"/>
                    </a:lnTo>
                    <a:lnTo>
                      <a:pt x="2595" y="3306"/>
                    </a:lnTo>
                    <a:lnTo>
                      <a:pt x="2470" y="3139"/>
                    </a:lnTo>
                    <a:lnTo>
                      <a:pt x="2281" y="3055"/>
                    </a:lnTo>
                    <a:lnTo>
                      <a:pt x="2177" y="3034"/>
                    </a:lnTo>
                    <a:lnTo>
                      <a:pt x="2281" y="2992"/>
                    </a:lnTo>
                    <a:lnTo>
                      <a:pt x="2281" y="2929"/>
                    </a:lnTo>
                    <a:lnTo>
                      <a:pt x="2177" y="2825"/>
                    </a:lnTo>
                    <a:lnTo>
                      <a:pt x="2240" y="2720"/>
                    </a:lnTo>
                    <a:lnTo>
                      <a:pt x="2281" y="2532"/>
                    </a:lnTo>
                    <a:lnTo>
                      <a:pt x="2260" y="2490"/>
                    </a:lnTo>
                    <a:lnTo>
                      <a:pt x="2198" y="2490"/>
                    </a:lnTo>
                    <a:lnTo>
                      <a:pt x="2198" y="2385"/>
                    </a:lnTo>
                    <a:lnTo>
                      <a:pt x="2260" y="2323"/>
                    </a:lnTo>
                    <a:lnTo>
                      <a:pt x="2281" y="2218"/>
                    </a:lnTo>
                    <a:lnTo>
                      <a:pt x="2344" y="2197"/>
                    </a:lnTo>
                    <a:lnTo>
                      <a:pt x="2365" y="2155"/>
                    </a:lnTo>
                    <a:lnTo>
                      <a:pt x="2386" y="2176"/>
                    </a:lnTo>
                    <a:lnTo>
                      <a:pt x="2449" y="2176"/>
                    </a:lnTo>
                    <a:lnTo>
                      <a:pt x="2553" y="2051"/>
                    </a:lnTo>
                    <a:lnTo>
                      <a:pt x="2574" y="2051"/>
                    </a:lnTo>
                    <a:lnTo>
                      <a:pt x="2616" y="1988"/>
                    </a:lnTo>
                    <a:lnTo>
                      <a:pt x="2574" y="1904"/>
                    </a:lnTo>
                    <a:lnTo>
                      <a:pt x="2595" y="1883"/>
                    </a:lnTo>
                    <a:lnTo>
                      <a:pt x="2595" y="1800"/>
                    </a:lnTo>
                    <a:lnTo>
                      <a:pt x="2595" y="1737"/>
                    </a:lnTo>
                    <a:lnTo>
                      <a:pt x="2574" y="1674"/>
                    </a:lnTo>
                    <a:lnTo>
                      <a:pt x="2616" y="1632"/>
                    </a:lnTo>
                    <a:lnTo>
                      <a:pt x="2616" y="1548"/>
                    </a:lnTo>
                    <a:lnTo>
                      <a:pt x="2679" y="1548"/>
                    </a:lnTo>
                    <a:lnTo>
                      <a:pt x="2700" y="1590"/>
                    </a:lnTo>
                    <a:lnTo>
                      <a:pt x="2721" y="1590"/>
                    </a:lnTo>
                    <a:lnTo>
                      <a:pt x="2804" y="1548"/>
                    </a:lnTo>
                    <a:lnTo>
                      <a:pt x="2888" y="1528"/>
                    </a:lnTo>
                    <a:lnTo>
                      <a:pt x="2930" y="1548"/>
                    </a:lnTo>
                    <a:lnTo>
                      <a:pt x="2972" y="1528"/>
                    </a:lnTo>
                    <a:lnTo>
                      <a:pt x="3014" y="1465"/>
                    </a:lnTo>
                    <a:lnTo>
                      <a:pt x="2993" y="1381"/>
                    </a:lnTo>
                    <a:lnTo>
                      <a:pt x="3014" y="1339"/>
                    </a:lnTo>
                    <a:lnTo>
                      <a:pt x="3118" y="1318"/>
                    </a:lnTo>
                    <a:lnTo>
                      <a:pt x="3223" y="1339"/>
                    </a:lnTo>
                    <a:lnTo>
                      <a:pt x="3328" y="1256"/>
                    </a:lnTo>
                    <a:lnTo>
                      <a:pt x="3390" y="1256"/>
                    </a:lnTo>
                    <a:lnTo>
                      <a:pt x="3432" y="1235"/>
                    </a:lnTo>
                    <a:lnTo>
                      <a:pt x="3495" y="1172"/>
                    </a:lnTo>
                    <a:lnTo>
                      <a:pt x="3453" y="1130"/>
                    </a:lnTo>
                    <a:lnTo>
                      <a:pt x="3348" y="1067"/>
                    </a:lnTo>
                    <a:lnTo>
                      <a:pt x="3286" y="1109"/>
                    </a:lnTo>
                    <a:lnTo>
                      <a:pt x="3223" y="1046"/>
                    </a:lnTo>
                    <a:lnTo>
                      <a:pt x="3118" y="1109"/>
                    </a:lnTo>
                    <a:lnTo>
                      <a:pt x="3014" y="1025"/>
                    </a:lnTo>
                    <a:lnTo>
                      <a:pt x="2888" y="1004"/>
                    </a:lnTo>
                    <a:lnTo>
                      <a:pt x="2867" y="900"/>
                    </a:lnTo>
                    <a:lnTo>
                      <a:pt x="2616" y="816"/>
                    </a:lnTo>
                    <a:lnTo>
                      <a:pt x="2595" y="712"/>
                    </a:lnTo>
                    <a:lnTo>
                      <a:pt x="2512" y="691"/>
                    </a:lnTo>
                    <a:lnTo>
                      <a:pt x="2574" y="481"/>
                    </a:lnTo>
                    <a:lnTo>
                      <a:pt x="2679" y="440"/>
                    </a:lnTo>
                    <a:lnTo>
                      <a:pt x="2679" y="335"/>
                    </a:lnTo>
                    <a:lnTo>
                      <a:pt x="2595" y="272"/>
                    </a:lnTo>
                    <a:lnTo>
                      <a:pt x="2449" y="314"/>
                    </a:lnTo>
                    <a:lnTo>
                      <a:pt x="2386" y="272"/>
                    </a:lnTo>
                    <a:lnTo>
                      <a:pt x="2114" y="272"/>
                    </a:lnTo>
                    <a:lnTo>
                      <a:pt x="2072" y="188"/>
                    </a:lnTo>
                    <a:lnTo>
                      <a:pt x="1947" y="168"/>
                    </a:lnTo>
                    <a:lnTo>
                      <a:pt x="1947" y="84"/>
                    </a:lnTo>
                    <a:lnTo>
                      <a:pt x="182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5" name="Google Shape;565;p35"/>
              <p:cNvSpPr/>
              <p:nvPr/>
            </p:nvSpPr>
            <p:spPr>
              <a:xfrm>
                <a:off x="5166625" y="3025150"/>
                <a:ext cx="758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3035" h="2616" extrusionOk="0">
                    <a:moveTo>
                      <a:pt x="2407" y="0"/>
                    </a:moveTo>
                    <a:lnTo>
                      <a:pt x="2239" y="42"/>
                    </a:lnTo>
                    <a:lnTo>
                      <a:pt x="2135" y="126"/>
                    </a:lnTo>
                    <a:lnTo>
                      <a:pt x="2260" y="251"/>
                    </a:lnTo>
                    <a:lnTo>
                      <a:pt x="2239" y="356"/>
                    </a:lnTo>
                    <a:lnTo>
                      <a:pt x="2260" y="460"/>
                    </a:lnTo>
                    <a:lnTo>
                      <a:pt x="2260" y="544"/>
                    </a:lnTo>
                    <a:lnTo>
                      <a:pt x="2072" y="481"/>
                    </a:lnTo>
                    <a:lnTo>
                      <a:pt x="1967" y="314"/>
                    </a:lnTo>
                    <a:lnTo>
                      <a:pt x="1821" y="314"/>
                    </a:lnTo>
                    <a:lnTo>
                      <a:pt x="1758" y="230"/>
                    </a:lnTo>
                    <a:lnTo>
                      <a:pt x="1632" y="126"/>
                    </a:lnTo>
                    <a:lnTo>
                      <a:pt x="1549" y="167"/>
                    </a:lnTo>
                    <a:lnTo>
                      <a:pt x="1444" y="105"/>
                    </a:lnTo>
                    <a:lnTo>
                      <a:pt x="1298" y="126"/>
                    </a:lnTo>
                    <a:lnTo>
                      <a:pt x="1151" y="63"/>
                    </a:lnTo>
                    <a:lnTo>
                      <a:pt x="1026" y="63"/>
                    </a:lnTo>
                    <a:lnTo>
                      <a:pt x="879" y="146"/>
                    </a:lnTo>
                    <a:lnTo>
                      <a:pt x="816" y="105"/>
                    </a:lnTo>
                    <a:lnTo>
                      <a:pt x="670" y="105"/>
                    </a:lnTo>
                    <a:lnTo>
                      <a:pt x="398" y="167"/>
                    </a:lnTo>
                    <a:lnTo>
                      <a:pt x="272" y="167"/>
                    </a:lnTo>
                    <a:lnTo>
                      <a:pt x="168" y="335"/>
                    </a:lnTo>
                    <a:lnTo>
                      <a:pt x="105" y="523"/>
                    </a:lnTo>
                    <a:lnTo>
                      <a:pt x="42" y="649"/>
                    </a:lnTo>
                    <a:lnTo>
                      <a:pt x="0" y="858"/>
                    </a:lnTo>
                    <a:lnTo>
                      <a:pt x="63" y="1088"/>
                    </a:lnTo>
                    <a:lnTo>
                      <a:pt x="168" y="1151"/>
                    </a:lnTo>
                    <a:lnTo>
                      <a:pt x="210" y="1255"/>
                    </a:lnTo>
                    <a:lnTo>
                      <a:pt x="189" y="1486"/>
                    </a:lnTo>
                    <a:lnTo>
                      <a:pt x="189" y="1569"/>
                    </a:lnTo>
                    <a:lnTo>
                      <a:pt x="272" y="1632"/>
                    </a:lnTo>
                    <a:lnTo>
                      <a:pt x="272" y="1779"/>
                    </a:lnTo>
                    <a:lnTo>
                      <a:pt x="356" y="1820"/>
                    </a:lnTo>
                    <a:lnTo>
                      <a:pt x="356" y="1925"/>
                    </a:lnTo>
                    <a:lnTo>
                      <a:pt x="419" y="2051"/>
                    </a:lnTo>
                    <a:lnTo>
                      <a:pt x="482" y="2030"/>
                    </a:lnTo>
                    <a:lnTo>
                      <a:pt x="523" y="2113"/>
                    </a:lnTo>
                    <a:lnTo>
                      <a:pt x="503" y="2218"/>
                    </a:lnTo>
                    <a:lnTo>
                      <a:pt x="565" y="2260"/>
                    </a:lnTo>
                    <a:lnTo>
                      <a:pt x="565" y="2364"/>
                    </a:lnTo>
                    <a:lnTo>
                      <a:pt x="733" y="2364"/>
                    </a:lnTo>
                    <a:lnTo>
                      <a:pt x="733" y="2260"/>
                    </a:lnTo>
                    <a:lnTo>
                      <a:pt x="795" y="2218"/>
                    </a:lnTo>
                    <a:lnTo>
                      <a:pt x="837" y="2155"/>
                    </a:lnTo>
                    <a:lnTo>
                      <a:pt x="837" y="2239"/>
                    </a:lnTo>
                    <a:lnTo>
                      <a:pt x="900" y="2323"/>
                    </a:lnTo>
                    <a:lnTo>
                      <a:pt x="879" y="2406"/>
                    </a:lnTo>
                    <a:lnTo>
                      <a:pt x="816" y="2469"/>
                    </a:lnTo>
                    <a:lnTo>
                      <a:pt x="837" y="2553"/>
                    </a:lnTo>
                    <a:lnTo>
                      <a:pt x="879" y="2574"/>
                    </a:lnTo>
                    <a:lnTo>
                      <a:pt x="921" y="2574"/>
                    </a:lnTo>
                    <a:lnTo>
                      <a:pt x="1026" y="2511"/>
                    </a:lnTo>
                    <a:lnTo>
                      <a:pt x="1026" y="2469"/>
                    </a:lnTo>
                    <a:lnTo>
                      <a:pt x="1088" y="2532"/>
                    </a:lnTo>
                    <a:lnTo>
                      <a:pt x="1214" y="2553"/>
                    </a:lnTo>
                    <a:lnTo>
                      <a:pt x="1235" y="2532"/>
                    </a:lnTo>
                    <a:lnTo>
                      <a:pt x="1340" y="2615"/>
                    </a:lnTo>
                    <a:lnTo>
                      <a:pt x="1444" y="2469"/>
                    </a:lnTo>
                    <a:lnTo>
                      <a:pt x="1570" y="2448"/>
                    </a:lnTo>
                    <a:lnTo>
                      <a:pt x="1632" y="2302"/>
                    </a:lnTo>
                    <a:lnTo>
                      <a:pt x="1758" y="2302"/>
                    </a:lnTo>
                    <a:lnTo>
                      <a:pt x="1821" y="2323"/>
                    </a:lnTo>
                    <a:lnTo>
                      <a:pt x="2093" y="2260"/>
                    </a:lnTo>
                    <a:lnTo>
                      <a:pt x="2197" y="2323"/>
                    </a:lnTo>
                    <a:lnTo>
                      <a:pt x="2239" y="2406"/>
                    </a:lnTo>
                    <a:lnTo>
                      <a:pt x="2407" y="2406"/>
                    </a:lnTo>
                    <a:lnTo>
                      <a:pt x="2365" y="2260"/>
                    </a:lnTo>
                    <a:lnTo>
                      <a:pt x="2386" y="2197"/>
                    </a:lnTo>
                    <a:lnTo>
                      <a:pt x="2281" y="2092"/>
                    </a:lnTo>
                    <a:lnTo>
                      <a:pt x="2156" y="2051"/>
                    </a:lnTo>
                    <a:lnTo>
                      <a:pt x="2135" y="1841"/>
                    </a:lnTo>
                    <a:lnTo>
                      <a:pt x="2239" y="1779"/>
                    </a:lnTo>
                    <a:lnTo>
                      <a:pt x="2448" y="1779"/>
                    </a:lnTo>
                    <a:lnTo>
                      <a:pt x="2511" y="1674"/>
                    </a:lnTo>
                    <a:lnTo>
                      <a:pt x="2679" y="1569"/>
                    </a:lnTo>
                    <a:lnTo>
                      <a:pt x="2825" y="1507"/>
                    </a:lnTo>
                    <a:lnTo>
                      <a:pt x="2867" y="1423"/>
                    </a:lnTo>
                    <a:lnTo>
                      <a:pt x="2930" y="1402"/>
                    </a:lnTo>
                    <a:lnTo>
                      <a:pt x="3034" y="1214"/>
                    </a:lnTo>
                    <a:lnTo>
                      <a:pt x="3013" y="1088"/>
                    </a:lnTo>
                    <a:lnTo>
                      <a:pt x="3034" y="942"/>
                    </a:lnTo>
                    <a:lnTo>
                      <a:pt x="3013" y="837"/>
                    </a:lnTo>
                    <a:lnTo>
                      <a:pt x="3034" y="649"/>
                    </a:lnTo>
                    <a:lnTo>
                      <a:pt x="2930" y="418"/>
                    </a:lnTo>
                    <a:lnTo>
                      <a:pt x="2825" y="356"/>
                    </a:lnTo>
                    <a:lnTo>
                      <a:pt x="2762" y="167"/>
                    </a:lnTo>
                    <a:lnTo>
                      <a:pt x="2679" y="167"/>
                    </a:lnTo>
                    <a:lnTo>
                      <a:pt x="2574" y="126"/>
                    </a:lnTo>
                    <a:lnTo>
                      <a:pt x="2469" y="105"/>
                    </a:lnTo>
                    <a:lnTo>
                      <a:pt x="240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6" name="Google Shape;566;p35"/>
              <p:cNvSpPr/>
              <p:nvPr/>
            </p:nvSpPr>
            <p:spPr>
              <a:xfrm>
                <a:off x="5123725" y="2903250"/>
                <a:ext cx="117200" cy="13552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5421" extrusionOk="0">
                    <a:moveTo>
                      <a:pt x="879" y="1"/>
                    </a:moveTo>
                    <a:lnTo>
                      <a:pt x="879" y="85"/>
                    </a:lnTo>
                    <a:lnTo>
                      <a:pt x="817" y="126"/>
                    </a:lnTo>
                    <a:lnTo>
                      <a:pt x="817" y="336"/>
                    </a:lnTo>
                    <a:lnTo>
                      <a:pt x="859" y="440"/>
                    </a:lnTo>
                    <a:lnTo>
                      <a:pt x="859" y="587"/>
                    </a:lnTo>
                    <a:lnTo>
                      <a:pt x="879" y="733"/>
                    </a:lnTo>
                    <a:lnTo>
                      <a:pt x="775" y="712"/>
                    </a:lnTo>
                    <a:lnTo>
                      <a:pt x="649" y="754"/>
                    </a:lnTo>
                    <a:lnTo>
                      <a:pt x="587" y="649"/>
                    </a:lnTo>
                    <a:lnTo>
                      <a:pt x="524" y="608"/>
                    </a:lnTo>
                    <a:lnTo>
                      <a:pt x="419" y="712"/>
                    </a:lnTo>
                    <a:lnTo>
                      <a:pt x="252" y="733"/>
                    </a:lnTo>
                    <a:lnTo>
                      <a:pt x="231" y="838"/>
                    </a:lnTo>
                    <a:lnTo>
                      <a:pt x="189" y="942"/>
                    </a:lnTo>
                    <a:lnTo>
                      <a:pt x="231" y="1026"/>
                    </a:lnTo>
                    <a:lnTo>
                      <a:pt x="105" y="1110"/>
                    </a:lnTo>
                    <a:lnTo>
                      <a:pt x="43" y="1110"/>
                    </a:lnTo>
                    <a:lnTo>
                      <a:pt x="1" y="1256"/>
                    </a:lnTo>
                    <a:lnTo>
                      <a:pt x="43" y="1382"/>
                    </a:lnTo>
                    <a:lnTo>
                      <a:pt x="210" y="1361"/>
                    </a:lnTo>
                    <a:lnTo>
                      <a:pt x="315" y="1486"/>
                    </a:lnTo>
                    <a:lnTo>
                      <a:pt x="335" y="1675"/>
                    </a:lnTo>
                    <a:lnTo>
                      <a:pt x="252" y="1758"/>
                    </a:lnTo>
                    <a:lnTo>
                      <a:pt x="335" y="1884"/>
                    </a:lnTo>
                    <a:lnTo>
                      <a:pt x="440" y="1947"/>
                    </a:lnTo>
                    <a:lnTo>
                      <a:pt x="524" y="1863"/>
                    </a:lnTo>
                    <a:lnTo>
                      <a:pt x="733" y="1863"/>
                    </a:lnTo>
                    <a:lnTo>
                      <a:pt x="754" y="1968"/>
                    </a:lnTo>
                    <a:lnTo>
                      <a:pt x="670" y="2093"/>
                    </a:lnTo>
                    <a:lnTo>
                      <a:pt x="754" y="2198"/>
                    </a:lnTo>
                    <a:lnTo>
                      <a:pt x="733" y="2281"/>
                    </a:lnTo>
                    <a:lnTo>
                      <a:pt x="670" y="2386"/>
                    </a:lnTo>
                    <a:lnTo>
                      <a:pt x="733" y="2512"/>
                    </a:lnTo>
                    <a:lnTo>
                      <a:pt x="733" y="2721"/>
                    </a:lnTo>
                    <a:lnTo>
                      <a:pt x="733" y="3014"/>
                    </a:lnTo>
                    <a:lnTo>
                      <a:pt x="879" y="2930"/>
                    </a:lnTo>
                    <a:lnTo>
                      <a:pt x="1047" y="2909"/>
                    </a:lnTo>
                    <a:lnTo>
                      <a:pt x="1047" y="2784"/>
                    </a:lnTo>
                    <a:lnTo>
                      <a:pt x="1235" y="2700"/>
                    </a:lnTo>
                    <a:lnTo>
                      <a:pt x="1444" y="2805"/>
                    </a:lnTo>
                    <a:lnTo>
                      <a:pt x="1549" y="2805"/>
                    </a:lnTo>
                    <a:lnTo>
                      <a:pt x="1633" y="2930"/>
                    </a:lnTo>
                    <a:lnTo>
                      <a:pt x="1884" y="2909"/>
                    </a:lnTo>
                    <a:lnTo>
                      <a:pt x="2009" y="2637"/>
                    </a:lnTo>
                    <a:lnTo>
                      <a:pt x="2198" y="2595"/>
                    </a:lnTo>
                    <a:lnTo>
                      <a:pt x="2449" y="2679"/>
                    </a:lnTo>
                    <a:lnTo>
                      <a:pt x="2532" y="2826"/>
                    </a:lnTo>
                    <a:lnTo>
                      <a:pt x="2804" y="3014"/>
                    </a:lnTo>
                    <a:lnTo>
                      <a:pt x="2930" y="3118"/>
                    </a:lnTo>
                    <a:lnTo>
                      <a:pt x="2972" y="3244"/>
                    </a:lnTo>
                    <a:lnTo>
                      <a:pt x="2972" y="3328"/>
                    </a:lnTo>
                    <a:lnTo>
                      <a:pt x="2930" y="3411"/>
                    </a:lnTo>
                    <a:lnTo>
                      <a:pt x="2972" y="3537"/>
                    </a:lnTo>
                    <a:lnTo>
                      <a:pt x="2972" y="3725"/>
                    </a:lnTo>
                    <a:lnTo>
                      <a:pt x="2951" y="3788"/>
                    </a:lnTo>
                    <a:lnTo>
                      <a:pt x="3056" y="3872"/>
                    </a:lnTo>
                    <a:lnTo>
                      <a:pt x="3160" y="3997"/>
                    </a:lnTo>
                    <a:lnTo>
                      <a:pt x="3286" y="3997"/>
                    </a:lnTo>
                    <a:lnTo>
                      <a:pt x="3369" y="4060"/>
                    </a:lnTo>
                    <a:lnTo>
                      <a:pt x="3348" y="4102"/>
                    </a:lnTo>
                    <a:lnTo>
                      <a:pt x="3495" y="4206"/>
                    </a:lnTo>
                    <a:lnTo>
                      <a:pt x="3495" y="4290"/>
                    </a:lnTo>
                    <a:lnTo>
                      <a:pt x="3474" y="4416"/>
                    </a:lnTo>
                    <a:lnTo>
                      <a:pt x="3474" y="4499"/>
                    </a:lnTo>
                    <a:lnTo>
                      <a:pt x="3453" y="4604"/>
                    </a:lnTo>
                    <a:lnTo>
                      <a:pt x="3474" y="4688"/>
                    </a:lnTo>
                    <a:lnTo>
                      <a:pt x="3474" y="4897"/>
                    </a:lnTo>
                    <a:lnTo>
                      <a:pt x="3390" y="4981"/>
                    </a:lnTo>
                    <a:lnTo>
                      <a:pt x="3348" y="5002"/>
                    </a:lnTo>
                    <a:lnTo>
                      <a:pt x="3474" y="5106"/>
                    </a:lnTo>
                    <a:lnTo>
                      <a:pt x="3537" y="5190"/>
                    </a:lnTo>
                    <a:lnTo>
                      <a:pt x="3683" y="5190"/>
                    </a:lnTo>
                    <a:lnTo>
                      <a:pt x="3788" y="5357"/>
                    </a:lnTo>
                    <a:lnTo>
                      <a:pt x="3976" y="5420"/>
                    </a:lnTo>
                    <a:lnTo>
                      <a:pt x="3976" y="5336"/>
                    </a:lnTo>
                    <a:lnTo>
                      <a:pt x="3955" y="5232"/>
                    </a:lnTo>
                    <a:lnTo>
                      <a:pt x="3976" y="5127"/>
                    </a:lnTo>
                    <a:lnTo>
                      <a:pt x="3851" y="5002"/>
                    </a:lnTo>
                    <a:lnTo>
                      <a:pt x="3955" y="4918"/>
                    </a:lnTo>
                    <a:lnTo>
                      <a:pt x="4123" y="4876"/>
                    </a:lnTo>
                    <a:lnTo>
                      <a:pt x="4185" y="4981"/>
                    </a:lnTo>
                    <a:lnTo>
                      <a:pt x="4290" y="5002"/>
                    </a:lnTo>
                    <a:lnTo>
                      <a:pt x="4395" y="5043"/>
                    </a:lnTo>
                    <a:lnTo>
                      <a:pt x="4499" y="5043"/>
                    </a:lnTo>
                    <a:lnTo>
                      <a:pt x="4604" y="5002"/>
                    </a:lnTo>
                    <a:lnTo>
                      <a:pt x="4583" y="4813"/>
                    </a:lnTo>
                    <a:lnTo>
                      <a:pt x="4541" y="4730"/>
                    </a:lnTo>
                    <a:lnTo>
                      <a:pt x="4520" y="4604"/>
                    </a:lnTo>
                    <a:lnTo>
                      <a:pt x="4688" y="4478"/>
                    </a:lnTo>
                    <a:lnTo>
                      <a:pt x="4688" y="4311"/>
                    </a:lnTo>
                    <a:lnTo>
                      <a:pt x="4604" y="4311"/>
                    </a:lnTo>
                    <a:lnTo>
                      <a:pt x="4541" y="4248"/>
                    </a:lnTo>
                    <a:lnTo>
                      <a:pt x="4583" y="4081"/>
                    </a:lnTo>
                    <a:lnTo>
                      <a:pt x="4646" y="3997"/>
                    </a:lnTo>
                    <a:lnTo>
                      <a:pt x="4604" y="3934"/>
                    </a:lnTo>
                    <a:lnTo>
                      <a:pt x="4499" y="3976"/>
                    </a:lnTo>
                    <a:lnTo>
                      <a:pt x="4436" y="3955"/>
                    </a:lnTo>
                    <a:lnTo>
                      <a:pt x="4374" y="3851"/>
                    </a:lnTo>
                    <a:lnTo>
                      <a:pt x="4227" y="3851"/>
                    </a:lnTo>
                    <a:lnTo>
                      <a:pt x="4185" y="3788"/>
                    </a:lnTo>
                    <a:lnTo>
                      <a:pt x="4206" y="3683"/>
                    </a:lnTo>
                    <a:lnTo>
                      <a:pt x="4123" y="3662"/>
                    </a:lnTo>
                    <a:lnTo>
                      <a:pt x="4081" y="3662"/>
                    </a:lnTo>
                    <a:lnTo>
                      <a:pt x="3997" y="3579"/>
                    </a:lnTo>
                    <a:lnTo>
                      <a:pt x="3997" y="3516"/>
                    </a:lnTo>
                    <a:lnTo>
                      <a:pt x="3913" y="3411"/>
                    </a:lnTo>
                    <a:lnTo>
                      <a:pt x="3788" y="3411"/>
                    </a:lnTo>
                    <a:lnTo>
                      <a:pt x="3704" y="3349"/>
                    </a:lnTo>
                    <a:lnTo>
                      <a:pt x="3662" y="3223"/>
                    </a:lnTo>
                    <a:lnTo>
                      <a:pt x="3474" y="3014"/>
                    </a:lnTo>
                    <a:lnTo>
                      <a:pt x="3495" y="2930"/>
                    </a:lnTo>
                    <a:lnTo>
                      <a:pt x="3369" y="2784"/>
                    </a:lnTo>
                    <a:lnTo>
                      <a:pt x="3202" y="2700"/>
                    </a:lnTo>
                    <a:lnTo>
                      <a:pt x="3056" y="2491"/>
                    </a:lnTo>
                    <a:lnTo>
                      <a:pt x="2951" y="2491"/>
                    </a:lnTo>
                    <a:lnTo>
                      <a:pt x="2763" y="2386"/>
                    </a:lnTo>
                    <a:lnTo>
                      <a:pt x="2595" y="2386"/>
                    </a:lnTo>
                    <a:lnTo>
                      <a:pt x="2511" y="2219"/>
                    </a:lnTo>
                    <a:lnTo>
                      <a:pt x="2428" y="2219"/>
                    </a:lnTo>
                    <a:lnTo>
                      <a:pt x="2407" y="2156"/>
                    </a:lnTo>
                    <a:lnTo>
                      <a:pt x="2491" y="2072"/>
                    </a:lnTo>
                    <a:lnTo>
                      <a:pt x="2344" y="1905"/>
                    </a:lnTo>
                    <a:lnTo>
                      <a:pt x="2344" y="1842"/>
                    </a:lnTo>
                    <a:lnTo>
                      <a:pt x="2428" y="1842"/>
                    </a:lnTo>
                    <a:lnTo>
                      <a:pt x="2595" y="1758"/>
                    </a:lnTo>
                    <a:lnTo>
                      <a:pt x="2721" y="1758"/>
                    </a:lnTo>
                    <a:lnTo>
                      <a:pt x="2763" y="1675"/>
                    </a:lnTo>
                    <a:lnTo>
                      <a:pt x="2846" y="1465"/>
                    </a:lnTo>
                    <a:lnTo>
                      <a:pt x="2930" y="1445"/>
                    </a:lnTo>
                    <a:lnTo>
                      <a:pt x="2930" y="1361"/>
                    </a:lnTo>
                    <a:lnTo>
                      <a:pt x="2742" y="1319"/>
                    </a:lnTo>
                    <a:lnTo>
                      <a:pt x="2763" y="1214"/>
                    </a:lnTo>
                    <a:lnTo>
                      <a:pt x="2742" y="1110"/>
                    </a:lnTo>
                    <a:lnTo>
                      <a:pt x="2595" y="1068"/>
                    </a:lnTo>
                    <a:lnTo>
                      <a:pt x="2511" y="963"/>
                    </a:lnTo>
                    <a:lnTo>
                      <a:pt x="2344" y="963"/>
                    </a:lnTo>
                    <a:lnTo>
                      <a:pt x="2219" y="1047"/>
                    </a:lnTo>
                    <a:lnTo>
                      <a:pt x="2072" y="1005"/>
                    </a:lnTo>
                    <a:lnTo>
                      <a:pt x="1821" y="1005"/>
                    </a:lnTo>
                    <a:lnTo>
                      <a:pt x="1716" y="796"/>
                    </a:lnTo>
                    <a:lnTo>
                      <a:pt x="1507" y="608"/>
                    </a:lnTo>
                    <a:lnTo>
                      <a:pt x="1570" y="524"/>
                    </a:lnTo>
                    <a:lnTo>
                      <a:pt x="1549" y="398"/>
                    </a:lnTo>
                    <a:lnTo>
                      <a:pt x="1444" y="315"/>
                    </a:lnTo>
                    <a:lnTo>
                      <a:pt x="1340" y="168"/>
                    </a:lnTo>
                    <a:lnTo>
                      <a:pt x="1151" y="85"/>
                    </a:lnTo>
                    <a:lnTo>
                      <a:pt x="1089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7" name="Google Shape;567;p35"/>
              <p:cNvSpPr/>
              <p:nvPr/>
            </p:nvSpPr>
            <p:spPr>
              <a:xfrm>
                <a:off x="5089200" y="2934650"/>
                <a:ext cx="121900" cy="227050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9082" extrusionOk="0">
                    <a:moveTo>
                      <a:pt x="1361" y="0"/>
                    </a:moveTo>
                    <a:lnTo>
                      <a:pt x="1193" y="21"/>
                    </a:lnTo>
                    <a:lnTo>
                      <a:pt x="1068" y="63"/>
                    </a:lnTo>
                    <a:lnTo>
                      <a:pt x="1068" y="126"/>
                    </a:lnTo>
                    <a:lnTo>
                      <a:pt x="1110" y="209"/>
                    </a:lnTo>
                    <a:lnTo>
                      <a:pt x="1089" y="293"/>
                    </a:lnTo>
                    <a:lnTo>
                      <a:pt x="921" y="272"/>
                    </a:lnTo>
                    <a:lnTo>
                      <a:pt x="859" y="314"/>
                    </a:lnTo>
                    <a:lnTo>
                      <a:pt x="859" y="481"/>
                    </a:lnTo>
                    <a:lnTo>
                      <a:pt x="838" y="523"/>
                    </a:lnTo>
                    <a:lnTo>
                      <a:pt x="691" y="523"/>
                    </a:lnTo>
                    <a:lnTo>
                      <a:pt x="566" y="628"/>
                    </a:lnTo>
                    <a:lnTo>
                      <a:pt x="335" y="544"/>
                    </a:lnTo>
                    <a:lnTo>
                      <a:pt x="252" y="691"/>
                    </a:lnTo>
                    <a:lnTo>
                      <a:pt x="273" y="858"/>
                    </a:lnTo>
                    <a:lnTo>
                      <a:pt x="210" y="942"/>
                    </a:lnTo>
                    <a:lnTo>
                      <a:pt x="210" y="1130"/>
                    </a:lnTo>
                    <a:lnTo>
                      <a:pt x="231" y="1214"/>
                    </a:lnTo>
                    <a:lnTo>
                      <a:pt x="126" y="1277"/>
                    </a:lnTo>
                    <a:lnTo>
                      <a:pt x="1" y="1360"/>
                    </a:lnTo>
                    <a:lnTo>
                      <a:pt x="1" y="1444"/>
                    </a:lnTo>
                    <a:lnTo>
                      <a:pt x="63" y="1465"/>
                    </a:lnTo>
                    <a:lnTo>
                      <a:pt x="168" y="1653"/>
                    </a:lnTo>
                    <a:lnTo>
                      <a:pt x="252" y="1737"/>
                    </a:lnTo>
                    <a:lnTo>
                      <a:pt x="315" y="1800"/>
                    </a:lnTo>
                    <a:lnTo>
                      <a:pt x="440" y="1904"/>
                    </a:lnTo>
                    <a:lnTo>
                      <a:pt x="587" y="2197"/>
                    </a:lnTo>
                    <a:lnTo>
                      <a:pt x="670" y="2260"/>
                    </a:lnTo>
                    <a:lnTo>
                      <a:pt x="754" y="2386"/>
                    </a:lnTo>
                    <a:lnTo>
                      <a:pt x="754" y="2511"/>
                    </a:lnTo>
                    <a:lnTo>
                      <a:pt x="879" y="2574"/>
                    </a:lnTo>
                    <a:lnTo>
                      <a:pt x="879" y="2699"/>
                    </a:lnTo>
                    <a:lnTo>
                      <a:pt x="775" y="2741"/>
                    </a:lnTo>
                    <a:lnTo>
                      <a:pt x="754" y="2825"/>
                    </a:lnTo>
                    <a:lnTo>
                      <a:pt x="796" y="3118"/>
                    </a:lnTo>
                    <a:lnTo>
                      <a:pt x="775" y="3222"/>
                    </a:lnTo>
                    <a:lnTo>
                      <a:pt x="670" y="3264"/>
                    </a:lnTo>
                    <a:lnTo>
                      <a:pt x="754" y="3474"/>
                    </a:lnTo>
                    <a:lnTo>
                      <a:pt x="754" y="3578"/>
                    </a:lnTo>
                    <a:lnTo>
                      <a:pt x="900" y="3766"/>
                    </a:lnTo>
                    <a:lnTo>
                      <a:pt x="1089" y="3892"/>
                    </a:lnTo>
                    <a:lnTo>
                      <a:pt x="1256" y="4059"/>
                    </a:lnTo>
                    <a:lnTo>
                      <a:pt x="1298" y="4311"/>
                    </a:lnTo>
                    <a:lnTo>
                      <a:pt x="1277" y="4394"/>
                    </a:lnTo>
                    <a:lnTo>
                      <a:pt x="1298" y="4520"/>
                    </a:lnTo>
                    <a:lnTo>
                      <a:pt x="1277" y="4624"/>
                    </a:lnTo>
                    <a:lnTo>
                      <a:pt x="1361" y="4708"/>
                    </a:lnTo>
                    <a:lnTo>
                      <a:pt x="1382" y="4896"/>
                    </a:lnTo>
                    <a:lnTo>
                      <a:pt x="1424" y="5001"/>
                    </a:lnTo>
                    <a:lnTo>
                      <a:pt x="1403" y="5147"/>
                    </a:lnTo>
                    <a:lnTo>
                      <a:pt x="1486" y="5294"/>
                    </a:lnTo>
                    <a:lnTo>
                      <a:pt x="1486" y="5461"/>
                    </a:lnTo>
                    <a:lnTo>
                      <a:pt x="1403" y="5524"/>
                    </a:lnTo>
                    <a:lnTo>
                      <a:pt x="1277" y="5880"/>
                    </a:lnTo>
                    <a:lnTo>
                      <a:pt x="1152" y="5963"/>
                    </a:lnTo>
                    <a:lnTo>
                      <a:pt x="1152" y="6131"/>
                    </a:lnTo>
                    <a:lnTo>
                      <a:pt x="1089" y="6194"/>
                    </a:lnTo>
                    <a:lnTo>
                      <a:pt x="1068" y="6298"/>
                    </a:lnTo>
                    <a:lnTo>
                      <a:pt x="1047" y="6487"/>
                    </a:lnTo>
                    <a:lnTo>
                      <a:pt x="1089" y="6487"/>
                    </a:lnTo>
                    <a:lnTo>
                      <a:pt x="1005" y="6591"/>
                    </a:lnTo>
                    <a:lnTo>
                      <a:pt x="1047" y="6654"/>
                    </a:lnTo>
                    <a:lnTo>
                      <a:pt x="963" y="6779"/>
                    </a:lnTo>
                    <a:lnTo>
                      <a:pt x="1047" y="6779"/>
                    </a:lnTo>
                    <a:lnTo>
                      <a:pt x="984" y="6863"/>
                    </a:lnTo>
                    <a:lnTo>
                      <a:pt x="921" y="6863"/>
                    </a:lnTo>
                    <a:lnTo>
                      <a:pt x="921" y="7072"/>
                    </a:lnTo>
                    <a:lnTo>
                      <a:pt x="859" y="7114"/>
                    </a:lnTo>
                    <a:lnTo>
                      <a:pt x="879" y="7282"/>
                    </a:lnTo>
                    <a:lnTo>
                      <a:pt x="859" y="7324"/>
                    </a:lnTo>
                    <a:lnTo>
                      <a:pt x="879" y="7533"/>
                    </a:lnTo>
                    <a:lnTo>
                      <a:pt x="921" y="7616"/>
                    </a:lnTo>
                    <a:lnTo>
                      <a:pt x="1005" y="7616"/>
                    </a:lnTo>
                    <a:lnTo>
                      <a:pt x="984" y="7512"/>
                    </a:lnTo>
                    <a:lnTo>
                      <a:pt x="1110" y="7449"/>
                    </a:lnTo>
                    <a:lnTo>
                      <a:pt x="1089" y="7512"/>
                    </a:lnTo>
                    <a:lnTo>
                      <a:pt x="1172" y="7554"/>
                    </a:lnTo>
                    <a:lnTo>
                      <a:pt x="1172" y="7637"/>
                    </a:lnTo>
                    <a:lnTo>
                      <a:pt x="1277" y="7658"/>
                    </a:lnTo>
                    <a:lnTo>
                      <a:pt x="1319" y="7868"/>
                    </a:lnTo>
                    <a:lnTo>
                      <a:pt x="1424" y="7868"/>
                    </a:lnTo>
                    <a:lnTo>
                      <a:pt x="1570" y="8035"/>
                    </a:lnTo>
                    <a:lnTo>
                      <a:pt x="1570" y="8119"/>
                    </a:lnTo>
                    <a:lnTo>
                      <a:pt x="1675" y="8140"/>
                    </a:lnTo>
                    <a:lnTo>
                      <a:pt x="1696" y="8244"/>
                    </a:lnTo>
                    <a:lnTo>
                      <a:pt x="1779" y="8244"/>
                    </a:lnTo>
                    <a:lnTo>
                      <a:pt x="1779" y="8286"/>
                    </a:lnTo>
                    <a:lnTo>
                      <a:pt x="1716" y="8370"/>
                    </a:lnTo>
                    <a:lnTo>
                      <a:pt x="1716" y="8391"/>
                    </a:lnTo>
                    <a:lnTo>
                      <a:pt x="1968" y="8579"/>
                    </a:lnTo>
                    <a:lnTo>
                      <a:pt x="2009" y="8663"/>
                    </a:lnTo>
                    <a:lnTo>
                      <a:pt x="2051" y="8537"/>
                    </a:lnTo>
                    <a:lnTo>
                      <a:pt x="2135" y="8453"/>
                    </a:lnTo>
                    <a:lnTo>
                      <a:pt x="2240" y="8537"/>
                    </a:lnTo>
                    <a:lnTo>
                      <a:pt x="2407" y="8579"/>
                    </a:lnTo>
                    <a:lnTo>
                      <a:pt x="2428" y="8642"/>
                    </a:lnTo>
                    <a:lnTo>
                      <a:pt x="2553" y="8642"/>
                    </a:lnTo>
                    <a:lnTo>
                      <a:pt x="2616" y="8704"/>
                    </a:lnTo>
                    <a:lnTo>
                      <a:pt x="2616" y="8893"/>
                    </a:lnTo>
                    <a:lnTo>
                      <a:pt x="2532" y="8976"/>
                    </a:lnTo>
                    <a:lnTo>
                      <a:pt x="2532" y="9060"/>
                    </a:lnTo>
                    <a:lnTo>
                      <a:pt x="2679" y="9081"/>
                    </a:lnTo>
                    <a:lnTo>
                      <a:pt x="2825" y="8976"/>
                    </a:lnTo>
                    <a:lnTo>
                      <a:pt x="2930" y="8976"/>
                    </a:lnTo>
                    <a:lnTo>
                      <a:pt x="2993" y="9018"/>
                    </a:lnTo>
                    <a:lnTo>
                      <a:pt x="3076" y="8976"/>
                    </a:lnTo>
                    <a:lnTo>
                      <a:pt x="3076" y="8872"/>
                    </a:lnTo>
                    <a:lnTo>
                      <a:pt x="3097" y="8851"/>
                    </a:lnTo>
                    <a:lnTo>
                      <a:pt x="3076" y="8788"/>
                    </a:lnTo>
                    <a:lnTo>
                      <a:pt x="2972" y="8704"/>
                    </a:lnTo>
                    <a:lnTo>
                      <a:pt x="2930" y="8642"/>
                    </a:lnTo>
                    <a:lnTo>
                      <a:pt x="2846" y="8474"/>
                    </a:lnTo>
                    <a:lnTo>
                      <a:pt x="2742" y="8432"/>
                    </a:lnTo>
                    <a:lnTo>
                      <a:pt x="2637" y="8432"/>
                    </a:lnTo>
                    <a:lnTo>
                      <a:pt x="2574" y="8453"/>
                    </a:lnTo>
                    <a:lnTo>
                      <a:pt x="2491" y="8391"/>
                    </a:lnTo>
                    <a:lnTo>
                      <a:pt x="2344" y="8244"/>
                    </a:lnTo>
                    <a:lnTo>
                      <a:pt x="2260" y="8160"/>
                    </a:lnTo>
                    <a:lnTo>
                      <a:pt x="2260" y="8056"/>
                    </a:lnTo>
                    <a:lnTo>
                      <a:pt x="2219" y="8035"/>
                    </a:lnTo>
                    <a:lnTo>
                      <a:pt x="2198" y="8140"/>
                    </a:lnTo>
                    <a:lnTo>
                      <a:pt x="2030" y="8056"/>
                    </a:lnTo>
                    <a:lnTo>
                      <a:pt x="2051" y="7972"/>
                    </a:lnTo>
                    <a:lnTo>
                      <a:pt x="2135" y="7930"/>
                    </a:lnTo>
                    <a:lnTo>
                      <a:pt x="2156" y="7951"/>
                    </a:lnTo>
                    <a:lnTo>
                      <a:pt x="2198" y="7930"/>
                    </a:lnTo>
                    <a:lnTo>
                      <a:pt x="2219" y="7868"/>
                    </a:lnTo>
                    <a:lnTo>
                      <a:pt x="2156" y="7637"/>
                    </a:lnTo>
                    <a:lnTo>
                      <a:pt x="2114" y="7616"/>
                    </a:lnTo>
                    <a:lnTo>
                      <a:pt x="2114" y="7533"/>
                    </a:lnTo>
                    <a:lnTo>
                      <a:pt x="2030" y="7428"/>
                    </a:lnTo>
                    <a:lnTo>
                      <a:pt x="2009" y="7344"/>
                    </a:lnTo>
                    <a:lnTo>
                      <a:pt x="2009" y="7386"/>
                    </a:lnTo>
                    <a:lnTo>
                      <a:pt x="2009" y="7449"/>
                    </a:lnTo>
                    <a:lnTo>
                      <a:pt x="1947" y="7449"/>
                    </a:lnTo>
                    <a:lnTo>
                      <a:pt x="1884" y="7324"/>
                    </a:lnTo>
                    <a:lnTo>
                      <a:pt x="1821" y="7303"/>
                    </a:lnTo>
                    <a:lnTo>
                      <a:pt x="1842" y="7177"/>
                    </a:lnTo>
                    <a:lnTo>
                      <a:pt x="1800" y="7114"/>
                    </a:lnTo>
                    <a:lnTo>
                      <a:pt x="1779" y="6989"/>
                    </a:lnTo>
                    <a:lnTo>
                      <a:pt x="1716" y="6926"/>
                    </a:lnTo>
                    <a:lnTo>
                      <a:pt x="1633" y="6926"/>
                    </a:lnTo>
                    <a:lnTo>
                      <a:pt x="1612" y="6905"/>
                    </a:lnTo>
                    <a:lnTo>
                      <a:pt x="1570" y="6968"/>
                    </a:lnTo>
                    <a:lnTo>
                      <a:pt x="1528" y="7010"/>
                    </a:lnTo>
                    <a:lnTo>
                      <a:pt x="1486" y="7031"/>
                    </a:lnTo>
                    <a:lnTo>
                      <a:pt x="1424" y="6989"/>
                    </a:lnTo>
                    <a:lnTo>
                      <a:pt x="1486" y="6884"/>
                    </a:lnTo>
                    <a:lnTo>
                      <a:pt x="1382" y="6717"/>
                    </a:lnTo>
                    <a:lnTo>
                      <a:pt x="1382" y="6654"/>
                    </a:lnTo>
                    <a:lnTo>
                      <a:pt x="1361" y="6507"/>
                    </a:lnTo>
                    <a:lnTo>
                      <a:pt x="1361" y="6466"/>
                    </a:lnTo>
                    <a:lnTo>
                      <a:pt x="1403" y="6382"/>
                    </a:lnTo>
                    <a:lnTo>
                      <a:pt x="1382" y="6361"/>
                    </a:lnTo>
                    <a:lnTo>
                      <a:pt x="1319" y="6361"/>
                    </a:lnTo>
                    <a:lnTo>
                      <a:pt x="1382" y="6256"/>
                    </a:lnTo>
                    <a:lnTo>
                      <a:pt x="1382" y="6131"/>
                    </a:lnTo>
                    <a:lnTo>
                      <a:pt x="1507" y="5943"/>
                    </a:lnTo>
                    <a:lnTo>
                      <a:pt x="1528" y="5503"/>
                    </a:lnTo>
                    <a:lnTo>
                      <a:pt x="1612" y="5399"/>
                    </a:lnTo>
                    <a:lnTo>
                      <a:pt x="1633" y="5252"/>
                    </a:lnTo>
                    <a:lnTo>
                      <a:pt x="1716" y="5147"/>
                    </a:lnTo>
                    <a:lnTo>
                      <a:pt x="1737" y="5001"/>
                    </a:lnTo>
                    <a:lnTo>
                      <a:pt x="1696" y="4980"/>
                    </a:lnTo>
                    <a:lnTo>
                      <a:pt x="1716" y="4896"/>
                    </a:lnTo>
                    <a:lnTo>
                      <a:pt x="1716" y="4771"/>
                    </a:lnTo>
                    <a:lnTo>
                      <a:pt x="1779" y="4666"/>
                    </a:lnTo>
                    <a:lnTo>
                      <a:pt x="1779" y="4562"/>
                    </a:lnTo>
                    <a:lnTo>
                      <a:pt x="1675" y="4520"/>
                    </a:lnTo>
                    <a:lnTo>
                      <a:pt x="1696" y="4457"/>
                    </a:lnTo>
                    <a:lnTo>
                      <a:pt x="1696" y="4415"/>
                    </a:lnTo>
                    <a:lnTo>
                      <a:pt x="1800" y="4415"/>
                    </a:lnTo>
                    <a:lnTo>
                      <a:pt x="1821" y="4394"/>
                    </a:lnTo>
                    <a:lnTo>
                      <a:pt x="1884" y="4415"/>
                    </a:lnTo>
                    <a:lnTo>
                      <a:pt x="1926" y="4415"/>
                    </a:lnTo>
                    <a:lnTo>
                      <a:pt x="2030" y="4373"/>
                    </a:lnTo>
                    <a:lnTo>
                      <a:pt x="2051" y="4394"/>
                    </a:lnTo>
                    <a:lnTo>
                      <a:pt x="2135" y="4394"/>
                    </a:lnTo>
                    <a:lnTo>
                      <a:pt x="2219" y="4415"/>
                    </a:lnTo>
                    <a:lnTo>
                      <a:pt x="2260" y="4499"/>
                    </a:lnTo>
                    <a:lnTo>
                      <a:pt x="2219" y="4520"/>
                    </a:lnTo>
                    <a:lnTo>
                      <a:pt x="2219" y="4687"/>
                    </a:lnTo>
                    <a:lnTo>
                      <a:pt x="2260" y="4792"/>
                    </a:lnTo>
                    <a:lnTo>
                      <a:pt x="2240" y="4813"/>
                    </a:lnTo>
                    <a:lnTo>
                      <a:pt x="2198" y="4917"/>
                    </a:lnTo>
                    <a:lnTo>
                      <a:pt x="2302" y="4896"/>
                    </a:lnTo>
                    <a:lnTo>
                      <a:pt x="2365" y="4917"/>
                    </a:lnTo>
                    <a:lnTo>
                      <a:pt x="2470" y="4896"/>
                    </a:lnTo>
                    <a:lnTo>
                      <a:pt x="2616" y="4917"/>
                    </a:lnTo>
                    <a:lnTo>
                      <a:pt x="2658" y="4980"/>
                    </a:lnTo>
                    <a:lnTo>
                      <a:pt x="2658" y="4938"/>
                    </a:lnTo>
                    <a:lnTo>
                      <a:pt x="2658" y="4917"/>
                    </a:lnTo>
                    <a:lnTo>
                      <a:pt x="2721" y="4875"/>
                    </a:lnTo>
                    <a:lnTo>
                      <a:pt x="2784" y="4896"/>
                    </a:lnTo>
                    <a:lnTo>
                      <a:pt x="2951" y="5043"/>
                    </a:lnTo>
                    <a:lnTo>
                      <a:pt x="3014" y="5085"/>
                    </a:lnTo>
                    <a:lnTo>
                      <a:pt x="3014" y="5127"/>
                    </a:lnTo>
                    <a:lnTo>
                      <a:pt x="3076" y="5127"/>
                    </a:lnTo>
                    <a:lnTo>
                      <a:pt x="3181" y="5231"/>
                    </a:lnTo>
                    <a:lnTo>
                      <a:pt x="3202" y="5252"/>
                    </a:lnTo>
                    <a:lnTo>
                      <a:pt x="3244" y="5252"/>
                    </a:lnTo>
                    <a:lnTo>
                      <a:pt x="3244" y="5189"/>
                    </a:lnTo>
                    <a:lnTo>
                      <a:pt x="3286" y="5189"/>
                    </a:lnTo>
                    <a:lnTo>
                      <a:pt x="3286" y="5106"/>
                    </a:lnTo>
                    <a:lnTo>
                      <a:pt x="3307" y="4875"/>
                    </a:lnTo>
                    <a:lnTo>
                      <a:pt x="3265" y="4771"/>
                    </a:lnTo>
                    <a:lnTo>
                      <a:pt x="3160" y="4708"/>
                    </a:lnTo>
                    <a:lnTo>
                      <a:pt x="3097" y="4478"/>
                    </a:lnTo>
                    <a:lnTo>
                      <a:pt x="3139" y="4269"/>
                    </a:lnTo>
                    <a:lnTo>
                      <a:pt x="3202" y="4143"/>
                    </a:lnTo>
                    <a:lnTo>
                      <a:pt x="3265" y="3955"/>
                    </a:lnTo>
                    <a:lnTo>
                      <a:pt x="3369" y="3787"/>
                    </a:lnTo>
                    <a:lnTo>
                      <a:pt x="3495" y="3787"/>
                    </a:lnTo>
                    <a:lnTo>
                      <a:pt x="3767" y="3725"/>
                    </a:lnTo>
                    <a:lnTo>
                      <a:pt x="3913" y="3725"/>
                    </a:lnTo>
                    <a:lnTo>
                      <a:pt x="3976" y="3766"/>
                    </a:lnTo>
                    <a:lnTo>
                      <a:pt x="4123" y="3683"/>
                    </a:lnTo>
                    <a:lnTo>
                      <a:pt x="4248" y="3683"/>
                    </a:lnTo>
                    <a:lnTo>
                      <a:pt x="4395" y="3746"/>
                    </a:lnTo>
                    <a:lnTo>
                      <a:pt x="4541" y="3725"/>
                    </a:lnTo>
                    <a:lnTo>
                      <a:pt x="4646" y="3787"/>
                    </a:lnTo>
                    <a:lnTo>
                      <a:pt x="4771" y="3725"/>
                    </a:lnTo>
                    <a:lnTo>
                      <a:pt x="4855" y="3641"/>
                    </a:lnTo>
                    <a:lnTo>
                      <a:pt x="4855" y="3432"/>
                    </a:lnTo>
                    <a:lnTo>
                      <a:pt x="4834" y="3348"/>
                    </a:lnTo>
                    <a:lnTo>
                      <a:pt x="4855" y="3243"/>
                    </a:lnTo>
                    <a:lnTo>
                      <a:pt x="4855" y="3160"/>
                    </a:lnTo>
                    <a:lnTo>
                      <a:pt x="4876" y="3034"/>
                    </a:lnTo>
                    <a:lnTo>
                      <a:pt x="4876" y="2950"/>
                    </a:lnTo>
                    <a:lnTo>
                      <a:pt x="4729" y="2846"/>
                    </a:lnTo>
                    <a:lnTo>
                      <a:pt x="4750" y="2804"/>
                    </a:lnTo>
                    <a:lnTo>
                      <a:pt x="4667" y="2741"/>
                    </a:lnTo>
                    <a:lnTo>
                      <a:pt x="4541" y="2741"/>
                    </a:lnTo>
                    <a:lnTo>
                      <a:pt x="4437" y="2616"/>
                    </a:lnTo>
                    <a:lnTo>
                      <a:pt x="4332" y="2532"/>
                    </a:lnTo>
                    <a:lnTo>
                      <a:pt x="4353" y="2469"/>
                    </a:lnTo>
                    <a:lnTo>
                      <a:pt x="4353" y="2281"/>
                    </a:lnTo>
                    <a:lnTo>
                      <a:pt x="4311" y="2155"/>
                    </a:lnTo>
                    <a:lnTo>
                      <a:pt x="4353" y="2072"/>
                    </a:lnTo>
                    <a:lnTo>
                      <a:pt x="4353" y="1988"/>
                    </a:lnTo>
                    <a:lnTo>
                      <a:pt x="4311" y="1862"/>
                    </a:lnTo>
                    <a:lnTo>
                      <a:pt x="4185" y="1758"/>
                    </a:lnTo>
                    <a:lnTo>
                      <a:pt x="3913" y="1570"/>
                    </a:lnTo>
                    <a:lnTo>
                      <a:pt x="3830" y="1423"/>
                    </a:lnTo>
                    <a:lnTo>
                      <a:pt x="3579" y="1339"/>
                    </a:lnTo>
                    <a:lnTo>
                      <a:pt x="3390" y="1381"/>
                    </a:lnTo>
                    <a:lnTo>
                      <a:pt x="3265" y="1653"/>
                    </a:lnTo>
                    <a:lnTo>
                      <a:pt x="3014" y="1674"/>
                    </a:lnTo>
                    <a:lnTo>
                      <a:pt x="2930" y="1549"/>
                    </a:lnTo>
                    <a:lnTo>
                      <a:pt x="2825" y="1549"/>
                    </a:lnTo>
                    <a:lnTo>
                      <a:pt x="2616" y="1444"/>
                    </a:lnTo>
                    <a:lnTo>
                      <a:pt x="2428" y="1528"/>
                    </a:lnTo>
                    <a:lnTo>
                      <a:pt x="2428" y="1653"/>
                    </a:lnTo>
                    <a:lnTo>
                      <a:pt x="2260" y="1674"/>
                    </a:lnTo>
                    <a:lnTo>
                      <a:pt x="2114" y="1758"/>
                    </a:lnTo>
                    <a:lnTo>
                      <a:pt x="2114" y="1465"/>
                    </a:lnTo>
                    <a:lnTo>
                      <a:pt x="2114" y="1256"/>
                    </a:lnTo>
                    <a:lnTo>
                      <a:pt x="2051" y="1130"/>
                    </a:lnTo>
                    <a:lnTo>
                      <a:pt x="2114" y="1025"/>
                    </a:lnTo>
                    <a:lnTo>
                      <a:pt x="2135" y="942"/>
                    </a:lnTo>
                    <a:lnTo>
                      <a:pt x="2051" y="837"/>
                    </a:lnTo>
                    <a:lnTo>
                      <a:pt x="2135" y="712"/>
                    </a:lnTo>
                    <a:lnTo>
                      <a:pt x="2114" y="607"/>
                    </a:lnTo>
                    <a:lnTo>
                      <a:pt x="1905" y="607"/>
                    </a:lnTo>
                    <a:lnTo>
                      <a:pt x="1821" y="691"/>
                    </a:lnTo>
                    <a:lnTo>
                      <a:pt x="1716" y="628"/>
                    </a:lnTo>
                    <a:lnTo>
                      <a:pt x="1633" y="502"/>
                    </a:lnTo>
                    <a:lnTo>
                      <a:pt x="1716" y="419"/>
                    </a:lnTo>
                    <a:lnTo>
                      <a:pt x="1696" y="230"/>
                    </a:lnTo>
                    <a:lnTo>
                      <a:pt x="1591" y="105"/>
                    </a:lnTo>
                    <a:lnTo>
                      <a:pt x="1424" y="126"/>
                    </a:lnTo>
                    <a:lnTo>
                      <a:pt x="1382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8" name="Google Shape;568;p35"/>
              <p:cNvSpPr/>
              <p:nvPr/>
            </p:nvSpPr>
            <p:spPr>
              <a:xfrm>
                <a:off x="5009700" y="2810675"/>
                <a:ext cx="128175" cy="288250"/>
              </a:xfrm>
              <a:custGeom>
                <a:avLst/>
                <a:gdLst/>
                <a:ahLst/>
                <a:cxnLst/>
                <a:rect l="l" t="t" r="r" b="b"/>
                <a:pathLst>
                  <a:path w="5127" h="11530" extrusionOk="0">
                    <a:moveTo>
                      <a:pt x="2407" y="0"/>
                    </a:moveTo>
                    <a:lnTo>
                      <a:pt x="2302" y="42"/>
                    </a:lnTo>
                    <a:lnTo>
                      <a:pt x="2344" y="63"/>
                    </a:lnTo>
                    <a:lnTo>
                      <a:pt x="2365" y="147"/>
                    </a:lnTo>
                    <a:lnTo>
                      <a:pt x="2260" y="251"/>
                    </a:lnTo>
                    <a:lnTo>
                      <a:pt x="2260" y="419"/>
                    </a:lnTo>
                    <a:lnTo>
                      <a:pt x="2281" y="523"/>
                    </a:lnTo>
                    <a:lnTo>
                      <a:pt x="2155" y="461"/>
                    </a:lnTo>
                    <a:lnTo>
                      <a:pt x="2072" y="377"/>
                    </a:lnTo>
                    <a:lnTo>
                      <a:pt x="1925" y="482"/>
                    </a:lnTo>
                    <a:lnTo>
                      <a:pt x="1716" y="544"/>
                    </a:lnTo>
                    <a:lnTo>
                      <a:pt x="1653" y="691"/>
                    </a:lnTo>
                    <a:lnTo>
                      <a:pt x="1528" y="858"/>
                    </a:lnTo>
                    <a:lnTo>
                      <a:pt x="1402" y="900"/>
                    </a:lnTo>
                    <a:lnTo>
                      <a:pt x="1214" y="1193"/>
                    </a:lnTo>
                    <a:lnTo>
                      <a:pt x="1193" y="1360"/>
                    </a:lnTo>
                    <a:lnTo>
                      <a:pt x="1235" y="1402"/>
                    </a:lnTo>
                    <a:lnTo>
                      <a:pt x="1151" y="1632"/>
                    </a:lnTo>
                    <a:lnTo>
                      <a:pt x="1005" y="1904"/>
                    </a:lnTo>
                    <a:lnTo>
                      <a:pt x="1005" y="2009"/>
                    </a:lnTo>
                    <a:lnTo>
                      <a:pt x="1130" y="2051"/>
                    </a:lnTo>
                    <a:lnTo>
                      <a:pt x="1005" y="2365"/>
                    </a:lnTo>
                    <a:lnTo>
                      <a:pt x="942" y="2616"/>
                    </a:lnTo>
                    <a:lnTo>
                      <a:pt x="879" y="2825"/>
                    </a:lnTo>
                    <a:lnTo>
                      <a:pt x="712" y="2825"/>
                    </a:lnTo>
                    <a:lnTo>
                      <a:pt x="607" y="2783"/>
                    </a:lnTo>
                    <a:lnTo>
                      <a:pt x="502" y="2783"/>
                    </a:lnTo>
                    <a:lnTo>
                      <a:pt x="565" y="3076"/>
                    </a:lnTo>
                    <a:lnTo>
                      <a:pt x="565" y="3202"/>
                    </a:lnTo>
                    <a:lnTo>
                      <a:pt x="565" y="3411"/>
                    </a:lnTo>
                    <a:lnTo>
                      <a:pt x="419" y="3411"/>
                    </a:lnTo>
                    <a:lnTo>
                      <a:pt x="440" y="3578"/>
                    </a:lnTo>
                    <a:lnTo>
                      <a:pt x="419" y="3704"/>
                    </a:lnTo>
                    <a:lnTo>
                      <a:pt x="440" y="3808"/>
                    </a:lnTo>
                    <a:lnTo>
                      <a:pt x="398" y="4018"/>
                    </a:lnTo>
                    <a:lnTo>
                      <a:pt x="314" y="4039"/>
                    </a:lnTo>
                    <a:lnTo>
                      <a:pt x="272" y="4018"/>
                    </a:lnTo>
                    <a:lnTo>
                      <a:pt x="251" y="4122"/>
                    </a:lnTo>
                    <a:lnTo>
                      <a:pt x="251" y="4206"/>
                    </a:lnTo>
                    <a:lnTo>
                      <a:pt x="251" y="4332"/>
                    </a:lnTo>
                    <a:lnTo>
                      <a:pt x="189" y="4457"/>
                    </a:lnTo>
                    <a:lnTo>
                      <a:pt x="147" y="4436"/>
                    </a:lnTo>
                    <a:lnTo>
                      <a:pt x="42" y="4562"/>
                    </a:lnTo>
                    <a:lnTo>
                      <a:pt x="0" y="4666"/>
                    </a:lnTo>
                    <a:lnTo>
                      <a:pt x="0" y="4729"/>
                    </a:lnTo>
                    <a:lnTo>
                      <a:pt x="84" y="4834"/>
                    </a:lnTo>
                    <a:lnTo>
                      <a:pt x="105" y="4980"/>
                    </a:lnTo>
                    <a:lnTo>
                      <a:pt x="377" y="5231"/>
                    </a:lnTo>
                    <a:lnTo>
                      <a:pt x="377" y="5231"/>
                    </a:lnTo>
                    <a:lnTo>
                      <a:pt x="314" y="5127"/>
                    </a:lnTo>
                    <a:lnTo>
                      <a:pt x="314" y="5064"/>
                    </a:lnTo>
                    <a:lnTo>
                      <a:pt x="398" y="5148"/>
                    </a:lnTo>
                    <a:lnTo>
                      <a:pt x="523" y="5148"/>
                    </a:lnTo>
                    <a:lnTo>
                      <a:pt x="419" y="5231"/>
                    </a:lnTo>
                    <a:lnTo>
                      <a:pt x="440" y="5273"/>
                    </a:lnTo>
                    <a:lnTo>
                      <a:pt x="565" y="5273"/>
                    </a:lnTo>
                    <a:lnTo>
                      <a:pt x="565" y="5189"/>
                    </a:lnTo>
                    <a:lnTo>
                      <a:pt x="586" y="5273"/>
                    </a:lnTo>
                    <a:lnTo>
                      <a:pt x="691" y="5273"/>
                    </a:lnTo>
                    <a:lnTo>
                      <a:pt x="733" y="5357"/>
                    </a:lnTo>
                    <a:lnTo>
                      <a:pt x="921" y="5399"/>
                    </a:lnTo>
                    <a:lnTo>
                      <a:pt x="1026" y="5566"/>
                    </a:lnTo>
                    <a:lnTo>
                      <a:pt x="1026" y="5671"/>
                    </a:lnTo>
                    <a:lnTo>
                      <a:pt x="942" y="5692"/>
                    </a:lnTo>
                    <a:lnTo>
                      <a:pt x="900" y="5608"/>
                    </a:lnTo>
                    <a:lnTo>
                      <a:pt x="816" y="5671"/>
                    </a:lnTo>
                    <a:lnTo>
                      <a:pt x="900" y="5754"/>
                    </a:lnTo>
                    <a:lnTo>
                      <a:pt x="921" y="5775"/>
                    </a:lnTo>
                    <a:lnTo>
                      <a:pt x="900" y="5796"/>
                    </a:lnTo>
                    <a:lnTo>
                      <a:pt x="795" y="5775"/>
                    </a:lnTo>
                    <a:lnTo>
                      <a:pt x="774" y="5671"/>
                    </a:lnTo>
                    <a:lnTo>
                      <a:pt x="670" y="5671"/>
                    </a:lnTo>
                    <a:lnTo>
                      <a:pt x="670" y="5712"/>
                    </a:lnTo>
                    <a:lnTo>
                      <a:pt x="795" y="5817"/>
                    </a:lnTo>
                    <a:lnTo>
                      <a:pt x="795" y="5880"/>
                    </a:lnTo>
                    <a:lnTo>
                      <a:pt x="900" y="6005"/>
                    </a:lnTo>
                    <a:lnTo>
                      <a:pt x="1109" y="6068"/>
                    </a:lnTo>
                    <a:lnTo>
                      <a:pt x="1088" y="5880"/>
                    </a:lnTo>
                    <a:lnTo>
                      <a:pt x="1026" y="5775"/>
                    </a:lnTo>
                    <a:lnTo>
                      <a:pt x="1151" y="5859"/>
                    </a:lnTo>
                    <a:lnTo>
                      <a:pt x="1151" y="5964"/>
                    </a:lnTo>
                    <a:lnTo>
                      <a:pt x="1214" y="6068"/>
                    </a:lnTo>
                    <a:lnTo>
                      <a:pt x="1298" y="6131"/>
                    </a:lnTo>
                    <a:lnTo>
                      <a:pt x="1319" y="6298"/>
                    </a:lnTo>
                    <a:lnTo>
                      <a:pt x="1402" y="6382"/>
                    </a:lnTo>
                    <a:lnTo>
                      <a:pt x="1360" y="6403"/>
                    </a:lnTo>
                    <a:lnTo>
                      <a:pt x="1402" y="6445"/>
                    </a:lnTo>
                    <a:lnTo>
                      <a:pt x="1465" y="6487"/>
                    </a:lnTo>
                    <a:lnTo>
                      <a:pt x="1465" y="6717"/>
                    </a:lnTo>
                    <a:lnTo>
                      <a:pt x="1570" y="6947"/>
                    </a:lnTo>
                    <a:lnTo>
                      <a:pt x="1632" y="7010"/>
                    </a:lnTo>
                    <a:lnTo>
                      <a:pt x="1486" y="7114"/>
                    </a:lnTo>
                    <a:lnTo>
                      <a:pt x="1402" y="7658"/>
                    </a:lnTo>
                    <a:lnTo>
                      <a:pt x="1444" y="7784"/>
                    </a:lnTo>
                    <a:lnTo>
                      <a:pt x="1423" y="7847"/>
                    </a:lnTo>
                    <a:lnTo>
                      <a:pt x="1444" y="7889"/>
                    </a:lnTo>
                    <a:lnTo>
                      <a:pt x="1528" y="7742"/>
                    </a:lnTo>
                    <a:lnTo>
                      <a:pt x="1653" y="7637"/>
                    </a:lnTo>
                    <a:lnTo>
                      <a:pt x="1716" y="7470"/>
                    </a:lnTo>
                    <a:lnTo>
                      <a:pt x="1716" y="7658"/>
                    </a:lnTo>
                    <a:lnTo>
                      <a:pt x="1549" y="7805"/>
                    </a:lnTo>
                    <a:lnTo>
                      <a:pt x="1549" y="7972"/>
                    </a:lnTo>
                    <a:lnTo>
                      <a:pt x="1632" y="7951"/>
                    </a:lnTo>
                    <a:lnTo>
                      <a:pt x="1632" y="7868"/>
                    </a:lnTo>
                    <a:lnTo>
                      <a:pt x="1779" y="7784"/>
                    </a:lnTo>
                    <a:lnTo>
                      <a:pt x="1863" y="7868"/>
                    </a:lnTo>
                    <a:lnTo>
                      <a:pt x="1925" y="7868"/>
                    </a:lnTo>
                    <a:lnTo>
                      <a:pt x="1925" y="7805"/>
                    </a:lnTo>
                    <a:lnTo>
                      <a:pt x="1946" y="7847"/>
                    </a:lnTo>
                    <a:lnTo>
                      <a:pt x="1988" y="7847"/>
                    </a:lnTo>
                    <a:lnTo>
                      <a:pt x="2009" y="7805"/>
                    </a:lnTo>
                    <a:lnTo>
                      <a:pt x="2135" y="7805"/>
                    </a:lnTo>
                    <a:lnTo>
                      <a:pt x="2365" y="7658"/>
                    </a:lnTo>
                    <a:lnTo>
                      <a:pt x="2386" y="7575"/>
                    </a:lnTo>
                    <a:lnTo>
                      <a:pt x="2448" y="7596"/>
                    </a:lnTo>
                    <a:lnTo>
                      <a:pt x="2511" y="7596"/>
                    </a:lnTo>
                    <a:lnTo>
                      <a:pt x="2658" y="7533"/>
                    </a:lnTo>
                    <a:lnTo>
                      <a:pt x="2574" y="7491"/>
                    </a:lnTo>
                    <a:lnTo>
                      <a:pt x="2574" y="7470"/>
                    </a:lnTo>
                    <a:lnTo>
                      <a:pt x="2511" y="7365"/>
                    </a:lnTo>
                    <a:lnTo>
                      <a:pt x="2574" y="7365"/>
                    </a:lnTo>
                    <a:lnTo>
                      <a:pt x="2616" y="7449"/>
                    </a:lnTo>
                    <a:lnTo>
                      <a:pt x="2720" y="7470"/>
                    </a:lnTo>
                    <a:lnTo>
                      <a:pt x="2888" y="7345"/>
                    </a:lnTo>
                    <a:lnTo>
                      <a:pt x="2867" y="7282"/>
                    </a:lnTo>
                    <a:lnTo>
                      <a:pt x="2909" y="7240"/>
                    </a:lnTo>
                    <a:lnTo>
                      <a:pt x="2909" y="7114"/>
                    </a:lnTo>
                    <a:lnTo>
                      <a:pt x="2867" y="7052"/>
                    </a:lnTo>
                    <a:lnTo>
                      <a:pt x="2867" y="7010"/>
                    </a:lnTo>
                    <a:lnTo>
                      <a:pt x="2888" y="6947"/>
                    </a:lnTo>
                    <a:lnTo>
                      <a:pt x="2804" y="6863"/>
                    </a:lnTo>
                    <a:lnTo>
                      <a:pt x="2909" y="6947"/>
                    </a:lnTo>
                    <a:lnTo>
                      <a:pt x="2909" y="7010"/>
                    </a:lnTo>
                    <a:lnTo>
                      <a:pt x="2992" y="7010"/>
                    </a:lnTo>
                    <a:lnTo>
                      <a:pt x="2992" y="7073"/>
                    </a:lnTo>
                    <a:lnTo>
                      <a:pt x="3118" y="7282"/>
                    </a:lnTo>
                    <a:lnTo>
                      <a:pt x="3181" y="7365"/>
                    </a:lnTo>
                    <a:lnTo>
                      <a:pt x="3202" y="7491"/>
                    </a:lnTo>
                    <a:lnTo>
                      <a:pt x="3306" y="7491"/>
                    </a:lnTo>
                    <a:lnTo>
                      <a:pt x="3390" y="7470"/>
                    </a:lnTo>
                    <a:lnTo>
                      <a:pt x="3411" y="7386"/>
                    </a:lnTo>
                    <a:lnTo>
                      <a:pt x="3411" y="7470"/>
                    </a:lnTo>
                    <a:lnTo>
                      <a:pt x="3390" y="7533"/>
                    </a:lnTo>
                    <a:lnTo>
                      <a:pt x="3432" y="7658"/>
                    </a:lnTo>
                    <a:lnTo>
                      <a:pt x="3432" y="7700"/>
                    </a:lnTo>
                    <a:lnTo>
                      <a:pt x="3411" y="7742"/>
                    </a:lnTo>
                    <a:lnTo>
                      <a:pt x="3432" y="7847"/>
                    </a:lnTo>
                    <a:lnTo>
                      <a:pt x="3495" y="7889"/>
                    </a:lnTo>
                    <a:lnTo>
                      <a:pt x="3536" y="8307"/>
                    </a:lnTo>
                    <a:lnTo>
                      <a:pt x="3578" y="8328"/>
                    </a:lnTo>
                    <a:lnTo>
                      <a:pt x="3578" y="8516"/>
                    </a:lnTo>
                    <a:lnTo>
                      <a:pt x="3725" y="8600"/>
                    </a:lnTo>
                    <a:lnTo>
                      <a:pt x="3704" y="8642"/>
                    </a:lnTo>
                    <a:lnTo>
                      <a:pt x="3704" y="8788"/>
                    </a:lnTo>
                    <a:lnTo>
                      <a:pt x="3767" y="8851"/>
                    </a:lnTo>
                    <a:lnTo>
                      <a:pt x="3767" y="9123"/>
                    </a:lnTo>
                    <a:lnTo>
                      <a:pt x="3829" y="9228"/>
                    </a:lnTo>
                    <a:lnTo>
                      <a:pt x="3829" y="9332"/>
                    </a:lnTo>
                    <a:lnTo>
                      <a:pt x="3850" y="9311"/>
                    </a:lnTo>
                    <a:lnTo>
                      <a:pt x="3871" y="9123"/>
                    </a:lnTo>
                    <a:lnTo>
                      <a:pt x="3955" y="9249"/>
                    </a:lnTo>
                    <a:lnTo>
                      <a:pt x="3976" y="9374"/>
                    </a:lnTo>
                    <a:lnTo>
                      <a:pt x="4059" y="9458"/>
                    </a:lnTo>
                    <a:lnTo>
                      <a:pt x="4080" y="9793"/>
                    </a:lnTo>
                    <a:lnTo>
                      <a:pt x="4164" y="9855"/>
                    </a:lnTo>
                    <a:lnTo>
                      <a:pt x="4185" y="9960"/>
                    </a:lnTo>
                    <a:lnTo>
                      <a:pt x="4143" y="10002"/>
                    </a:lnTo>
                    <a:lnTo>
                      <a:pt x="4164" y="10169"/>
                    </a:lnTo>
                    <a:lnTo>
                      <a:pt x="4227" y="10253"/>
                    </a:lnTo>
                    <a:lnTo>
                      <a:pt x="4290" y="10316"/>
                    </a:lnTo>
                    <a:lnTo>
                      <a:pt x="4227" y="10399"/>
                    </a:lnTo>
                    <a:lnTo>
                      <a:pt x="4269" y="10567"/>
                    </a:lnTo>
                    <a:lnTo>
                      <a:pt x="4248" y="10609"/>
                    </a:lnTo>
                    <a:lnTo>
                      <a:pt x="4227" y="10630"/>
                    </a:lnTo>
                    <a:lnTo>
                      <a:pt x="4185" y="10797"/>
                    </a:lnTo>
                    <a:lnTo>
                      <a:pt x="4227" y="10818"/>
                    </a:lnTo>
                    <a:lnTo>
                      <a:pt x="4227" y="10922"/>
                    </a:lnTo>
                    <a:lnTo>
                      <a:pt x="4143" y="11027"/>
                    </a:lnTo>
                    <a:lnTo>
                      <a:pt x="4101" y="11048"/>
                    </a:lnTo>
                    <a:lnTo>
                      <a:pt x="4059" y="11048"/>
                    </a:lnTo>
                    <a:lnTo>
                      <a:pt x="4059" y="11111"/>
                    </a:lnTo>
                    <a:lnTo>
                      <a:pt x="4101" y="11194"/>
                    </a:lnTo>
                    <a:lnTo>
                      <a:pt x="4101" y="11341"/>
                    </a:lnTo>
                    <a:lnTo>
                      <a:pt x="4164" y="11529"/>
                    </a:lnTo>
                    <a:lnTo>
                      <a:pt x="4185" y="11341"/>
                    </a:lnTo>
                    <a:lnTo>
                      <a:pt x="4248" y="11236"/>
                    </a:lnTo>
                    <a:lnTo>
                      <a:pt x="4248" y="11257"/>
                    </a:lnTo>
                    <a:lnTo>
                      <a:pt x="4269" y="11153"/>
                    </a:lnTo>
                    <a:lnTo>
                      <a:pt x="4332" y="11090"/>
                    </a:lnTo>
                    <a:lnTo>
                      <a:pt x="4332" y="10922"/>
                    </a:lnTo>
                    <a:lnTo>
                      <a:pt x="4457" y="10839"/>
                    </a:lnTo>
                    <a:lnTo>
                      <a:pt x="4583" y="10483"/>
                    </a:lnTo>
                    <a:lnTo>
                      <a:pt x="4666" y="10420"/>
                    </a:lnTo>
                    <a:lnTo>
                      <a:pt x="4666" y="10253"/>
                    </a:lnTo>
                    <a:lnTo>
                      <a:pt x="4583" y="10106"/>
                    </a:lnTo>
                    <a:lnTo>
                      <a:pt x="4604" y="9960"/>
                    </a:lnTo>
                    <a:lnTo>
                      <a:pt x="4562" y="9855"/>
                    </a:lnTo>
                    <a:lnTo>
                      <a:pt x="4541" y="9667"/>
                    </a:lnTo>
                    <a:lnTo>
                      <a:pt x="4457" y="9583"/>
                    </a:lnTo>
                    <a:lnTo>
                      <a:pt x="4478" y="9479"/>
                    </a:lnTo>
                    <a:lnTo>
                      <a:pt x="4457" y="9353"/>
                    </a:lnTo>
                    <a:lnTo>
                      <a:pt x="4478" y="9270"/>
                    </a:lnTo>
                    <a:lnTo>
                      <a:pt x="4436" y="9018"/>
                    </a:lnTo>
                    <a:lnTo>
                      <a:pt x="4269" y="8851"/>
                    </a:lnTo>
                    <a:lnTo>
                      <a:pt x="4080" y="8725"/>
                    </a:lnTo>
                    <a:lnTo>
                      <a:pt x="3934" y="8537"/>
                    </a:lnTo>
                    <a:lnTo>
                      <a:pt x="3934" y="8433"/>
                    </a:lnTo>
                    <a:lnTo>
                      <a:pt x="3850" y="8223"/>
                    </a:lnTo>
                    <a:lnTo>
                      <a:pt x="3955" y="8181"/>
                    </a:lnTo>
                    <a:lnTo>
                      <a:pt x="3976" y="8077"/>
                    </a:lnTo>
                    <a:lnTo>
                      <a:pt x="3934" y="7784"/>
                    </a:lnTo>
                    <a:lnTo>
                      <a:pt x="3955" y="7700"/>
                    </a:lnTo>
                    <a:lnTo>
                      <a:pt x="4059" y="7658"/>
                    </a:lnTo>
                    <a:lnTo>
                      <a:pt x="4059" y="7533"/>
                    </a:lnTo>
                    <a:lnTo>
                      <a:pt x="3934" y="7470"/>
                    </a:lnTo>
                    <a:lnTo>
                      <a:pt x="3934" y="7345"/>
                    </a:lnTo>
                    <a:lnTo>
                      <a:pt x="3850" y="7219"/>
                    </a:lnTo>
                    <a:lnTo>
                      <a:pt x="3767" y="7156"/>
                    </a:lnTo>
                    <a:lnTo>
                      <a:pt x="3620" y="6863"/>
                    </a:lnTo>
                    <a:lnTo>
                      <a:pt x="3495" y="6759"/>
                    </a:lnTo>
                    <a:lnTo>
                      <a:pt x="3432" y="6696"/>
                    </a:lnTo>
                    <a:lnTo>
                      <a:pt x="3348" y="6612"/>
                    </a:lnTo>
                    <a:lnTo>
                      <a:pt x="3243" y="6424"/>
                    </a:lnTo>
                    <a:lnTo>
                      <a:pt x="3181" y="6403"/>
                    </a:lnTo>
                    <a:lnTo>
                      <a:pt x="3181" y="6319"/>
                    </a:lnTo>
                    <a:lnTo>
                      <a:pt x="3306" y="6236"/>
                    </a:lnTo>
                    <a:lnTo>
                      <a:pt x="3411" y="6173"/>
                    </a:lnTo>
                    <a:lnTo>
                      <a:pt x="3390" y="6089"/>
                    </a:lnTo>
                    <a:lnTo>
                      <a:pt x="3390" y="5901"/>
                    </a:lnTo>
                    <a:lnTo>
                      <a:pt x="3453" y="5817"/>
                    </a:lnTo>
                    <a:lnTo>
                      <a:pt x="3432" y="5650"/>
                    </a:lnTo>
                    <a:lnTo>
                      <a:pt x="3515" y="5503"/>
                    </a:lnTo>
                    <a:lnTo>
                      <a:pt x="3746" y="5587"/>
                    </a:lnTo>
                    <a:lnTo>
                      <a:pt x="3871" y="5482"/>
                    </a:lnTo>
                    <a:lnTo>
                      <a:pt x="4018" y="5482"/>
                    </a:lnTo>
                    <a:lnTo>
                      <a:pt x="4039" y="5440"/>
                    </a:lnTo>
                    <a:lnTo>
                      <a:pt x="4039" y="5273"/>
                    </a:lnTo>
                    <a:lnTo>
                      <a:pt x="4101" y="5231"/>
                    </a:lnTo>
                    <a:lnTo>
                      <a:pt x="4269" y="5252"/>
                    </a:lnTo>
                    <a:lnTo>
                      <a:pt x="4290" y="5168"/>
                    </a:lnTo>
                    <a:lnTo>
                      <a:pt x="4248" y="5085"/>
                    </a:lnTo>
                    <a:lnTo>
                      <a:pt x="4248" y="5022"/>
                    </a:lnTo>
                    <a:lnTo>
                      <a:pt x="4373" y="4980"/>
                    </a:lnTo>
                    <a:lnTo>
                      <a:pt x="4541" y="4959"/>
                    </a:lnTo>
                    <a:lnTo>
                      <a:pt x="4562" y="4959"/>
                    </a:lnTo>
                    <a:lnTo>
                      <a:pt x="4604" y="4813"/>
                    </a:lnTo>
                    <a:lnTo>
                      <a:pt x="4666" y="4813"/>
                    </a:lnTo>
                    <a:lnTo>
                      <a:pt x="4792" y="4729"/>
                    </a:lnTo>
                    <a:lnTo>
                      <a:pt x="4750" y="4645"/>
                    </a:lnTo>
                    <a:lnTo>
                      <a:pt x="4792" y="4541"/>
                    </a:lnTo>
                    <a:lnTo>
                      <a:pt x="4813" y="4436"/>
                    </a:lnTo>
                    <a:lnTo>
                      <a:pt x="4980" y="4415"/>
                    </a:lnTo>
                    <a:lnTo>
                      <a:pt x="5085" y="4311"/>
                    </a:lnTo>
                    <a:lnTo>
                      <a:pt x="5127" y="4290"/>
                    </a:lnTo>
                    <a:lnTo>
                      <a:pt x="5127" y="4143"/>
                    </a:lnTo>
                    <a:lnTo>
                      <a:pt x="5022" y="4122"/>
                    </a:lnTo>
                    <a:lnTo>
                      <a:pt x="4771" y="4227"/>
                    </a:lnTo>
                    <a:lnTo>
                      <a:pt x="4624" y="4227"/>
                    </a:lnTo>
                    <a:lnTo>
                      <a:pt x="4562" y="4311"/>
                    </a:lnTo>
                    <a:lnTo>
                      <a:pt x="4436" y="4248"/>
                    </a:lnTo>
                    <a:lnTo>
                      <a:pt x="4394" y="4122"/>
                    </a:lnTo>
                    <a:lnTo>
                      <a:pt x="4436" y="3997"/>
                    </a:lnTo>
                    <a:lnTo>
                      <a:pt x="4352" y="3892"/>
                    </a:lnTo>
                    <a:lnTo>
                      <a:pt x="4269" y="3976"/>
                    </a:lnTo>
                    <a:lnTo>
                      <a:pt x="4227" y="3913"/>
                    </a:lnTo>
                    <a:lnTo>
                      <a:pt x="4039" y="3913"/>
                    </a:lnTo>
                    <a:lnTo>
                      <a:pt x="3955" y="3934"/>
                    </a:lnTo>
                    <a:lnTo>
                      <a:pt x="3934" y="3871"/>
                    </a:lnTo>
                    <a:lnTo>
                      <a:pt x="4039" y="3767"/>
                    </a:lnTo>
                    <a:lnTo>
                      <a:pt x="4185" y="3578"/>
                    </a:lnTo>
                    <a:lnTo>
                      <a:pt x="4164" y="3495"/>
                    </a:lnTo>
                    <a:lnTo>
                      <a:pt x="4227" y="3390"/>
                    </a:lnTo>
                    <a:lnTo>
                      <a:pt x="4227" y="3306"/>
                    </a:lnTo>
                    <a:lnTo>
                      <a:pt x="4101" y="3244"/>
                    </a:lnTo>
                    <a:lnTo>
                      <a:pt x="3955" y="3244"/>
                    </a:lnTo>
                    <a:lnTo>
                      <a:pt x="3934" y="3285"/>
                    </a:lnTo>
                    <a:lnTo>
                      <a:pt x="3871" y="3202"/>
                    </a:lnTo>
                    <a:lnTo>
                      <a:pt x="3913" y="3160"/>
                    </a:lnTo>
                    <a:lnTo>
                      <a:pt x="3767" y="3139"/>
                    </a:lnTo>
                    <a:lnTo>
                      <a:pt x="3704" y="3055"/>
                    </a:lnTo>
                    <a:lnTo>
                      <a:pt x="3725" y="2951"/>
                    </a:lnTo>
                    <a:lnTo>
                      <a:pt x="3704" y="2846"/>
                    </a:lnTo>
                    <a:lnTo>
                      <a:pt x="3557" y="2867"/>
                    </a:lnTo>
                    <a:lnTo>
                      <a:pt x="3495" y="2825"/>
                    </a:lnTo>
                    <a:lnTo>
                      <a:pt x="3515" y="2741"/>
                    </a:lnTo>
                    <a:lnTo>
                      <a:pt x="3495" y="2658"/>
                    </a:lnTo>
                    <a:lnTo>
                      <a:pt x="3223" y="2720"/>
                    </a:lnTo>
                    <a:lnTo>
                      <a:pt x="3097" y="2825"/>
                    </a:lnTo>
                    <a:lnTo>
                      <a:pt x="3034" y="2679"/>
                    </a:lnTo>
                    <a:lnTo>
                      <a:pt x="3055" y="2532"/>
                    </a:lnTo>
                    <a:lnTo>
                      <a:pt x="2992" y="2469"/>
                    </a:lnTo>
                    <a:lnTo>
                      <a:pt x="2930" y="2407"/>
                    </a:lnTo>
                    <a:lnTo>
                      <a:pt x="2825" y="2344"/>
                    </a:lnTo>
                    <a:lnTo>
                      <a:pt x="2825" y="2239"/>
                    </a:lnTo>
                    <a:lnTo>
                      <a:pt x="2888" y="2155"/>
                    </a:lnTo>
                    <a:lnTo>
                      <a:pt x="2825" y="2093"/>
                    </a:lnTo>
                    <a:lnTo>
                      <a:pt x="2888" y="2009"/>
                    </a:lnTo>
                    <a:lnTo>
                      <a:pt x="2971" y="1904"/>
                    </a:lnTo>
                    <a:lnTo>
                      <a:pt x="3034" y="1925"/>
                    </a:lnTo>
                    <a:lnTo>
                      <a:pt x="3097" y="1883"/>
                    </a:lnTo>
                    <a:lnTo>
                      <a:pt x="3034" y="1779"/>
                    </a:lnTo>
                    <a:lnTo>
                      <a:pt x="3055" y="1695"/>
                    </a:lnTo>
                    <a:lnTo>
                      <a:pt x="3118" y="1674"/>
                    </a:lnTo>
                    <a:lnTo>
                      <a:pt x="3139" y="1570"/>
                    </a:lnTo>
                    <a:lnTo>
                      <a:pt x="3243" y="1507"/>
                    </a:lnTo>
                    <a:lnTo>
                      <a:pt x="3285" y="1423"/>
                    </a:lnTo>
                    <a:lnTo>
                      <a:pt x="3285" y="1319"/>
                    </a:lnTo>
                    <a:lnTo>
                      <a:pt x="3306" y="1067"/>
                    </a:lnTo>
                    <a:lnTo>
                      <a:pt x="3285" y="900"/>
                    </a:lnTo>
                    <a:lnTo>
                      <a:pt x="3202" y="691"/>
                    </a:lnTo>
                    <a:lnTo>
                      <a:pt x="3202" y="544"/>
                    </a:lnTo>
                    <a:lnTo>
                      <a:pt x="3097" y="419"/>
                    </a:lnTo>
                    <a:lnTo>
                      <a:pt x="2992" y="419"/>
                    </a:lnTo>
                    <a:lnTo>
                      <a:pt x="2971" y="251"/>
                    </a:lnTo>
                    <a:lnTo>
                      <a:pt x="2825" y="147"/>
                    </a:lnTo>
                    <a:lnTo>
                      <a:pt x="2783" y="0"/>
                    </a:lnTo>
                    <a:lnTo>
                      <a:pt x="2616" y="0"/>
                    </a:lnTo>
                    <a:lnTo>
                      <a:pt x="2532" y="42"/>
                    </a:lnTo>
                    <a:lnTo>
                      <a:pt x="240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9" name="Google Shape;569;p35"/>
              <p:cNvSpPr/>
              <p:nvPr/>
            </p:nvSpPr>
            <p:spPr>
              <a:xfrm>
                <a:off x="4941700" y="2836825"/>
                <a:ext cx="743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3830" extrusionOk="0">
                    <a:moveTo>
                      <a:pt x="209" y="1"/>
                    </a:moveTo>
                    <a:lnTo>
                      <a:pt x="189" y="63"/>
                    </a:lnTo>
                    <a:lnTo>
                      <a:pt x="147" y="63"/>
                    </a:lnTo>
                    <a:lnTo>
                      <a:pt x="147" y="147"/>
                    </a:lnTo>
                    <a:lnTo>
                      <a:pt x="189" y="210"/>
                    </a:lnTo>
                    <a:lnTo>
                      <a:pt x="147" y="356"/>
                    </a:lnTo>
                    <a:lnTo>
                      <a:pt x="21" y="482"/>
                    </a:lnTo>
                    <a:lnTo>
                      <a:pt x="0" y="628"/>
                    </a:lnTo>
                    <a:lnTo>
                      <a:pt x="293" y="733"/>
                    </a:lnTo>
                    <a:lnTo>
                      <a:pt x="398" y="670"/>
                    </a:lnTo>
                    <a:lnTo>
                      <a:pt x="523" y="691"/>
                    </a:lnTo>
                    <a:lnTo>
                      <a:pt x="502" y="754"/>
                    </a:lnTo>
                    <a:lnTo>
                      <a:pt x="544" y="900"/>
                    </a:lnTo>
                    <a:lnTo>
                      <a:pt x="481" y="963"/>
                    </a:lnTo>
                    <a:lnTo>
                      <a:pt x="398" y="942"/>
                    </a:lnTo>
                    <a:lnTo>
                      <a:pt x="314" y="984"/>
                    </a:lnTo>
                    <a:lnTo>
                      <a:pt x="272" y="1151"/>
                    </a:lnTo>
                    <a:lnTo>
                      <a:pt x="168" y="1172"/>
                    </a:lnTo>
                    <a:lnTo>
                      <a:pt x="168" y="1402"/>
                    </a:lnTo>
                    <a:lnTo>
                      <a:pt x="293" y="1570"/>
                    </a:lnTo>
                    <a:lnTo>
                      <a:pt x="419" y="1612"/>
                    </a:lnTo>
                    <a:lnTo>
                      <a:pt x="586" y="1800"/>
                    </a:lnTo>
                    <a:lnTo>
                      <a:pt x="586" y="1988"/>
                    </a:lnTo>
                    <a:lnTo>
                      <a:pt x="628" y="2114"/>
                    </a:lnTo>
                    <a:lnTo>
                      <a:pt x="607" y="2218"/>
                    </a:lnTo>
                    <a:lnTo>
                      <a:pt x="628" y="2407"/>
                    </a:lnTo>
                    <a:lnTo>
                      <a:pt x="816" y="2637"/>
                    </a:lnTo>
                    <a:lnTo>
                      <a:pt x="816" y="2783"/>
                    </a:lnTo>
                    <a:lnTo>
                      <a:pt x="837" y="2888"/>
                    </a:lnTo>
                    <a:lnTo>
                      <a:pt x="879" y="3076"/>
                    </a:lnTo>
                    <a:lnTo>
                      <a:pt x="921" y="3055"/>
                    </a:lnTo>
                    <a:lnTo>
                      <a:pt x="984" y="3160"/>
                    </a:lnTo>
                    <a:lnTo>
                      <a:pt x="1005" y="3202"/>
                    </a:lnTo>
                    <a:lnTo>
                      <a:pt x="1046" y="3202"/>
                    </a:lnTo>
                    <a:lnTo>
                      <a:pt x="1067" y="3139"/>
                    </a:lnTo>
                    <a:lnTo>
                      <a:pt x="1130" y="3097"/>
                    </a:lnTo>
                    <a:lnTo>
                      <a:pt x="1214" y="3160"/>
                    </a:lnTo>
                    <a:lnTo>
                      <a:pt x="1214" y="3181"/>
                    </a:lnTo>
                    <a:lnTo>
                      <a:pt x="1256" y="3160"/>
                    </a:lnTo>
                    <a:lnTo>
                      <a:pt x="1298" y="3055"/>
                    </a:lnTo>
                    <a:lnTo>
                      <a:pt x="1214" y="2930"/>
                    </a:lnTo>
                    <a:lnTo>
                      <a:pt x="1256" y="2888"/>
                    </a:lnTo>
                    <a:lnTo>
                      <a:pt x="1256" y="2783"/>
                    </a:lnTo>
                    <a:lnTo>
                      <a:pt x="1318" y="2721"/>
                    </a:lnTo>
                    <a:lnTo>
                      <a:pt x="1318" y="2742"/>
                    </a:lnTo>
                    <a:lnTo>
                      <a:pt x="1256" y="2951"/>
                    </a:lnTo>
                    <a:lnTo>
                      <a:pt x="1339" y="3055"/>
                    </a:lnTo>
                    <a:lnTo>
                      <a:pt x="1423" y="2930"/>
                    </a:lnTo>
                    <a:lnTo>
                      <a:pt x="1507" y="2888"/>
                    </a:lnTo>
                    <a:lnTo>
                      <a:pt x="1507" y="2888"/>
                    </a:lnTo>
                    <a:lnTo>
                      <a:pt x="1465" y="2951"/>
                    </a:lnTo>
                    <a:lnTo>
                      <a:pt x="1423" y="2972"/>
                    </a:lnTo>
                    <a:lnTo>
                      <a:pt x="1360" y="3076"/>
                    </a:lnTo>
                    <a:lnTo>
                      <a:pt x="1465" y="3139"/>
                    </a:lnTo>
                    <a:lnTo>
                      <a:pt x="1549" y="2951"/>
                    </a:lnTo>
                    <a:lnTo>
                      <a:pt x="1653" y="2930"/>
                    </a:lnTo>
                    <a:lnTo>
                      <a:pt x="1674" y="2762"/>
                    </a:lnTo>
                    <a:lnTo>
                      <a:pt x="1590" y="2637"/>
                    </a:lnTo>
                    <a:lnTo>
                      <a:pt x="1528" y="2616"/>
                    </a:lnTo>
                    <a:lnTo>
                      <a:pt x="1632" y="2553"/>
                    </a:lnTo>
                    <a:lnTo>
                      <a:pt x="1653" y="2511"/>
                    </a:lnTo>
                    <a:lnTo>
                      <a:pt x="1570" y="2365"/>
                    </a:lnTo>
                    <a:lnTo>
                      <a:pt x="1549" y="2156"/>
                    </a:lnTo>
                    <a:lnTo>
                      <a:pt x="1590" y="2344"/>
                    </a:lnTo>
                    <a:lnTo>
                      <a:pt x="1716" y="2449"/>
                    </a:lnTo>
                    <a:lnTo>
                      <a:pt x="1779" y="2428"/>
                    </a:lnTo>
                    <a:lnTo>
                      <a:pt x="1779" y="2470"/>
                    </a:lnTo>
                    <a:lnTo>
                      <a:pt x="1988" y="2574"/>
                    </a:lnTo>
                    <a:lnTo>
                      <a:pt x="2093" y="2511"/>
                    </a:lnTo>
                    <a:lnTo>
                      <a:pt x="2155" y="2532"/>
                    </a:lnTo>
                    <a:lnTo>
                      <a:pt x="2155" y="2470"/>
                    </a:lnTo>
                    <a:lnTo>
                      <a:pt x="2197" y="2470"/>
                    </a:lnTo>
                    <a:lnTo>
                      <a:pt x="2365" y="2888"/>
                    </a:lnTo>
                    <a:lnTo>
                      <a:pt x="2448" y="2951"/>
                    </a:lnTo>
                    <a:lnTo>
                      <a:pt x="2448" y="3034"/>
                    </a:lnTo>
                    <a:lnTo>
                      <a:pt x="2406" y="3160"/>
                    </a:lnTo>
                    <a:lnTo>
                      <a:pt x="2469" y="3181"/>
                    </a:lnTo>
                    <a:lnTo>
                      <a:pt x="2406" y="3348"/>
                    </a:lnTo>
                    <a:lnTo>
                      <a:pt x="2448" y="3369"/>
                    </a:lnTo>
                    <a:lnTo>
                      <a:pt x="2511" y="3306"/>
                    </a:lnTo>
                    <a:lnTo>
                      <a:pt x="2553" y="3265"/>
                    </a:lnTo>
                    <a:lnTo>
                      <a:pt x="2553" y="3265"/>
                    </a:lnTo>
                    <a:lnTo>
                      <a:pt x="2511" y="3369"/>
                    </a:lnTo>
                    <a:lnTo>
                      <a:pt x="2490" y="3411"/>
                    </a:lnTo>
                    <a:lnTo>
                      <a:pt x="2553" y="3495"/>
                    </a:lnTo>
                    <a:lnTo>
                      <a:pt x="2637" y="3620"/>
                    </a:lnTo>
                    <a:lnTo>
                      <a:pt x="2720" y="3830"/>
                    </a:lnTo>
                    <a:lnTo>
                      <a:pt x="2762" y="3830"/>
                    </a:lnTo>
                    <a:lnTo>
                      <a:pt x="2720" y="3683"/>
                    </a:lnTo>
                    <a:lnTo>
                      <a:pt x="2720" y="3620"/>
                    </a:lnTo>
                    <a:lnTo>
                      <a:pt x="2762" y="3516"/>
                    </a:lnTo>
                    <a:lnTo>
                      <a:pt x="2867" y="3390"/>
                    </a:lnTo>
                    <a:lnTo>
                      <a:pt x="2909" y="3411"/>
                    </a:lnTo>
                    <a:lnTo>
                      <a:pt x="2971" y="3286"/>
                    </a:lnTo>
                    <a:lnTo>
                      <a:pt x="2971" y="3160"/>
                    </a:lnTo>
                    <a:lnTo>
                      <a:pt x="2930" y="3139"/>
                    </a:lnTo>
                    <a:lnTo>
                      <a:pt x="2909" y="3076"/>
                    </a:lnTo>
                    <a:lnTo>
                      <a:pt x="2909" y="3034"/>
                    </a:lnTo>
                    <a:lnTo>
                      <a:pt x="2888" y="2972"/>
                    </a:lnTo>
                    <a:lnTo>
                      <a:pt x="2867" y="2888"/>
                    </a:lnTo>
                    <a:lnTo>
                      <a:pt x="2804" y="2742"/>
                    </a:lnTo>
                    <a:lnTo>
                      <a:pt x="2783" y="2511"/>
                    </a:lnTo>
                    <a:lnTo>
                      <a:pt x="2720" y="2428"/>
                    </a:lnTo>
                    <a:lnTo>
                      <a:pt x="2720" y="2302"/>
                    </a:lnTo>
                    <a:lnTo>
                      <a:pt x="2699" y="2135"/>
                    </a:lnTo>
                    <a:lnTo>
                      <a:pt x="2637" y="2051"/>
                    </a:lnTo>
                    <a:lnTo>
                      <a:pt x="2595" y="2009"/>
                    </a:lnTo>
                    <a:lnTo>
                      <a:pt x="2511" y="2009"/>
                    </a:lnTo>
                    <a:lnTo>
                      <a:pt x="2448" y="1946"/>
                    </a:lnTo>
                    <a:lnTo>
                      <a:pt x="2386" y="2009"/>
                    </a:lnTo>
                    <a:lnTo>
                      <a:pt x="2406" y="2051"/>
                    </a:lnTo>
                    <a:lnTo>
                      <a:pt x="2386" y="2114"/>
                    </a:lnTo>
                    <a:lnTo>
                      <a:pt x="2386" y="2156"/>
                    </a:lnTo>
                    <a:lnTo>
                      <a:pt x="2344" y="2239"/>
                    </a:lnTo>
                    <a:lnTo>
                      <a:pt x="2365" y="2302"/>
                    </a:lnTo>
                    <a:lnTo>
                      <a:pt x="2365" y="2365"/>
                    </a:lnTo>
                    <a:lnTo>
                      <a:pt x="2281" y="2365"/>
                    </a:lnTo>
                    <a:lnTo>
                      <a:pt x="2197" y="2260"/>
                    </a:lnTo>
                    <a:lnTo>
                      <a:pt x="2093" y="2156"/>
                    </a:lnTo>
                    <a:lnTo>
                      <a:pt x="2093" y="2114"/>
                    </a:lnTo>
                    <a:lnTo>
                      <a:pt x="2030" y="2051"/>
                    </a:lnTo>
                    <a:lnTo>
                      <a:pt x="1967" y="1905"/>
                    </a:lnTo>
                    <a:lnTo>
                      <a:pt x="1967" y="1821"/>
                    </a:lnTo>
                    <a:lnTo>
                      <a:pt x="2030" y="1800"/>
                    </a:lnTo>
                    <a:lnTo>
                      <a:pt x="2051" y="1716"/>
                    </a:lnTo>
                    <a:lnTo>
                      <a:pt x="2155" y="1633"/>
                    </a:lnTo>
                    <a:lnTo>
                      <a:pt x="2176" y="1695"/>
                    </a:lnTo>
                    <a:lnTo>
                      <a:pt x="2260" y="1695"/>
                    </a:lnTo>
                    <a:lnTo>
                      <a:pt x="2302" y="1633"/>
                    </a:lnTo>
                    <a:lnTo>
                      <a:pt x="2302" y="1570"/>
                    </a:lnTo>
                    <a:lnTo>
                      <a:pt x="2365" y="1528"/>
                    </a:lnTo>
                    <a:lnTo>
                      <a:pt x="2448" y="1319"/>
                    </a:lnTo>
                    <a:lnTo>
                      <a:pt x="2469" y="1193"/>
                    </a:lnTo>
                    <a:lnTo>
                      <a:pt x="2511" y="1068"/>
                    </a:lnTo>
                    <a:lnTo>
                      <a:pt x="2469" y="1047"/>
                    </a:lnTo>
                    <a:lnTo>
                      <a:pt x="2365" y="942"/>
                    </a:lnTo>
                    <a:lnTo>
                      <a:pt x="2302" y="963"/>
                    </a:lnTo>
                    <a:lnTo>
                      <a:pt x="2260" y="942"/>
                    </a:lnTo>
                    <a:lnTo>
                      <a:pt x="2176" y="942"/>
                    </a:lnTo>
                    <a:lnTo>
                      <a:pt x="1967" y="963"/>
                    </a:lnTo>
                    <a:lnTo>
                      <a:pt x="1779" y="942"/>
                    </a:lnTo>
                    <a:lnTo>
                      <a:pt x="1423" y="942"/>
                    </a:lnTo>
                    <a:lnTo>
                      <a:pt x="1298" y="879"/>
                    </a:lnTo>
                    <a:lnTo>
                      <a:pt x="1193" y="900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026" y="649"/>
                    </a:lnTo>
                    <a:lnTo>
                      <a:pt x="1026" y="565"/>
                    </a:lnTo>
                    <a:lnTo>
                      <a:pt x="1005" y="440"/>
                    </a:lnTo>
                    <a:lnTo>
                      <a:pt x="921" y="314"/>
                    </a:lnTo>
                    <a:lnTo>
                      <a:pt x="879" y="314"/>
                    </a:lnTo>
                    <a:lnTo>
                      <a:pt x="837" y="356"/>
                    </a:lnTo>
                    <a:lnTo>
                      <a:pt x="733" y="314"/>
                    </a:lnTo>
                    <a:lnTo>
                      <a:pt x="691" y="252"/>
                    </a:lnTo>
                    <a:lnTo>
                      <a:pt x="607" y="168"/>
                    </a:lnTo>
                    <a:lnTo>
                      <a:pt x="544" y="168"/>
                    </a:lnTo>
                    <a:lnTo>
                      <a:pt x="523" y="252"/>
                    </a:lnTo>
                    <a:lnTo>
                      <a:pt x="607" y="314"/>
                    </a:lnTo>
                    <a:lnTo>
                      <a:pt x="544" y="335"/>
                    </a:lnTo>
                    <a:lnTo>
                      <a:pt x="419" y="314"/>
                    </a:lnTo>
                    <a:lnTo>
                      <a:pt x="356" y="210"/>
                    </a:lnTo>
                    <a:lnTo>
                      <a:pt x="356" y="147"/>
                    </a:lnTo>
                    <a:lnTo>
                      <a:pt x="272" y="42"/>
                    </a:lnTo>
                    <a:lnTo>
                      <a:pt x="209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0" name="Google Shape;570;p35"/>
              <p:cNvSpPr/>
              <p:nvPr/>
            </p:nvSpPr>
            <p:spPr>
              <a:xfrm>
                <a:off x="3787225" y="2293850"/>
                <a:ext cx="55475" cy="68025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721" extrusionOk="0">
                    <a:moveTo>
                      <a:pt x="1298" y="1"/>
                    </a:moveTo>
                    <a:lnTo>
                      <a:pt x="1152" y="168"/>
                    </a:lnTo>
                    <a:lnTo>
                      <a:pt x="984" y="231"/>
                    </a:lnTo>
                    <a:lnTo>
                      <a:pt x="880" y="231"/>
                    </a:lnTo>
                    <a:lnTo>
                      <a:pt x="817" y="336"/>
                    </a:lnTo>
                    <a:lnTo>
                      <a:pt x="754" y="482"/>
                    </a:lnTo>
                    <a:lnTo>
                      <a:pt x="649" y="545"/>
                    </a:lnTo>
                    <a:lnTo>
                      <a:pt x="524" y="545"/>
                    </a:lnTo>
                    <a:lnTo>
                      <a:pt x="357" y="649"/>
                    </a:lnTo>
                    <a:lnTo>
                      <a:pt x="315" y="629"/>
                    </a:lnTo>
                    <a:lnTo>
                      <a:pt x="231" y="629"/>
                    </a:lnTo>
                    <a:lnTo>
                      <a:pt x="210" y="754"/>
                    </a:lnTo>
                    <a:lnTo>
                      <a:pt x="126" y="838"/>
                    </a:lnTo>
                    <a:lnTo>
                      <a:pt x="189" y="901"/>
                    </a:lnTo>
                    <a:lnTo>
                      <a:pt x="231" y="859"/>
                    </a:lnTo>
                    <a:lnTo>
                      <a:pt x="357" y="1005"/>
                    </a:lnTo>
                    <a:lnTo>
                      <a:pt x="336" y="838"/>
                    </a:lnTo>
                    <a:lnTo>
                      <a:pt x="357" y="754"/>
                    </a:lnTo>
                    <a:lnTo>
                      <a:pt x="545" y="629"/>
                    </a:lnTo>
                    <a:lnTo>
                      <a:pt x="566" y="649"/>
                    </a:lnTo>
                    <a:lnTo>
                      <a:pt x="670" y="629"/>
                    </a:lnTo>
                    <a:lnTo>
                      <a:pt x="817" y="649"/>
                    </a:lnTo>
                    <a:lnTo>
                      <a:pt x="859" y="629"/>
                    </a:lnTo>
                    <a:lnTo>
                      <a:pt x="859" y="629"/>
                    </a:lnTo>
                    <a:cubicBezTo>
                      <a:pt x="859" y="649"/>
                      <a:pt x="838" y="649"/>
                      <a:pt x="838" y="691"/>
                    </a:cubicBezTo>
                    <a:lnTo>
                      <a:pt x="754" y="712"/>
                    </a:lnTo>
                    <a:lnTo>
                      <a:pt x="670" y="712"/>
                    </a:lnTo>
                    <a:lnTo>
                      <a:pt x="629" y="733"/>
                    </a:lnTo>
                    <a:lnTo>
                      <a:pt x="733" y="859"/>
                    </a:lnTo>
                    <a:lnTo>
                      <a:pt x="691" y="921"/>
                    </a:lnTo>
                    <a:lnTo>
                      <a:pt x="775" y="1026"/>
                    </a:lnTo>
                    <a:lnTo>
                      <a:pt x="775" y="1047"/>
                    </a:lnTo>
                    <a:lnTo>
                      <a:pt x="691" y="1026"/>
                    </a:lnTo>
                    <a:lnTo>
                      <a:pt x="587" y="1047"/>
                    </a:lnTo>
                    <a:lnTo>
                      <a:pt x="566" y="1005"/>
                    </a:lnTo>
                    <a:lnTo>
                      <a:pt x="629" y="942"/>
                    </a:lnTo>
                    <a:lnTo>
                      <a:pt x="566" y="838"/>
                    </a:lnTo>
                    <a:lnTo>
                      <a:pt x="545" y="838"/>
                    </a:lnTo>
                    <a:lnTo>
                      <a:pt x="461" y="963"/>
                    </a:lnTo>
                    <a:lnTo>
                      <a:pt x="524" y="1047"/>
                    </a:lnTo>
                    <a:lnTo>
                      <a:pt x="419" y="1131"/>
                    </a:lnTo>
                    <a:lnTo>
                      <a:pt x="336" y="1047"/>
                    </a:lnTo>
                    <a:lnTo>
                      <a:pt x="231" y="1047"/>
                    </a:lnTo>
                    <a:lnTo>
                      <a:pt x="147" y="1026"/>
                    </a:lnTo>
                    <a:lnTo>
                      <a:pt x="64" y="1110"/>
                    </a:lnTo>
                    <a:lnTo>
                      <a:pt x="210" y="1173"/>
                    </a:lnTo>
                    <a:lnTo>
                      <a:pt x="210" y="1277"/>
                    </a:lnTo>
                    <a:lnTo>
                      <a:pt x="126" y="1235"/>
                    </a:lnTo>
                    <a:lnTo>
                      <a:pt x="64" y="1256"/>
                    </a:lnTo>
                    <a:lnTo>
                      <a:pt x="105" y="1424"/>
                    </a:lnTo>
                    <a:lnTo>
                      <a:pt x="168" y="1465"/>
                    </a:lnTo>
                    <a:lnTo>
                      <a:pt x="168" y="1591"/>
                    </a:lnTo>
                    <a:lnTo>
                      <a:pt x="231" y="1675"/>
                    </a:lnTo>
                    <a:lnTo>
                      <a:pt x="64" y="1758"/>
                    </a:lnTo>
                    <a:lnTo>
                      <a:pt x="1" y="1905"/>
                    </a:lnTo>
                    <a:lnTo>
                      <a:pt x="64" y="1968"/>
                    </a:lnTo>
                    <a:lnTo>
                      <a:pt x="168" y="1905"/>
                    </a:lnTo>
                    <a:lnTo>
                      <a:pt x="315" y="2051"/>
                    </a:lnTo>
                    <a:lnTo>
                      <a:pt x="336" y="2219"/>
                    </a:lnTo>
                    <a:lnTo>
                      <a:pt x="273" y="2261"/>
                    </a:lnTo>
                    <a:lnTo>
                      <a:pt x="315" y="2323"/>
                    </a:lnTo>
                    <a:lnTo>
                      <a:pt x="461" y="2323"/>
                    </a:lnTo>
                    <a:lnTo>
                      <a:pt x="608" y="2533"/>
                    </a:lnTo>
                    <a:lnTo>
                      <a:pt x="649" y="2574"/>
                    </a:lnTo>
                    <a:lnTo>
                      <a:pt x="754" y="2533"/>
                    </a:lnTo>
                    <a:lnTo>
                      <a:pt x="775" y="2470"/>
                    </a:lnTo>
                    <a:lnTo>
                      <a:pt x="691" y="2386"/>
                    </a:lnTo>
                    <a:lnTo>
                      <a:pt x="649" y="2386"/>
                    </a:lnTo>
                    <a:lnTo>
                      <a:pt x="649" y="2302"/>
                    </a:lnTo>
                    <a:lnTo>
                      <a:pt x="733" y="2261"/>
                    </a:lnTo>
                    <a:lnTo>
                      <a:pt x="733" y="2177"/>
                    </a:lnTo>
                    <a:lnTo>
                      <a:pt x="670" y="2135"/>
                    </a:lnTo>
                    <a:lnTo>
                      <a:pt x="670" y="2072"/>
                    </a:lnTo>
                    <a:lnTo>
                      <a:pt x="754" y="2009"/>
                    </a:lnTo>
                    <a:cubicBezTo>
                      <a:pt x="775" y="2051"/>
                      <a:pt x="817" y="2093"/>
                      <a:pt x="838" y="2135"/>
                    </a:cubicBezTo>
                    <a:lnTo>
                      <a:pt x="838" y="2177"/>
                    </a:lnTo>
                    <a:lnTo>
                      <a:pt x="880" y="2302"/>
                    </a:lnTo>
                    <a:lnTo>
                      <a:pt x="984" y="2407"/>
                    </a:lnTo>
                    <a:lnTo>
                      <a:pt x="1089" y="2407"/>
                    </a:lnTo>
                    <a:lnTo>
                      <a:pt x="1152" y="2449"/>
                    </a:lnTo>
                    <a:lnTo>
                      <a:pt x="1256" y="2428"/>
                    </a:lnTo>
                    <a:cubicBezTo>
                      <a:pt x="1277" y="2428"/>
                      <a:pt x="1298" y="2428"/>
                      <a:pt x="1298" y="2407"/>
                    </a:cubicBezTo>
                    <a:cubicBezTo>
                      <a:pt x="1319" y="2407"/>
                      <a:pt x="1319" y="2428"/>
                      <a:pt x="1361" y="2428"/>
                    </a:cubicBezTo>
                    <a:lnTo>
                      <a:pt x="1361" y="2449"/>
                    </a:lnTo>
                    <a:lnTo>
                      <a:pt x="1298" y="2533"/>
                    </a:lnTo>
                    <a:lnTo>
                      <a:pt x="1319" y="2595"/>
                    </a:lnTo>
                    <a:lnTo>
                      <a:pt x="1382" y="2512"/>
                    </a:lnTo>
                    <a:lnTo>
                      <a:pt x="1403" y="2449"/>
                    </a:lnTo>
                    <a:cubicBezTo>
                      <a:pt x="1445" y="2491"/>
                      <a:pt x="1486" y="2512"/>
                      <a:pt x="1507" y="2553"/>
                    </a:cubicBezTo>
                    <a:lnTo>
                      <a:pt x="1507" y="2595"/>
                    </a:lnTo>
                    <a:lnTo>
                      <a:pt x="1465" y="2616"/>
                    </a:lnTo>
                    <a:lnTo>
                      <a:pt x="1507" y="2658"/>
                    </a:lnTo>
                    <a:lnTo>
                      <a:pt x="1675" y="2721"/>
                    </a:lnTo>
                    <a:lnTo>
                      <a:pt x="1821" y="2700"/>
                    </a:lnTo>
                    <a:lnTo>
                      <a:pt x="1884" y="2616"/>
                    </a:lnTo>
                    <a:lnTo>
                      <a:pt x="1905" y="2700"/>
                    </a:lnTo>
                    <a:lnTo>
                      <a:pt x="1926" y="2721"/>
                    </a:lnTo>
                    <a:lnTo>
                      <a:pt x="1926" y="2616"/>
                    </a:lnTo>
                    <a:lnTo>
                      <a:pt x="1968" y="2574"/>
                    </a:lnTo>
                    <a:cubicBezTo>
                      <a:pt x="2009" y="2533"/>
                      <a:pt x="2030" y="2512"/>
                      <a:pt x="2030" y="2470"/>
                    </a:cubicBezTo>
                    <a:lnTo>
                      <a:pt x="2093" y="2386"/>
                    </a:lnTo>
                    <a:lnTo>
                      <a:pt x="2177" y="2344"/>
                    </a:lnTo>
                    <a:lnTo>
                      <a:pt x="2135" y="2302"/>
                    </a:lnTo>
                    <a:lnTo>
                      <a:pt x="2072" y="2323"/>
                    </a:lnTo>
                    <a:lnTo>
                      <a:pt x="2009" y="2407"/>
                    </a:lnTo>
                    <a:lnTo>
                      <a:pt x="2009" y="2386"/>
                    </a:lnTo>
                    <a:cubicBezTo>
                      <a:pt x="1989" y="2344"/>
                      <a:pt x="1989" y="2344"/>
                      <a:pt x="1989" y="2323"/>
                    </a:cubicBezTo>
                    <a:lnTo>
                      <a:pt x="2009" y="2302"/>
                    </a:lnTo>
                    <a:lnTo>
                      <a:pt x="2009" y="2219"/>
                    </a:lnTo>
                    <a:lnTo>
                      <a:pt x="2135" y="2177"/>
                    </a:lnTo>
                    <a:lnTo>
                      <a:pt x="2198" y="2114"/>
                    </a:lnTo>
                    <a:lnTo>
                      <a:pt x="2177" y="2051"/>
                    </a:lnTo>
                    <a:lnTo>
                      <a:pt x="2072" y="1968"/>
                    </a:lnTo>
                    <a:lnTo>
                      <a:pt x="2072" y="1905"/>
                    </a:lnTo>
                    <a:lnTo>
                      <a:pt x="2198" y="1863"/>
                    </a:lnTo>
                    <a:lnTo>
                      <a:pt x="2219" y="1737"/>
                    </a:lnTo>
                    <a:lnTo>
                      <a:pt x="2219" y="1591"/>
                    </a:lnTo>
                    <a:lnTo>
                      <a:pt x="2198" y="1486"/>
                    </a:lnTo>
                    <a:lnTo>
                      <a:pt x="2072" y="1486"/>
                    </a:lnTo>
                    <a:lnTo>
                      <a:pt x="1905" y="1528"/>
                    </a:lnTo>
                    <a:lnTo>
                      <a:pt x="1863" y="1633"/>
                    </a:lnTo>
                    <a:lnTo>
                      <a:pt x="1905" y="1675"/>
                    </a:lnTo>
                    <a:lnTo>
                      <a:pt x="1989" y="1737"/>
                    </a:lnTo>
                    <a:lnTo>
                      <a:pt x="1989" y="1779"/>
                    </a:lnTo>
                    <a:lnTo>
                      <a:pt x="1926" y="1758"/>
                    </a:lnTo>
                    <a:lnTo>
                      <a:pt x="1905" y="1779"/>
                    </a:lnTo>
                    <a:lnTo>
                      <a:pt x="1800" y="1696"/>
                    </a:lnTo>
                    <a:lnTo>
                      <a:pt x="1800" y="1654"/>
                    </a:lnTo>
                    <a:lnTo>
                      <a:pt x="1758" y="1570"/>
                    </a:lnTo>
                    <a:lnTo>
                      <a:pt x="1696" y="1591"/>
                    </a:lnTo>
                    <a:lnTo>
                      <a:pt x="1654" y="1675"/>
                    </a:lnTo>
                    <a:lnTo>
                      <a:pt x="1570" y="1696"/>
                    </a:lnTo>
                    <a:lnTo>
                      <a:pt x="1591" y="1779"/>
                    </a:lnTo>
                    <a:lnTo>
                      <a:pt x="1654" y="1863"/>
                    </a:lnTo>
                    <a:lnTo>
                      <a:pt x="1654" y="1989"/>
                    </a:lnTo>
                    <a:lnTo>
                      <a:pt x="1717" y="2072"/>
                    </a:lnTo>
                    <a:lnTo>
                      <a:pt x="1800" y="2072"/>
                    </a:lnTo>
                    <a:lnTo>
                      <a:pt x="1926" y="2093"/>
                    </a:lnTo>
                    <a:lnTo>
                      <a:pt x="1968" y="2156"/>
                    </a:lnTo>
                    <a:lnTo>
                      <a:pt x="1905" y="2198"/>
                    </a:lnTo>
                    <a:lnTo>
                      <a:pt x="1968" y="2261"/>
                    </a:lnTo>
                    <a:cubicBezTo>
                      <a:pt x="1926" y="2281"/>
                      <a:pt x="1926" y="2323"/>
                      <a:pt x="1926" y="2365"/>
                    </a:cubicBezTo>
                    <a:lnTo>
                      <a:pt x="1905" y="2386"/>
                    </a:lnTo>
                    <a:lnTo>
                      <a:pt x="1863" y="2386"/>
                    </a:lnTo>
                    <a:lnTo>
                      <a:pt x="1779" y="2407"/>
                    </a:lnTo>
                    <a:lnTo>
                      <a:pt x="1675" y="2261"/>
                    </a:lnTo>
                    <a:lnTo>
                      <a:pt x="1612" y="2281"/>
                    </a:lnTo>
                    <a:cubicBezTo>
                      <a:pt x="1591" y="2261"/>
                      <a:pt x="1570" y="2261"/>
                      <a:pt x="1549" y="2219"/>
                    </a:cubicBezTo>
                    <a:lnTo>
                      <a:pt x="1549" y="2198"/>
                    </a:lnTo>
                    <a:lnTo>
                      <a:pt x="1465" y="2114"/>
                    </a:lnTo>
                    <a:lnTo>
                      <a:pt x="1465" y="2177"/>
                    </a:lnTo>
                    <a:cubicBezTo>
                      <a:pt x="1465" y="2177"/>
                      <a:pt x="1445" y="2177"/>
                      <a:pt x="1445" y="2156"/>
                    </a:cubicBezTo>
                    <a:cubicBezTo>
                      <a:pt x="1403" y="2156"/>
                      <a:pt x="1403" y="2156"/>
                      <a:pt x="1382" y="2177"/>
                    </a:cubicBezTo>
                    <a:lnTo>
                      <a:pt x="1403" y="2093"/>
                    </a:lnTo>
                    <a:lnTo>
                      <a:pt x="1382" y="2009"/>
                    </a:lnTo>
                    <a:lnTo>
                      <a:pt x="1298" y="1863"/>
                    </a:lnTo>
                    <a:lnTo>
                      <a:pt x="1235" y="1863"/>
                    </a:lnTo>
                    <a:lnTo>
                      <a:pt x="1089" y="1779"/>
                    </a:lnTo>
                    <a:lnTo>
                      <a:pt x="1026" y="1612"/>
                    </a:lnTo>
                    <a:lnTo>
                      <a:pt x="1047" y="1654"/>
                    </a:lnTo>
                    <a:lnTo>
                      <a:pt x="1173" y="1591"/>
                    </a:lnTo>
                    <a:lnTo>
                      <a:pt x="1173" y="1445"/>
                    </a:lnTo>
                    <a:lnTo>
                      <a:pt x="1131" y="1340"/>
                    </a:lnTo>
                    <a:lnTo>
                      <a:pt x="1193" y="1256"/>
                    </a:lnTo>
                    <a:lnTo>
                      <a:pt x="1298" y="1235"/>
                    </a:lnTo>
                    <a:lnTo>
                      <a:pt x="1382" y="1298"/>
                    </a:lnTo>
                    <a:lnTo>
                      <a:pt x="1445" y="1277"/>
                    </a:lnTo>
                    <a:lnTo>
                      <a:pt x="1486" y="1298"/>
                    </a:lnTo>
                    <a:lnTo>
                      <a:pt x="1507" y="1256"/>
                    </a:lnTo>
                    <a:lnTo>
                      <a:pt x="1549" y="1152"/>
                    </a:lnTo>
                    <a:lnTo>
                      <a:pt x="1445" y="1047"/>
                    </a:lnTo>
                    <a:lnTo>
                      <a:pt x="1382" y="1110"/>
                    </a:lnTo>
                    <a:lnTo>
                      <a:pt x="1256" y="1110"/>
                    </a:lnTo>
                    <a:lnTo>
                      <a:pt x="1193" y="1026"/>
                    </a:lnTo>
                    <a:lnTo>
                      <a:pt x="1152" y="921"/>
                    </a:lnTo>
                    <a:lnTo>
                      <a:pt x="1089" y="921"/>
                    </a:lnTo>
                    <a:lnTo>
                      <a:pt x="1152" y="859"/>
                    </a:lnTo>
                    <a:lnTo>
                      <a:pt x="1152" y="754"/>
                    </a:lnTo>
                    <a:lnTo>
                      <a:pt x="1131" y="754"/>
                    </a:lnTo>
                    <a:cubicBezTo>
                      <a:pt x="1131" y="733"/>
                      <a:pt x="1152" y="712"/>
                      <a:pt x="1152" y="691"/>
                    </a:cubicBezTo>
                    <a:lnTo>
                      <a:pt x="1173" y="691"/>
                    </a:lnTo>
                    <a:lnTo>
                      <a:pt x="1277" y="503"/>
                    </a:lnTo>
                    <a:lnTo>
                      <a:pt x="1256" y="377"/>
                    </a:lnTo>
                    <a:lnTo>
                      <a:pt x="1277" y="315"/>
                    </a:lnTo>
                    <a:lnTo>
                      <a:pt x="1256" y="210"/>
                    </a:lnTo>
                    <a:lnTo>
                      <a:pt x="1340" y="64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1" name="Google Shape;571;p35"/>
              <p:cNvSpPr/>
              <p:nvPr/>
            </p:nvSpPr>
            <p:spPr>
              <a:xfrm>
                <a:off x="3743300" y="1958025"/>
                <a:ext cx="290325" cy="337425"/>
              </a:xfrm>
              <a:custGeom>
                <a:avLst/>
                <a:gdLst/>
                <a:ahLst/>
                <a:cxnLst/>
                <a:rect l="l" t="t" r="r" b="b"/>
                <a:pathLst>
                  <a:path w="11613" h="13497" extrusionOk="0">
                    <a:moveTo>
                      <a:pt x="9792" y="1"/>
                    </a:moveTo>
                    <a:lnTo>
                      <a:pt x="9709" y="64"/>
                    </a:lnTo>
                    <a:lnTo>
                      <a:pt x="9709" y="126"/>
                    </a:lnTo>
                    <a:lnTo>
                      <a:pt x="9792" y="231"/>
                    </a:lnTo>
                    <a:lnTo>
                      <a:pt x="9730" y="273"/>
                    </a:lnTo>
                    <a:lnTo>
                      <a:pt x="9688" y="273"/>
                    </a:lnTo>
                    <a:lnTo>
                      <a:pt x="9604" y="168"/>
                    </a:lnTo>
                    <a:lnTo>
                      <a:pt x="9541" y="231"/>
                    </a:lnTo>
                    <a:lnTo>
                      <a:pt x="9520" y="336"/>
                    </a:lnTo>
                    <a:lnTo>
                      <a:pt x="9541" y="357"/>
                    </a:lnTo>
                    <a:lnTo>
                      <a:pt x="9625" y="357"/>
                    </a:lnTo>
                    <a:lnTo>
                      <a:pt x="9688" y="419"/>
                    </a:lnTo>
                    <a:lnTo>
                      <a:pt x="9646" y="440"/>
                    </a:lnTo>
                    <a:lnTo>
                      <a:pt x="9604" y="482"/>
                    </a:lnTo>
                    <a:lnTo>
                      <a:pt x="9604" y="566"/>
                    </a:lnTo>
                    <a:lnTo>
                      <a:pt x="9520" y="587"/>
                    </a:lnTo>
                    <a:lnTo>
                      <a:pt x="9520" y="670"/>
                    </a:lnTo>
                    <a:lnTo>
                      <a:pt x="9541" y="691"/>
                    </a:lnTo>
                    <a:lnTo>
                      <a:pt x="9479" y="754"/>
                    </a:lnTo>
                    <a:lnTo>
                      <a:pt x="9520" y="859"/>
                    </a:lnTo>
                    <a:lnTo>
                      <a:pt x="9479" y="901"/>
                    </a:lnTo>
                    <a:lnTo>
                      <a:pt x="9416" y="859"/>
                    </a:lnTo>
                    <a:lnTo>
                      <a:pt x="9332" y="901"/>
                    </a:lnTo>
                    <a:lnTo>
                      <a:pt x="9332" y="942"/>
                    </a:lnTo>
                    <a:lnTo>
                      <a:pt x="9269" y="984"/>
                    </a:lnTo>
                    <a:lnTo>
                      <a:pt x="9228" y="880"/>
                    </a:lnTo>
                    <a:lnTo>
                      <a:pt x="9332" y="670"/>
                    </a:lnTo>
                    <a:lnTo>
                      <a:pt x="9269" y="649"/>
                    </a:lnTo>
                    <a:lnTo>
                      <a:pt x="9269" y="587"/>
                    </a:lnTo>
                    <a:lnTo>
                      <a:pt x="9311" y="545"/>
                    </a:lnTo>
                    <a:lnTo>
                      <a:pt x="9311" y="357"/>
                    </a:lnTo>
                    <a:lnTo>
                      <a:pt x="9290" y="315"/>
                    </a:lnTo>
                    <a:lnTo>
                      <a:pt x="9228" y="315"/>
                    </a:lnTo>
                    <a:lnTo>
                      <a:pt x="9102" y="545"/>
                    </a:lnTo>
                    <a:lnTo>
                      <a:pt x="9081" y="670"/>
                    </a:lnTo>
                    <a:lnTo>
                      <a:pt x="8956" y="880"/>
                    </a:lnTo>
                    <a:lnTo>
                      <a:pt x="8893" y="1005"/>
                    </a:lnTo>
                    <a:lnTo>
                      <a:pt x="8956" y="1068"/>
                    </a:lnTo>
                    <a:lnTo>
                      <a:pt x="8914" y="1193"/>
                    </a:lnTo>
                    <a:lnTo>
                      <a:pt x="8767" y="1361"/>
                    </a:lnTo>
                    <a:lnTo>
                      <a:pt x="8704" y="1382"/>
                    </a:lnTo>
                    <a:lnTo>
                      <a:pt x="8704" y="1298"/>
                    </a:lnTo>
                    <a:lnTo>
                      <a:pt x="8663" y="1214"/>
                    </a:lnTo>
                    <a:lnTo>
                      <a:pt x="8767" y="1068"/>
                    </a:lnTo>
                    <a:lnTo>
                      <a:pt x="8746" y="963"/>
                    </a:lnTo>
                    <a:lnTo>
                      <a:pt x="8788" y="880"/>
                    </a:lnTo>
                    <a:lnTo>
                      <a:pt x="8746" y="775"/>
                    </a:lnTo>
                    <a:lnTo>
                      <a:pt x="8893" y="587"/>
                    </a:lnTo>
                    <a:lnTo>
                      <a:pt x="8914" y="482"/>
                    </a:lnTo>
                    <a:lnTo>
                      <a:pt x="8956" y="461"/>
                    </a:lnTo>
                    <a:lnTo>
                      <a:pt x="8956" y="419"/>
                    </a:lnTo>
                    <a:lnTo>
                      <a:pt x="8851" y="419"/>
                    </a:lnTo>
                    <a:lnTo>
                      <a:pt x="8767" y="315"/>
                    </a:lnTo>
                    <a:lnTo>
                      <a:pt x="8704" y="336"/>
                    </a:lnTo>
                    <a:lnTo>
                      <a:pt x="8746" y="440"/>
                    </a:lnTo>
                    <a:lnTo>
                      <a:pt x="8663" y="482"/>
                    </a:lnTo>
                    <a:lnTo>
                      <a:pt x="8663" y="419"/>
                    </a:lnTo>
                    <a:lnTo>
                      <a:pt x="8579" y="336"/>
                    </a:lnTo>
                    <a:lnTo>
                      <a:pt x="8495" y="315"/>
                    </a:lnTo>
                    <a:lnTo>
                      <a:pt x="8432" y="336"/>
                    </a:lnTo>
                    <a:lnTo>
                      <a:pt x="8453" y="482"/>
                    </a:lnTo>
                    <a:lnTo>
                      <a:pt x="8391" y="545"/>
                    </a:lnTo>
                    <a:lnTo>
                      <a:pt x="8349" y="482"/>
                    </a:lnTo>
                    <a:lnTo>
                      <a:pt x="8286" y="461"/>
                    </a:lnTo>
                    <a:lnTo>
                      <a:pt x="8244" y="482"/>
                    </a:lnTo>
                    <a:lnTo>
                      <a:pt x="8265" y="545"/>
                    </a:lnTo>
                    <a:lnTo>
                      <a:pt x="8391" y="608"/>
                    </a:lnTo>
                    <a:lnTo>
                      <a:pt x="8432" y="733"/>
                    </a:lnTo>
                    <a:lnTo>
                      <a:pt x="8391" y="775"/>
                    </a:lnTo>
                    <a:lnTo>
                      <a:pt x="8349" y="691"/>
                    </a:lnTo>
                    <a:lnTo>
                      <a:pt x="8265" y="775"/>
                    </a:lnTo>
                    <a:lnTo>
                      <a:pt x="8265" y="838"/>
                    </a:lnTo>
                    <a:lnTo>
                      <a:pt x="8286" y="880"/>
                    </a:lnTo>
                    <a:lnTo>
                      <a:pt x="8265" y="901"/>
                    </a:lnTo>
                    <a:lnTo>
                      <a:pt x="8160" y="859"/>
                    </a:lnTo>
                    <a:lnTo>
                      <a:pt x="8119" y="859"/>
                    </a:lnTo>
                    <a:lnTo>
                      <a:pt x="8035" y="963"/>
                    </a:lnTo>
                    <a:lnTo>
                      <a:pt x="7951" y="1005"/>
                    </a:lnTo>
                    <a:lnTo>
                      <a:pt x="7951" y="1047"/>
                    </a:lnTo>
                    <a:lnTo>
                      <a:pt x="8014" y="1068"/>
                    </a:lnTo>
                    <a:lnTo>
                      <a:pt x="7909" y="1131"/>
                    </a:lnTo>
                    <a:lnTo>
                      <a:pt x="7868" y="1214"/>
                    </a:lnTo>
                    <a:lnTo>
                      <a:pt x="7972" y="1319"/>
                    </a:lnTo>
                    <a:lnTo>
                      <a:pt x="7909" y="1382"/>
                    </a:lnTo>
                    <a:lnTo>
                      <a:pt x="7972" y="1424"/>
                    </a:lnTo>
                    <a:lnTo>
                      <a:pt x="8035" y="1466"/>
                    </a:lnTo>
                    <a:lnTo>
                      <a:pt x="7972" y="1507"/>
                    </a:lnTo>
                    <a:lnTo>
                      <a:pt x="7847" y="1507"/>
                    </a:lnTo>
                    <a:lnTo>
                      <a:pt x="7805" y="1361"/>
                    </a:lnTo>
                    <a:lnTo>
                      <a:pt x="7742" y="1319"/>
                    </a:lnTo>
                    <a:lnTo>
                      <a:pt x="7805" y="1277"/>
                    </a:lnTo>
                    <a:lnTo>
                      <a:pt x="7721" y="1214"/>
                    </a:lnTo>
                    <a:lnTo>
                      <a:pt x="7491" y="1214"/>
                    </a:lnTo>
                    <a:lnTo>
                      <a:pt x="7303" y="1089"/>
                    </a:lnTo>
                    <a:lnTo>
                      <a:pt x="7240" y="1089"/>
                    </a:lnTo>
                    <a:lnTo>
                      <a:pt x="7198" y="1131"/>
                    </a:lnTo>
                    <a:lnTo>
                      <a:pt x="7177" y="1068"/>
                    </a:lnTo>
                    <a:lnTo>
                      <a:pt x="7072" y="1173"/>
                    </a:lnTo>
                    <a:lnTo>
                      <a:pt x="6968" y="1173"/>
                    </a:lnTo>
                    <a:lnTo>
                      <a:pt x="6968" y="1214"/>
                    </a:lnTo>
                    <a:lnTo>
                      <a:pt x="7093" y="1382"/>
                    </a:lnTo>
                    <a:lnTo>
                      <a:pt x="7177" y="1382"/>
                    </a:lnTo>
                    <a:lnTo>
                      <a:pt x="7219" y="1424"/>
                    </a:lnTo>
                    <a:lnTo>
                      <a:pt x="7344" y="1424"/>
                    </a:lnTo>
                    <a:lnTo>
                      <a:pt x="7303" y="1528"/>
                    </a:lnTo>
                    <a:lnTo>
                      <a:pt x="7303" y="1633"/>
                    </a:lnTo>
                    <a:lnTo>
                      <a:pt x="7407" y="1779"/>
                    </a:lnTo>
                    <a:lnTo>
                      <a:pt x="7386" y="1842"/>
                    </a:lnTo>
                    <a:lnTo>
                      <a:pt x="7303" y="1800"/>
                    </a:lnTo>
                    <a:lnTo>
                      <a:pt x="7219" y="1654"/>
                    </a:lnTo>
                    <a:lnTo>
                      <a:pt x="7114" y="1612"/>
                    </a:lnTo>
                    <a:lnTo>
                      <a:pt x="7072" y="1528"/>
                    </a:lnTo>
                    <a:lnTo>
                      <a:pt x="7031" y="1633"/>
                    </a:lnTo>
                    <a:lnTo>
                      <a:pt x="6968" y="1717"/>
                    </a:lnTo>
                    <a:lnTo>
                      <a:pt x="6926" y="1591"/>
                    </a:lnTo>
                    <a:lnTo>
                      <a:pt x="6863" y="1633"/>
                    </a:lnTo>
                    <a:lnTo>
                      <a:pt x="6863" y="1717"/>
                    </a:lnTo>
                    <a:lnTo>
                      <a:pt x="6759" y="1800"/>
                    </a:lnTo>
                    <a:lnTo>
                      <a:pt x="6759" y="1884"/>
                    </a:lnTo>
                    <a:lnTo>
                      <a:pt x="6884" y="1947"/>
                    </a:lnTo>
                    <a:lnTo>
                      <a:pt x="6926" y="2051"/>
                    </a:lnTo>
                    <a:lnTo>
                      <a:pt x="6821" y="2030"/>
                    </a:lnTo>
                    <a:lnTo>
                      <a:pt x="6779" y="1989"/>
                    </a:lnTo>
                    <a:lnTo>
                      <a:pt x="6696" y="2114"/>
                    </a:lnTo>
                    <a:lnTo>
                      <a:pt x="6675" y="2177"/>
                    </a:lnTo>
                    <a:lnTo>
                      <a:pt x="6549" y="2302"/>
                    </a:lnTo>
                    <a:lnTo>
                      <a:pt x="6549" y="2219"/>
                    </a:lnTo>
                    <a:lnTo>
                      <a:pt x="6654" y="2156"/>
                    </a:lnTo>
                    <a:lnTo>
                      <a:pt x="6591" y="2093"/>
                    </a:lnTo>
                    <a:lnTo>
                      <a:pt x="6696" y="1926"/>
                    </a:lnTo>
                    <a:lnTo>
                      <a:pt x="6612" y="1612"/>
                    </a:lnTo>
                    <a:lnTo>
                      <a:pt x="6549" y="1654"/>
                    </a:lnTo>
                    <a:lnTo>
                      <a:pt x="6403" y="1842"/>
                    </a:lnTo>
                    <a:lnTo>
                      <a:pt x="6403" y="2010"/>
                    </a:lnTo>
                    <a:lnTo>
                      <a:pt x="6445" y="2051"/>
                    </a:lnTo>
                    <a:lnTo>
                      <a:pt x="6340" y="2156"/>
                    </a:lnTo>
                    <a:lnTo>
                      <a:pt x="6340" y="2051"/>
                    </a:lnTo>
                    <a:lnTo>
                      <a:pt x="6382" y="1947"/>
                    </a:lnTo>
                    <a:lnTo>
                      <a:pt x="6340" y="1800"/>
                    </a:lnTo>
                    <a:lnTo>
                      <a:pt x="6277" y="1779"/>
                    </a:lnTo>
                    <a:lnTo>
                      <a:pt x="6173" y="1842"/>
                    </a:lnTo>
                    <a:lnTo>
                      <a:pt x="6089" y="1989"/>
                    </a:lnTo>
                    <a:lnTo>
                      <a:pt x="6152" y="2114"/>
                    </a:lnTo>
                    <a:lnTo>
                      <a:pt x="6152" y="2177"/>
                    </a:lnTo>
                    <a:lnTo>
                      <a:pt x="6298" y="2323"/>
                    </a:lnTo>
                    <a:lnTo>
                      <a:pt x="6340" y="2407"/>
                    </a:lnTo>
                    <a:lnTo>
                      <a:pt x="6277" y="2512"/>
                    </a:lnTo>
                    <a:lnTo>
                      <a:pt x="6235" y="2344"/>
                    </a:lnTo>
                    <a:lnTo>
                      <a:pt x="6131" y="2302"/>
                    </a:lnTo>
                    <a:lnTo>
                      <a:pt x="6047" y="2114"/>
                    </a:lnTo>
                    <a:lnTo>
                      <a:pt x="5984" y="2093"/>
                    </a:lnTo>
                    <a:lnTo>
                      <a:pt x="5859" y="2135"/>
                    </a:lnTo>
                    <a:lnTo>
                      <a:pt x="5838" y="2219"/>
                    </a:lnTo>
                    <a:lnTo>
                      <a:pt x="5984" y="2323"/>
                    </a:lnTo>
                    <a:lnTo>
                      <a:pt x="6047" y="2323"/>
                    </a:lnTo>
                    <a:lnTo>
                      <a:pt x="6089" y="2365"/>
                    </a:lnTo>
                    <a:lnTo>
                      <a:pt x="5984" y="2344"/>
                    </a:lnTo>
                    <a:lnTo>
                      <a:pt x="5880" y="2407"/>
                    </a:lnTo>
                    <a:lnTo>
                      <a:pt x="5963" y="2512"/>
                    </a:lnTo>
                    <a:lnTo>
                      <a:pt x="5838" y="2428"/>
                    </a:lnTo>
                    <a:lnTo>
                      <a:pt x="5838" y="2302"/>
                    </a:lnTo>
                    <a:lnTo>
                      <a:pt x="5775" y="2261"/>
                    </a:lnTo>
                    <a:lnTo>
                      <a:pt x="5754" y="2156"/>
                    </a:lnTo>
                    <a:lnTo>
                      <a:pt x="5712" y="2219"/>
                    </a:lnTo>
                    <a:lnTo>
                      <a:pt x="5671" y="2365"/>
                    </a:lnTo>
                    <a:lnTo>
                      <a:pt x="5733" y="2428"/>
                    </a:lnTo>
                    <a:lnTo>
                      <a:pt x="5712" y="2554"/>
                    </a:lnTo>
                    <a:lnTo>
                      <a:pt x="5629" y="2512"/>
                    </a:lnTo>
                    <a:lnTo>
                      <a:pt x="5545" y="2533"/>
                    </a:lnTo>
                    <a:lnTo>
                      <a:pt x="5419" y="2658"/>
                    </a:lnTo>
                    <a:lnTo>
                      <a:pt x="5440" y="2679"/>
                    </a:lnTo>
                    <a:lnTo>
                      <a:pt x="5524" y="2658"/>
                    </a:lnTo>
                    <a:lnTo>
                      <a:pt x="5608" y="2763"/>
                    </a:lnTo>
                    <a:lnTo>
                      <a:pt x="5503" y="2763"/>
                    </a:lnTo>
                    <a:lnTo>
                      <a:pt x="5440" y="2826"/>
                    </a:lnTo>
                    <a:lnTo>
                      <a:pt x="5503" y="2846"/>
                    </a:lnTo>
                    <a:lnTo>
                      <a:pt x="5461" y="2888"/>
                    </a:lnTo>
                    <a:lnTo>
                      <a:pt x="5357" y="2930"/>
                    </a:lnTo>
                    <a:lnTo>
                      <a:pt x="5357" y="2972"/>
                    </a:lnTo>
                    <a:lnTo>
                      <a:pt x="5399" y="2993"/>
                    </a:lnTo>
                    <a:lnTo>
                      <a:pt x="5336" y="2993"/>
                    </a:lnTo>
                    <a:lnTo>
                      <a:pt x="5294" y="2951"/>
                    </a:lnTo>
                    <a:lnTo>
                      <a:pt x="5210" y="2972"/>
                    </a:lnTo>
                    <a:lnTo>
                      <a:pt x="5127" y="3077"/>
                    </a:lnTo>
                    <a:lnTo>
                      <a:pt x="5147" y="3139"/>
                    </a:lnTo>
                    <a:lnTo>
                      <a:pt x="5127" y="3160"/>
                    </a:lnTo>
                    <a:lnTo>
                      <a:pt x="5022" y="3160"/>
                    </a:lnTo>
                    <a:lnTo>
                      <a:pt x="4938" y="3265"/>
                    </a:lnTo>
                    <a:lnTo>
                      <a:pt x="5043" y="3307"/>
                    </a:lnTo>
                    <a:lnTo>
                      <a:pt x="5315" y="3223"/>
                    </a:lnTo>
                    <a:lnTo>
                      <a:pt x="5357" y="3265"/>
                    </a:lnTo>
                    <a:lnTo>
                      <a:pt x="5461" y="3202"/>
                    </a:lnTo>
                    <a:lnTo>
                      <a:pt x="5524" y="3202"/>
                    </a:lnTo>
                    <a:lnTo>
                      <a:pt x="5524" y="3286"/>
                    </a:lnTo>
                    <a:lnTo>
                      <a:pt x="5461" y="3370"/>
                    </a:lnTo>
                    <a:lnTo>
                      <a:pt x="5440" y="3516"/>
                    </a:lnTo>
                    <a:lnTo>
                      <a:pt x="5419" y="3558"/>
                    </a:lnTo>
                    <a:lnTo>
                      <a:pt x="5357" y="3495"/>
                    </a:lnTo>
                    <a:lnTo>
                      <a:pt x="5336" y="3411"/>
                    </a:lnTo>
                    <a:lnTo>
                      <a:pt x="5252" y="3453"/>
                    </a:lnTo>
                    <a:lnTo>
                      <a:pt x="5210" y="3390"/>
                    </a:lnTo>
                    <a:lnTo>
                      <a:pt x="5106" y="3390"/>
                    </a:lnTo>
                    <a:lnTo>
                      <a:pt x="5127" y="3453"/>
                    </a:lnTo>
                    <a:lnTo>
                      <a:pt x="5106" y="3495"/>
                    </a:lnTo>
                    <a:lnTo>
                      <a:pt x="5022" y="3453"/>
                    </a:lnTo>
                    <a:lnTo>
                      <a:pt x="4938" y="3474"/>
                    </a:lnTo>
                    <a:lnTo>
                      <a:pt x="5043" y="3516"/>
                    </a:lnTo>
                    <a:lnTo>
                      <a:pt x="5085" y="3600"/>
                    </a:lnTo>
                    <a:lnTo>
                      <a:pt x="5022" y="3621"/>
                    </a:lnTo>
                    <a:lnTo>
                      <a:pt x="5001" y="3683"/>
                    </a:lnTo>
                    <a:lnTo>
                      <a:pt x="5001" y="3746"/>
                    </a:lnTo>
                    <a:lnTo>
                      <a:pt x="4980" y="3809"/>
                    </a:lnTo>
                    <a:lnTo>
                      <a:pt x="4938" y="3725"/>
                    </a:lnTo>
                    <a:lnTo>
                      <a:pt x="4938" y="3621"/>
                    </a:lnTo>
                    <a:lnTo>
                      <a:pt x="4875" y="3558"/>
                    </a:lnTo>
                    <a:lnTo>
                      <a:pt x="4792" y="3621"/>
                    </a:lnTo>
                    <a:lnTo>
                      <a:pt x="4708" y="3662"/>
                    </a:lnTo>
                    <a:lnTo>
                      <a:pt x="4666" y="3579"/>
                    </a:lnTo>
                    <a:lnTo>
                      <a:pt x="4687" y="3516"/>
                    </a:lnTo>
                    <a:lnTo>
                      <a:pt x="4624" y="3516"/>
                    </a:lnTo>
                    <a:lnTo>
                      <a:pt x="4520" y="3621"/>
                    </a:lnTo>
                    <a:lnTo>
                      <a:pt x="4603" y="3704"/>
                    </a:lnTo>
                    <a:lnTo>
                      <a:pt x="4729" y="3704"/>
                    </a:lnTo>
                    <a:lnTo>
                      <a:pt x="4834" y="3746"/>
                    </a:lnTo>
                    <a:lnTo>
                      <a:pt x="4792" y="3830"/>
                    </a:lnTo>
                    <a:lnTo>
                      <a:pt x="4583" y="3893"/>
                    </a:lnTo>
                    <a:lnTo>
                      <a:pt x="4520" y="3830"/>
                    </a:lnTo>
                    <a:lnTo>
                      <a:pt x="4457" y="3830"/>
                    </a:lnTo>
                    <a:lnTo>
                      <a:pt x="4394" y="3934"/>
                    </a:lnTo>
                    <a:lnTo>
                      <a:pt x="4478" y="4018"/>
                    </a:lnTo>
                    <a:lnTo>
                      <a:pt x="4394" y="4102"/>
                    </a:lnTo>
                    <a:lnTo>
                      <a:pt x="4478" y="4102"/>
                    </a:lnTo>
                    <a:lnTo>
                      <a:pt x="4583" y="3976"/>
                    </a:lnTo>
                    <a:lnTo>
                      <a:pt x="4687" y="3976"/>
                    </a:lnTo>
                    <a:lnTo>
                      <a:pt x="4729" y="4039"/>
                    </a:lnTo>
                    <a:lnTo>
                      <a:pt x="4583" y="4081"/>
                    </a:lnTo>
                    <a:lnTo>
                      <a:pt x="4562" y="4186"/>
                    </a:lnTo>
                    <a:lnTo>
                      <a:pt x="4603" y="4248"/>
                    </a:lnTo>
                    <a:lnTo>
                      <a:pt x="4729" y="4332"/>
                    </a:lnTo>
                    <a:lnTo>
                      <a:pt x="4729" y="4416"/>
                    </a:lnTo>
                    <a:lnTo>
                      <a:pt x="4666" y="4353"/>
                    </a:lnTo>
                    <a:lnTo>
                      <a:pt x="4583" y="4353"/>
                    </a:lnTo>
                    <a:lnTo>
                      <a:pt x="4499" y="4248"/>
                    </a:lnTo>
                    <a:lnTo>
                      <a:pt x="4457" y="4248"/>
                    </a:lnTo>
                    <a:lnTo>
                      <a:pt x="4373" y="4332"/>
                    </a:lnTo>
                    <a:lnTo>
                      <a:pt x="4457" y="4395"/>
                    </a:lnTo>
                    <a:lnTo>
                      <a:pt x="4352" y="4416"/>
                    </a:lnTo>
                    <a:lnTo>
                      <a:pt x="4248" y="4499"/>
                    </a:lnTo>
                    <a:lnTo>
                      <a:pt x="4248" y="4541"/>
                    </a:lnTo>
                    <a:lnTo>
                      <a:pt x="4352" y="4604"/>
                    </a:lnTo>
                    <a:lnTo>
                      <a:pt x="4457" y="4541"/>
                    </a:lnTo>
                    <a:lnTo>
                      <a:pt x="4499" y="4604"/>
                    </a:lnTo>
                    <a:lnTo>
                      <a:pt x="4603" y="4562"/>
                    </a:lnTo>
                    <a:lnTo>
                      <a:pt x="4624" y="4646"/>
                    </a:lnTo>
                    <a:lnTo>
                      <a:pt x="4708" y="4709"/>
                    </a:lnTo>
                    <a:lnTo>
                      <a:pt x="4708" y="4751"/>
                    </a:lnTo>
                    <a:lnTo>
                      <a:pt x="4562" y="4667"/>
                    </a:lnTo>
                    <a:lnTo>
                      <a:pt x="4415" y="4667"/>
                    </a:lnTo>
                    <a:lnTo>
                      <a:pt x="4373" y="4709"/>
                    </a:lnTo>
                    <a:lnTo>
                      <a:pt x="4206" y="4730"/>
                    </a:lnTo>
                    <a:lnTo>
                      <a:pt x="4206" y="4792"/>
                    </a:lnTo>
                    <a:lnTo>
                      <a:pt x="4143" y="4855"/>
                    </a:lnTo>
                    <a:lnTo>
                      <a:pt x="4080" y="4834"/>
                    </a:lnTo>
                    <a:lnTo>
                      <a:pt x="3955" y="4918"/>
                    </a:lnTo>
                    <a:lnTo>
                      <a:pt x="3871" y="4918"/>
                    </a:lnTo>
                    <a:lnTo>
                      <a:pt x="3850" y="4960"/>
                    </a:lnTo>
                    <a:lnTo>
                      <a:pt x="3955" y="4981"/>
                    </a:lnTo>
                    <a:lnTo>
                      <a:pt x="3997" y="5064"/>
                    </a:lnTo>
                    <a:lnTo>
                      <a:pt x="3934" y="5127"/>
                    </a:lnTo>
                    <a:lnTo>
                      <a:pt x="3871" y="5085"/>
                    </a:lnTo>
                    <a:lnTo>
                      <a:pt x="3850" y="5127"/>
                    </a:lnTo>
                    <a:lnTo>
                      <a:pt x="3934" y="5169"/>
                    </a:lnTo>
                    <a:lnTo>
                      <a:pt x="3892" y="5232"/>
                    </a:lnTo>
                    <a:lnTo>
                      <a:pt x="3787" y="5190"/>
                    </a:lnTo>
                    <a:lnTo>
                      <a:pt x="3766" y="5169"/>
                    </a:lnTo>
                    <a:lnTo>
                      <a:pt x="3746" y="5190"/>
                    </a:lnTo>
                    <a:lnTo>
                      <a:pt x="3829" y="5274"/>
                    </a:lnTo>
                    <a:lnTo>
                      <a:pt x="3766" y="5295"/>
                    </a:lnTo>
                    <a:lnTo>
                      <a:pt x="3787" y="5378"/>
                    </a:lnTo>
                    <a:lnTo>
                      <a:pt x="3850" y="5378"/>
                    </a:lnTo>
                    <a:lnTo>
                      <a:pt x="3787" y="5399"/>
                    </a:lnTo>
                    <a:lnTo>
                      <a:pt x="3725" y="5441"/>
                    </a:lnTo>
                    <a:lnTo>
                      <a:pt x="3662" y="5378"/>
                    </a:lnTo>
                    <a:lnTo>
                      <a:pt x="3662" y="5462"/>
                    </a:lnTo>
                    <a:lnTo>
                      <a:pt x="3641" y="5504"/>
                    </a:lnTo>
                    <a:lnTo>
                      <a:pt x="3683" y="5546"/>
                    </a:lnTo>
                    <a:lnTo>
                      <a:pt x="3850" y="5587"/>
                    </a:lnTo>
                    <a:lnTo>
                      <a:pt x="3871" y="5671"/>
                    </a:lnTo>
                    <a:lnTo>
                      <a:pt x="3934" y="5671"/>
                    </a:lnTo>
                    <a:lnTo>
                      <a:pt x="4039" y="5650"/>
                    </a:lnTo>
                    <a:lnTo>
                      <a:pt x="3955" y="5692"/>
                    </a:lnTo>
                    <a:lnTo>
                      <a:pt x="3955" y="5755"/>
                    </a:lnTo>
                    <a:lnTo>
                      <a:pt x="3850" y="5755"/>
                    </a:lnTo>
                    <a:lnTo>
                      <a:pt x="3829" y="5713"/>
                    </a:lnTo>
                    <a:lnTo>
                      <a:pt x="3662" y="5713"/>
                    </a:lnTo>
                    <a:lnTo>
                      <a:pt x="3557" y="5818"/>
                    </a:lnTo>
                    <a:lnTo>
                      <a:pt x="3578" y="5839"/>
                    </a:lnTo>
                    <a:lnTo>
                      <a:pt x="3683" y="5839"/>
                    </a:lnTo>
                    <a:lnTo>
                      <a:pt x="3725" y="5922"/>
                    </a:lnTo>
                    <a:lnTo>
                      <a:pt x="3766" y="5985"/>
                    </a:lnTo>
                    <a:lnTo>
                      <a:pt x="3766" y="6069"/>
                    </a:lnTo>
                    <a:lnTo>
                      <a:pt x="3683" y="6006"/>
                    </a:lnTo>
                    <a:lnTo>
                      <a:pt x="3641" y="6006"/>
                    </a:lnTo>
                    <a:lnTo>
                      <a:pt x="3578" y="6069"/>
                    </a:lnTo>
                    <a:lnTo>
                      <a:pt x="3578" y="6131"/>
                    </a:lnTo>
                    <a:lnTo>
                      <a:pt x="3557" y="6173"/>
                    </a:lnTo>
                    <a:lnTo>
                      <a:pt x="3620" y="6215"/>
                    </a:lnTo>
                    <a:lnTo>
                      <a:pt x="3641" y="6299"/>
                    </a:lnTo>
                    <a:lnTo>
                      <a:pt x="3578" y="6299"/>
                    </a:lnTo>
                    <a:lnTo>
                      <a:pt x="3515" y="6236"/>
                    </a:lnTo>
                    <a:lnTo>
                      <a:pt x="3474" y="6278"/>
                    </a:lnTo>
                    <a:lnTo>
                      <a:pt x="3474" y="6341"/>
                    </a:lnTo>
                    <a:lnTo>
                      <a:pt x="3578" y="6362"/>
                    </a:lnTo>
                    <a:lnTo>
                      <a:pt x="3578" y="6424"/>
                    </a:lnTo>
                    <a:lnTo>
                      <a:pt x="3578" y="6508"/>
                    </a:lnTo>
                    <a:lnTo>
                      <a:pt x="3453" y="6403"/>
                    </a:lnTo>
                    <a:lnTo>
                      <a:pt x="3411" y="6445"/>
                    </a:lnTo>
                    <a:lnTo>
                      <a:pt x="3411" y="6529"/>
                    </a:lnTo>
                    <a:lnTo>
                      <a:pt x="3432" y="6529"/>
                    </a:lnTo>
                    <a:lnTo>
                      <a:pt x="3432" y="6634"/>
                    </a:lnTo>
                    <a:lnTo>
                      <a:pt x="3474" y="6738"/>
                    </a:lnTo>
                    <a:lnTo>
                      <a:pt x="3536" y="6738"/>
                    </a:lnTo>
                    <a:lnTo>
                      <a:pt x="3578" y="6634"/>
                    </a:lnTo>
                    <a:lnTo>
                      <a:pt x="3641" y="6634"/>
                    </a:lnTo>
                    <a:lnTo>
                      <a:pt x="3578" y="6759"/>
                    </a:lnTo>
                    <a:lnTo>
                      <a:pt x="3536" y="6801"/>
                    </a:lnTo>
                    <a:lnTo>
                      <a:pt x="3432" y="6885"/>
                    </a:lnTo>
                    <a:lnTo>
                      <a:pt x="3348" y="6885"/>
                    </a:lnTo>
                    <a:lnTo>
                      <a:pt x="3264" y="6927"/>
                    </a:lnTo>
                    <a:lnTo>
                      <a:pt x="3264" y="6968"/>
                    </a:lnTo>
                    <a:lnTo>
                      <a:pt x="3202" y="7031"/>
                    </a:lnTo>
                    <a:lnTo>
                      <a:pt x="3118" y="7073"/>
                    </a:lnTo>
                    <a:lnTo>
                      <a:pt x="3202" y="7136"/>
                    </a:lnTo>
                    <a:lnTo>
                      <a:pt x="3160" y="7157"/>
                    </a:lnTo>
                    <a:lnTo>
                      <a:pt x="3013" y="7178"/>
                    </a:lnTo>
                    <a:lnTo>
                      <a:pt x="2950" y="7261"/>
                    </a:lnTo>
                    <a:lnTo>
                      <a:pt x="2950" y="7324"/>
                    </a:lnTo>
                    <a:lnTo>
                      <a:pt x="3055" y="7345"/>
                    </a:lnTo>
                    <a:lnTo>
                      <a:pt x="2992" y="7387"/>
                    </a:lnTo>
                    <a:lnTo>
                      <a:pt x="2930" y="7492"/>
                    </a:lnTo>
                    <a:lnTo>
                      <a:pt x="2846" y="7492"/>
                    </a:lnTo>
                    <a:lnTo>
                      <a:pt x="2825" y="7408"/>
                    </a:lnTo>
                    <a:lnTo>
                      <a:pt x="2783" y="7366"/>
                    </a:lnTo>
                    <a:lnTo>
                      <a:pt x="2741" y="7408"/>
                    </a:lnTo>
                    <a:lnTo>
                      <a:pt x="2678" y="7408"/>
                    </a:lnTo>
                    <a:lnTo>
                      <a:pt x="2699" y="7492"/>
                    </a:lnTo>
                    <a:lnTo>
                      <a:pt x="2637" y="7554"/>
                    </a:lnTo>
                    <a:lnTo>
                      <a:pt x="2637" y="7596"/>
                    </a:lnTo>
                    <a:lnTo>
                      <a:pt x="2678" y="7659"/>
                    </a:lnTo>
                    <a:lnTo>
                      <a:pt x="2532" y="7659"/>
                    </a:lnTo>
                    <a:lnTo>
                      <a:pt x="2490" y="7680"/>
                    </a:lnTo>
                    <a:lnTo>
                      <a:pt x="2490" y="7805"/>
                    </a:lnTo>
                    <a:lnTo>
                      <a:pt x="2386" y="7868"/>
                    </a:lnTo>
                    <a:lnTo>
                      <a:pt x="2406" y="7910"/>
                    </a:lnTo>
                    <a:lnTo>
                      <a:pt x="2386" y="8015"/>
                    </a:lnTo>
                    <a:lnTo>
                      <a:pt x="2302" y="8098"/>
                    </a:lnTo>
                    <a:lnTo>
                      <a:pt x="2197" y="8182"/>
                    </a:lnTo>
                    <a:lnTo>
                      <a:pt x="2218" y="8224"/>
                    </a:lnTo>
                    <a:lnTo>
                      <a:pt x="2365" y="8161"/>
                    </a:lnTo>
                    <a:lnTo>
                      <a:pt x="2406" y="8161"/>
                    </a:lnTo>
                    <a:lnTo>
                      <a:pt x="2406" y="8224"/>
                    </a:lnTo>
                    <a:lnTo>
                      <a:pt x="2323" y="8266"/>
                    </a:lnTo>
                    <a:lnTo>
                      <a:pt x="2323" y="8370"/>
                    </a:lnTo>
                    <a:lnTo>
                      <a:pt x="2386" y="8454"/>
                    </a:lnTo>
                    <a:lnTo>
                      <a:pt x="2511" y="8391"/>
                    </a:lnTo>
                    <a:lnTo>
                      <a:pt x="2637" y="8370"/>
                    </a:lnTo>
                    <a:lnTo>
                      <a:pt x="2804" y="8203"/>
                    </a:lnTo>
                    <a:lnTo>
                      <a:pt x="2804" y="8119"/>
                    </a:lnTo>
                    <a:lnTo>
                      <a:pt x="2720" y="8161"/>
                    </a:lnTo>
                    <a:lnTo>
                      <a:pt x="2804" y="8056"/>
                    </a:lnTo>
                    <a:lnTo>
                      <a:pt x="2825" y="7910"/>
                    </a:lnTo>
                    <a:lnTo>
                      <a:pt x="2846" y="7910"/>
                    </a:lnTo>
                    <a:lnTo>
                      <a:pt x="2909" y="7868"/>
                    </a:lnTo>
                    <a:lnTo>
                      <a:pt x="3013" y="7889"/>
                    </a:lnTo>
                    <a:lnTo>
                      <a:pt x="3055" y="7889"/>
                    </a:lnTo>
                    <a:lnTo>
                      <a:pt x="2909" y="7994"/>
                    </a:lnTo>
                    <a:lnTo>
                      <a:pt x="2909" y="8056"/>
                    </a:lnTo>
                    <a:lnTo>
                      <a:pt x="3055" y="8098"/>
                    </a:lnTo>
                    <a:lnTo>
                      <a:pt x="3013" y="8182"/>
                    </a:lnTo>
                    <a:lnTo>
                      <a:pt x="2930" y="8182"/>
                    </a:lnTo>
                    <a:lnTo>
                      <a:pt x="2783" y="8370"/>
                    </a:lnTo>
                    <a:lnTo>
                      <a:pt x="2888" y="8412"/>
                    </a:lnTo>
                    <a:lnTo>
                      <a:pt x="2804" y="8496"/>
                    </a:lnTo>
                    <a:lnTo>
                      <a:pt x="2825" y="8600"/>
                    </a:lnTo>
                    <a:lnTo>
                      <a:pt x="2720" y="8580"/>
                    </a:lnTo>
                    <a:lnTo>
                      <a:pt x="2637" y="8496"/>
                    </a:lnTo>
                    <a:lnTo>
                      <a:pt x="2511" y="8496"/>
                    </a:lnTo>
                    <a:lnTo>
                      <a:pt x="2427" y="8538"/>
                    </a:lnTo>
                    <a:lnTo>
                      <a:pt x="2427" y="8642"/>
                    </a:lnTo>
                    <a:lnTo>
                      <a:pt x="2365" y="8705"/>
                    </a:lnTo>
                    <a:lnTo>
                      <a:pt x="2260" y="8747"/>
                    </a:lnTo>
                    <a:lnTo>
                      <a:pt x="2260" y="8747"/>
                    </a:lnTo>
                    <a:lnTo>
                      <a:pt x="2323" y="8684"/>
                    </a:lnTo>
                    <a:lnTo>
                      <a:pt x="2386" y="8642"/>
                    </a:lnTo>
                    <a:lnTo>
                      <a:pt x="2302" y="8538"/>
                    </a:lnTo>
                    <a:lnTo>
                      <a:pt x="2302" y="8433"/>
                    </a:lnTo>
                    <a:lnTo>
                      <a:pt x="2218" y="8328"/>
                    </a:lnTo>
                    <a:lnTo>
                      <a:pt x="2155" y="8328"/>
                    </a:lnTo>
                    <a:lnTo>
                      <a:pt x="2093" y="8412"/>
                    </a:lnTo>
                    <a:lnTo>
                      <a:pt x="1988" y="8412"/>
                    </a:lnTo>
                    <a:lnTo>
                      <a:pt x="1988" y="8454"/>
                    </a:lnTo>
                    <a:lnTo>
                      <a:pt x="2155" y="8454"/>
                    </a:lnTo>
                    <a:lnTo>
                      <a:pt x="1988" y="8600"/>
                    </a:lnTo>
                    <a:lnTo>
                      <a:pt x="1883" y="8580"/>
                    </a:lnTo>
                    <a:lnTo>
                      <a:pt x="1800" y="8580"/>
                    </a:lnTo>
                    <a:lnTo>
                      <a:pt x="1695" y="8684"/>
                    </a:lnTo>
                    <a:lnTo>
                      <a:pt x="1758" y="8705"/>
                    </a:lnTo>
                    <a:lnTo>
                      <a:pt x="1842" y="8684"/>
                    </a:lnTo>
                    <a:lnTo>
                      <a:pt x="1862" y="8705"/>
                    </a:lnTo>
                    <a:lnTo>
                      <a:pt x="1737" y="8789"/>
                    </a:lnTo>
                    <a:lnTo>
                      <a:pt x="1674" y="8831"/>
                    </a:lnTo>
                    <a:lnTo>
                      <a:pt x="1632" y="8789"/>
                    </a:lnTo>
                    <a:lnTo>
                      <a:pt x="1549" y="8789"/>
                    </a:lnTo>
                    <a:lnTo>
                      <a:pt x="1549" y="8831"/>
                    </a:lnTo>
                    <a:lnTo>
                      <a:pt x="1674" y="8914"/>
                    </a:lnTo>
                    <a:lnTo>
                      <a:pt x="1800" y="8914"/>
                    </a:lnTo>
                    <a:lnTo>
                      <a:pt x="1779" y="8977"/>
                    </a:lnTo>
                    <a:lnTo>
                      <a:pt x="1862" y="9019"/>
                    </a:lnTo>
                    <a:lnTo>
                      <a:pt x="1842" y="9103"/>
                    </a:lnTo>
                    <a:lnTo>
                      <a:pt x="1695" y="9040"/>
                    </a:lnTo>
                    <a:lnTo>
                      <a:pt x="1695" y="8956"/>
                    </a:lnTo>
                    <a:lnTo>
                      <a:pt x="1590" y="8956"/>
                    </a:lnTo>
                    <a:lnTo>
                      <a:pt x="1486" y="8893"/>
                    </a:lnTo>
                    <a:lnTo>
                      <a:pt x="1465" y="8810"/>
                    </a:lnTo>
                    <a:lnTo>
                      <a:pt x="1444" y="8810"/>
                    </a:lnTo>
                    <a:lnTo>
                      <a:pt x="1423" y="8914"/>
                    </a:lnTo>
                    <a:lnTo>
                      <a:pt x="1528" y="9040"/>
                    </a:lnTo>
                    <a:lnTo>
                      <a:pt x="1632" y="9124"/>
                    </a:lnTo>
                    <a:lnTo>
                      <a:pt x="1695" y="9124"/>
                    </a:lnTo>
                    <a:lnTo>
                      <a:pt x="1758" y="9165"/>
                    </a:lnTo>
                    <a:lnTo>
                      <a:pt x="1653" y="9165"/>
                    </a:lnTo>
                    <a:lnTo>
                      <a:pt x="1486" y="9124"/>
                    </a:lnTo>
                    <a:lnTo>
                      <a:pt x="1360" y="8956"/>
                    </a:lnTo>
                    <a:lnTo>
                      <a:pt x="1277" y="8977"/>
                    </a:lnTo>
                    <a:lnTo>
                      <a:pt x="1214" y="8935"/>
                    </a:lnTo>
                    <a:lnTo>
                      <a:pt x="1067" y="8935"/>
                    </a:lnTo>
                    <a:lnTo>
                      <a:pt x="1026" y="8893"/>
                    </a:lnTo>
                    <a:lnTo>
                      <a:pt x="963" y="8935"/>
                    </a:lnTo>
                    <a:lnTo>
                      <a:pt x="1005" y="9019"/>
                    </a:lnTo>
                    <a:lnTo>
                      <a:pt x="942" y="9061"/>
                    </a:lnTo>
                    <a:lnTo>
                      <a:pt x="1026" y="9165"/>
                    </a:lnTo>
                    <a:lnTo>
                      <a:pt x="1214" y="9124"/>
                    </a:lnTo>
                    <a:lnTo>
                      <a:pt x="1235" y="9144"/>
                    </a:lnTo>
                    <a:lnTo>
                      <a:pt x="1151" y="9207"/>
                    </a:lnTo>
                    <a:lnTo>
                      <a:pt x="1214" y="9228"/>
                    </a:lnTo>
                    <a:lnTo>
                      <a:pt x="1339" y="9165"/>
                    </a:lnTo>
                    <a:lnTo>
                      <a:pt x="1423" y="9165"/>
                    </a:lnTo>
                    <a:lnTo>
                      <a:pt x="1381" y="9228"/>
                    </a:lnTo>
                    <a:lnTo>
                      <a:pt x="1214" y="9312"/>
                    </a:lnTo>
                    <a:lnTo>
                      <a:pt x="1151" y="9375"/>
                    </a:lnTo>
                    <a:lnTo>
                      <a:pt x="1026" y="9354"/>
                    </a:lnTo>
                    <a:lnTo>
                      <a:pt x="942" y="9228"/>
                    </a:lnTo>
                    <a:lnTo>
                      <a:pt x="900" y="9228"/>
                    </a:lnTo>
                    <a:lnTo>
                      <a:pt x="837" y="9270"/>
                    </a:lnTo>
                    <a:lnTo>
                      <a:pt x="753" y="9207"/>
                    </a:lnTo>
                    <a:lnTo>
                      <a:pt x="691" y="9249"/>
                    </a:lnTo>
                    <a:lnTo>
                      <a:pt x="628" y="9228"/>
                    </a:lnTo>
                    <a:lnTo>
                      <a:pt x="544" y="9270"/>
                    </a:lnTo>
                    <a:lnTo>
                      <a:pt x="586" y="9333"/>
                    </a:lnTo>
                    <a:lnTo>
                      <a:pt x="753" y="9354"/>
                    </a:lnTo>
                    <a:lnTo>
                      <a:pt x="858" y="9416"/>
                    </a:lnTo>
                    <a:lnTo>
                      <a:pt x="1005" y="9479"/>
                    </a:lnTo>
                    <a:lnTo>
                      <a:pt x="963" y="9584"/>
                    </a:lnTo>
                    <a:lnTo>
                      <a:pt x="1026" y="9668"/>
                    </a:lnTo>
                    <a:lnTo>
                      <a:pt x="921" y="9688"/>
                    </a:lnTo>
                    <a:lnTo>
                      <a:pt x="900" y="9668"/>
                    </a:lnTo>
                    <a:lnTo>
                      <a:pt x="900" y="9500"/>
                    </a:lnTo>
                    <a:lnTo>
                      <a:pt x="795" y="9479"/>
                    </a:lnTo>
                    <a:lnTo>
                      <a:pt x="691" y="9479"/>
                    </a:lnTo>
                    <a:lnTo>
                      <a:pt x="733" y="9563"/>
                    </a:lnTo>
                    <a:lnTo>
                      <a:pt x="712" y="9626"/>
                    </a:lnTo>
                    <a:lnTo>
                      <a:pt x="586" y="9542"/>
                    </a:lnTo>
                    <a:lnTo>
                      <a:pt x="481" y="9668"/>
                    </a:lnTo>
                    <a:lnTo>
                      <a:pt x="586" y="9730"/>
                    </a:lnTo>
                    <a:lnTo>
                      <a:pt x="502" y="9751"/>
                    </a:lnTo>
                    <a:lnTo>
                      <a:pt x="440" y="9772"/>
                    </a:lnTo>
                    <a:lnTo>
                      <a:pt x="398" y="9668"/>
                    </a:lnTo>
                    <a:lnTo>
                      <a:pt x="230" y="9647"/>
                    </a:lnTo>
                    <a:lnTo>
                      <a:pt x="293" y="9772"/>
                    </a:lnTo>
                    <a:lnTo>
                      <a:pt x="209" y="9793"/>
                    </a:lnTo>
                    <a:lnTo>
                      <a:pt x="189" y="9688"/>
                    </a:lnTo>
                    <a:lnTo>
                      <a:pt x="105" y="9626"/>
                    </a:lnTo>
                    <a:lnTo>
                      <a:pt x="63" y="9647"/>
                    </a:lnTo>
                    <a:lnTo>
                      <a:pt x="63" y="9688"/>
                    </a:lnTo>
                    <a:lnTo>
                      <a:pt x="168" y="9793"/>
                    </a:lnTo>
                    <a:lnTo>
                      <a:pt x="105" y="9856"/>
                    </a:lnTo>
                    <a:lnTo>
                      <a:pt x="168" y="9898"/>
                    </a:lnTo>
                    <a:lnTo>
                      <a:pt x="293" y="9877"/>
                    </a:lnTo>
                    <a:lnTo>
                      <a:pt x="481" y="9898"/>
                    </a:lnTo>
                    <a:lnTo>
                      <a:pt x="586" y="9981"/>
                    </a:lnTo>
                    <a:lnTo>
                      <a:pt x="733" y="9981"/>
                    </a:lnTo>
                    <a:lnTo>
                      <a:pt x="795" y="9940"/>
                    </a:lnTo>
                    <a:lnTo>
                      <a:pt x="858" y="9940"/>
                    </a:lnTo>
                    <a:lnTo>
                      <a:pt x="753" y="10023"/>
                    </a:lnTo>
                    <a:lnTo>
                      <a:pt x="607" y="10023"/>
                    </a:lnTo>
                    <a:lnTo>
                      <a:pt x="544" y="10065"/>
                    </a:lnTo>
                    <a:lnTo>
                      <a:pt x="377" y="9960"/>
                    </a:lnTo>
                    <a:lnTo>
                      <a:pt x="272" y="9981"/>
                    </a:lnTo>
                    <a:lnTo>
                      <a:pt x="209" y="9981"/>
                    </a:lnTo>
                    <a:lnTo>
                      <a:pt x="126" y="10023"/>
                    </a:lnTo>
                    <a:lnTo>
                      <a:pt x="0" y="10065"/>
                    </a:lnTo>
                    <a:lnTo>
                      <a:pt x="0" y="10107"/>
                    </a:lnTo>
                    <a:lnTo>
                      <a:pt x="189" y="10191"/>
                    </a:lnTo>
                    <a:lnTo>
                      <a:pt x="105" y="10274"/>
                    </a:lnTo>
                    <a:lnTo>
                      <a:pt x="209" y="10295"/>
                    </a:lnTo>
                    <a:lnTo>
                      <a:pt x="272" y="10253"/>
                    </a:lnTo>
                    <a:lnTo>
                      <a:pt x="419" y="10253"/>
                    </a:lnTo>
                    <a:lnTo>
                      <a:pt x="314" y="10316"/>
                    </a:lnTo>
                    <a:lnTo>
                      <a:pt x="126" y="10316"/>
                    </a:lnTo>
                    <a:lnTo>
                      <a:pt x="105" y="10358"/>
                    </a:lnTo>
                    <a:lnTo>
                      <a:pt x="63" y="10358"/>
                    </a:lnTo>
                    <a:lnTo>
                      <a:pt x="63" y="10379"/>
                    </a:lnTo>
                    <a:lnTo>
                      <a:pt x="126" y="10400"/>
                    </a:lnTo>
                    <a:lnTo>
                      <a:pt x="189" y="10400"/>
                    </a:lnTo>
                    <a:lnTo>
                      <a:pt x="105" y="10463"/>
                    </a:lnTo>
                    <a:lnTo>
                      <a:pt x="63" y="10484"/>
                    </a:lnTo>
                    <a:lnTo>
                      <a:pt x="63" y="10525"/>
                    </a:lnTo>
                    <a:lnTo>
                      <a:pt x="105" y="10546"/>
                    </a:lnTo>
                    <a:lnTo>
                      <a:pt x="168" y="10630"/>
                    </a:lnTo>
                    <a:lnTo>
                      <a:pt x="293" y="10630"/>
                    </a:lnTo>
                    <a:lnTo>
                      <a:pt x="335" y="10588"/>
                    </a:lnTo>
                    <a:lnTo>
                      <a:pt x="523" y="10546"/>
                    </a:lnTo>
                    <a:lnTo>
                      <a:pt x="649" y="10588"/>
                    </a:lnTo>
                    <a:lnTo>
                      <a:pt x="691" y="10609"/>
                    </a:lnTo>
                    <a:lnTo>
                      <a:pt x="753" y="10546"/>
                    </a:lnTo>
                    <a:lnTo>
                      <a:pt x="753" y="10484"/>
                    </a:lnTo>
                    <a:lnTo>
                      <a:pt x="837" y="10463"/>
                    </a:lnTo>
                    <a:lnTo>
                      <a:pt x="858" y="10525"/>
                    </a:lnTo>
                    <a:lnTo>
                      <a:pt x="963" y="10525"/>
                    </a:lnTo>
                    <a:lnTo>
                      <a:pt x="1067" y="10421"/>
                    </a:lnTo>
                    <a:lnTo>
                      <a:pt x="1130" y="10463"/>
                    </a:lnTo>
                    <a:lnTo>
                      <a:pt x="1130" y="10505"/>
                    </a:lnTo>
                    <a:lnTo>
                      <a:pt x="1046" y="10525"/>
                    </a:lnTo>
                    <a:lnTo>
                      <a:pt x="1151" y="10588"/>
                    </a:lnTo>
                    <a:lnTo>
                      <a:pt x="1214" y="10525"/>
                    </a:lnTo>
                    <a:lnTo>
                      <a:pt x="1214" y="10463"/>
                    </a:lnTo>
                    <a:lnTo>
                      <a:pt x="1277" y="10358"/>
                    </a:lnTo>
                    <a:lnTo>
                      <a:pt x="1256" y="10421"/>
                    </a:lnTo>
                    <a:lnTo>
                      <a:pt x="1339" y="10525"/>
                    </a:lnTo>
                    <a:lnTo>
                      <a:pt x="1277" y="10609"/>
                    </a:lnTo>
                    <a:lnTo>
                      <a:pt x="1130" y="10672"/>
                    </a:lnTo>
                    <a:lnTo>
                      <a:pt x="1046" y="10714"/>
                    </a:lnTo>
                    <a:lnTo>
                      <a:pt x="1109" y="10735"/>
                    </a:lnTo>
                    <a:lnTo>
                      <a:pt x="1046" y="10839"/>
                    </a:lnTo>
                    <a:lnTo>
                      <a:pt x="921" y="10839"/>
                    </a:lnTo>
                    <a:lnTo>
                      <a:pt x="921" y="10797"/>
                    </a:lnTo>
                    <a:lnTo>
                      <a:pt x="963" y="10735"/>
                    </a:lnTo>
                    <a:lnTo>
                      <a:pt x="942" y="10630"/>
                    </a:lnTo>
                    <a:lnTo>
                      <a:pt x="837" y="10609"/>
                    </a:lnTo>
                    <a:lnTo>
                      <a:pt x="733" y="10735"/>
                    </a:lnTo>
                    <a:lnTo>
                      <a:pt x="712" y="10797"/>
                    </a:lnTo>
                    <a:lnTo>
                      <a:pt x="628" y="10693"/>
                    </a:lnTo>
                    <a:lnTo>
                      <a:pt x="523" y="10672"/>
                    </a:lnTo>
                    <a:lnTo>
                      <a:pt x="419" y="10693"/>
                    </a:lnTo>
                    <a:lnTo>
                      <a:pt x="335" y="10672"/>
                    </a:lnTo>
                    <a:lnTo>
                      <a:pt x="209" y="10735"/>
                    </a:lnTo>
                    <a:lnTo>
                      <a:pt x="126" y="10735"/>
                    </a:lnTo>
                    <a:lnTo>
                      <a:pt x="63" y="10693"/>
                    </a:lnTo>
                    <a:lnTo>
                      <a:pt x="21" y="10693"/>
                    </a:lnTo>
                    <a:lnTo>
                      <a:pt x="63" y="10797"/>
                    </a:lnTo>
                    <a:lnTo>
                      <a:pt x="21" y="10839"/>
                    </a:lnTo>
                    <a:lnTo>
                      <a:pt x="84" y="10902"/>
                    </a:lnTo>
                    <a:lnTo>
                      <a:pt x="168" y="10881"/>
                    </a:lnTo>
                    <a:lnTo>
                      <a:pt x="209" y="10818"/>
                    </a:lnTo>
                    <a:lnTo>
                      <a:pt x="293" y="10818"/>
                    </a:lnTo>
                    <a:lnTo>
                      <a:pt x="209" y="10902"/>
                    </a:lnTo>
                    <a:lnTo>
                      <a:pt x="209" y="11007"/>
                    </a:lnTo>
                    <a:lnTo>
                      <a:pt x="168" y="11049"/>
                    </a:lnTo>
                    <a:lnTo>
                      <a:pt x="84" y="11007"/>
                    </a:lnTo>
                    <a:lnTo>
                      <a:pt x="126" y="11132"/>
                    </a:lnTo>
                    <a:lnTo>
                      <a:pt x="189" y="11195"/>
                    </a:lnTo>
                    <a:lnTo>
                      <a:pt x="335" y="11007"/>
                    </a:lnTo>
                    <a:lnTo>
                      <a:pt x="481" y="11049"/>
                    </a:lnTo>
                    <a:lnTo>
                      <a:pt x="419" y="11111"/>
                    </a:lnTo>
                    <a:lnTo>
                      <a:pt x="419" y="11195"/>
                    </a:lnTo>
                    <a:lnTo>
                      <a:pt x="293" y="11258"/>
                    </a:lnTo>
                    <a:lnTo>
                      <a:pt x="314" y="11300"/>
                    </a:lnTo>
                    <a:lnTo>
                      <a:pt x="398" y="11321"/>
                    </a:lnTo>
                    <a:lnTo>
                      <a:pt x="377" y="11404"/>
                    </a:lnTo>
                    <a:lnTo>
                      <a:pt x="419" y="11467"/>
                    </a:lnTo>
                    <a:lnTo>
                      <a:pt x="377" y="11572"/>
                    </a:lnTo>
                    <a:lnTo>
                      <a:pt x="419" y="11572"/>
                    </a:lnTo>
                    <a:lnTo>
                      <a:pt x="502" y="11446"/>
                    </a:lnTo>
                    <a:lnTo>
                      <a:pt x="586" y="11425"/>
                    </a:lnTo>
                    <a:lnTo>
                      <a:pt x="607" y="11300"/>
                    </a:lnTo>
                    <a:lnTo>
                      <a:pt x="816" y="11216"/>
                    </a:lnTo>
                    <a:lnTo>
                      <a:pt x="921" y="11216"/>
                    </a:lnTo>
                    <a:lnTo>
                      <a:pt x="1005" y="11195"/>
                    </a:lnTo>
                    <a:lnTo>
                      <a:pt x="942" y="11237"/>
                    </a:lnTo>
                    <a:lnTo>
                      <a:pt x="837" y="11321"/>
                    </a:lnTo>
                    <a:lnTo>
                      <a:pt x="837" y="11446"/>
                    </a:lnTo>
                    <a:lnTo>
                      <a:pt x="858" y="11530"/>
                    </a:lnTo>
                    <a:lnTo>
                      <a:pt x="795" y="11467"/>
                    </a:lnTo>
                    <a:lnTo>
                      <a:pt x="753" y="11341"/>
                    </a:lnTo>
                    <a:lnTo>
                      <a:pt x="712" y="11341"/>
                    </a:lnTo>
                    <a:lnTo>
                      <a:pt x="628" y="11467"/>
                    </a:lnTo>
                    <a:lnTo>
                      <a:pt x="586" y="11509"/>
                    </a:lnTo>
                    <a:lnTo>
                      <a:pt x="691" y="11530"/>
                    </a:lnTo>
                    <a:lnTo>
                      <a:pt x="586" y="11655"/>
                    </a:lnTo>
                    <a:lnTo>
                      <a:pt x="502" y="11655"/>
                    </a:lnTo>
                    <a:lnTo>
                      <a:pt x="481" y="11739"/>
                    </a:lnTo>
                    <a:lnTo>
                      <a:pt x="523" y="11760"/>
                    </a:lnTo>
                    <a:lnTo>
                      <a:pt x="691" y="11760"/>
                    </a:lnTo>
                    <a:lnTo>
                      <a:pt x="733" y="11823"/>
                    </a:lnTo>
                    <a:lnTo>
                      <a:pt x="607" y="11844"/>
                    </a:lnTo>
                    <a:lnTo>
                      <a:pt x="586" y="11885"/>
                    </a:lnTo>
                    <a:lnTo>
                      <a:pt x="544" y="11969"/>
                    </a:lnTo>
                    <a:lnTo>
                      <a:pt x="440" y="11885"/>
                    </a:lnTo>
                    <a:lnTo>
                      <a:pt x="398" y="11927"/>
                    </a:lnTo>
                    <a:lnTo>
                      <a:pt x="377" y="12032"/>
                    </a:lnTo>
                    <a:lnTo>
                      <a:pt x="335" y="11885"/>
                    </a:lnTo>
                    <a:lnTo>
                      <a:pt x="272" y="11948"/>
                    </a:lnTo>
                    <a:lnTo>
                      <a:pt x="168" y="12074"/>
                    </a:lnTo>
                    <a:lnTo>
                      <a:pt x="209" y="12178"/>
                    </a:lnTo>
                    <a:lnTo>
                      <a:pt x="335" y="12367"/>
                    </a:lnTo>
                    <a:lnTo>
                      <a:pt x="398" y="12262"/>
                    </a:lnTo>
                    <a:lnTo>
                      <a:pt x="419" y="12283"/>
                    </a:lnTo>
                    <a:lnTo>
                      <a:pt x="502" y="12262"/>
                    </a:lnTo>
                    <a:lnTo>
                      <a:pt x="481" y="12199"/>
                    </a:lnTo>
                    <a:lnTo>
                      <a:pt x="523" y="12095"/>
                    </a:lnTo>
                    <a:lnTo>
                      <a:pt x="649" y="12178"/>
                    </a:lnTo>
                    <a:lnTo>
                      <a:pt x="607" y="12241"/>
                    </a:lnTo>
                    <a:lnTo>
                      <a:pt x="649" y="12304"/>
                    </a:lnTo>
                    <a:lnTo>
                      <a:pt x="628" y="12388"/>
                    </a:lnTo>
                    <a:lnTo>
                      <a:pt x="586" y="12450"/>
                    </a:lnTo>
                    <a:lnTo>
                      <a:pt x="628" y="12597"/>
                    </a:lnTo>
                    <a:lnTo>
                      <a:pt x="691" y="12555"/>
                    </a:lnTo>
                    <a:lnTo>
                      <a:pt x="816" y="12513"/>
                    </a:lnTo>
                    <a:lnTo>
                      <a:pt x="900" y="12597"/>
                    </a:lnTo>
                    <a:lnTo>
                      <a:pt x="753" y="12597"/>
                    </a:lnTo>
                    <a:lnTo>
                      <a:pt x="712" y="12639"/>
                    </a:lnTo>
                    <a:lnTo>
                      <a:pt x="753" y="12722"/>
                    </a:lnTo>
                    <a:lnTo>
                      <a:pt x="753" y="12785"/>
                    </a:lnTo>
                    <a:lnTo>
                      <a:pt x="544" y="12618"/>
                    </a:lnTo>
                    <a:lnTo>
                      <a:pt x="481" y="12639"/>
                    </a:lnTo>
                    <a:lnTo>
                      <a:pt x="419" y="12597"/>
                    </a:lnTo>
                    <a:lnTo>
                      <a:pt x="314" y="12597"/>
                    </a:lnTo>
                    <a:lnTo>
                      <a:pt x="314" y="12701"/>
                    </a:lnTo>
                    <a:lnTo>
                      <a:pt x="272" y="12764"/>
                    </a:lnTo>
                    <a:lnTo>
                      <a:pt x="419" y="12994"/>
                    </a:lnTo>
                    <a:lnTo>
                      <a:pt x="523" y="13015"/>
                    </a:lnTo>
                    <a:lnTo>
                      <a:pt x="691" y="13141"/>
                    </a:lnTo>
                    <a:lnTo>
                      <a:pt x="900" y="13245"/>
                    </a:lnTo>
                    <a:lnTo>
                      <a:pt x="921" y="13308"/>
                    </a:lnTo>
                    <a:lnTo>
                      <a:pt x="858" y="13329"/>
                    </a:lnTo>
                    <a:lnTo>
                      <a:pt x="963" y="13413"/>
                    </a:lnTo>
                    <a:lnTo>
                      <a:pt x="1026" y="13392"/>
                    </a:lnTo>
                    <a:lnTo>
                      <a:pt x="1005" y="13287"/>
                    </a:lnTo>
                    <a:lnTo>
                      <a:pt x="1067" y="13287"/>
                    </a:lnTo>
                    <a:lnTo>
                      <a:pt x="1151" y="13329"/>
                    </a:lnTo>
                    <a:lnTo>
                      <a:pt x="1130" y="13350"/>
                    </a:lnTo>
                    <a:lnTo>
                      <a:pt x="1235" y="13497"/>
                    </a:lnTo>
                    <a:lnTo>
                      <a:pt x="1277" y="13434"/>
                    </a:lnTo>
                    <a:lnTo>
                      <a:pt x="1339" y="13455"/>
                    </a:lnTo>
                    <a:lnTo>
                      <a:pt x="1444" y="13413"/>
                    </a:lnTo>
                    <a:lnTo>
                      <a:pt x="1570" y="13308"/>
                    </a:lnTo>
                    <a:lnTo>
                      <a:pt x="1632" y="13287"/>
                    </a:lnTo>
                    <a:lnTo>
                      <a:pt x="1653" y="13225"/>
                    </a:lnTo>
                    <a:lnTo>
                      <a:pt x="1674" y="13245"/>
                    </a:lnTo>
                    <a:lnTo>
                      <a:pt x="1695" y="13329"/>
                    </a:lnTo>
                    <a:lnTo>
                      <a:pt x="1779" y="13329"/>
                    </a:lnTo>
                    <a:lnTo>
                      <a:pt x="1988" y="13120"/>
                    </a:lnTo>
                    <a:lnTo>
                      <a:pt x="1967" y="13078"/>
                    </a:lnTo>
                    <a:lnTo>
                      <a:pt x="1883" y="12932"/>
                    </a:lnTo>
                    <a:lnTo>
                      <a:pt x="2051" y="13036"/>
                    </a:lnTo>
                    <a:lnTo>
                      <a:pt x="2155" y="12911"/>
                    </a:lnTo>
                    <a:lnTo>
                      <a:pt x="2114" y="12890"/>
                    </a:lnTo>
                    <a:lnTo>
                      <a:pt x="2197" y="12827"/>
                    </a:lnTo>
                    <a:lnTo>
                      <a:pt x="2176" y="12764"/>
                    </a:lnTo>
                    <a:lnTo>
                      <a:pt x="2281" y="12701"/>
                    </a:lnTo>
                    <a:lnTo>
                      <a:pt x="2386" y="12681"/>
                    </a:lnTo>
                    <a:lnTo>
                      <a:pt x="2386" y="12597"/>
                    </a:lnTo>
                    <a:lnTo>
                      <a:pt x="2302" y="12492"/>
                    </a:lnTo>
                    <a:lnTo>
                      <a:pt x="2323" y="12409"/>
                    </a:lnTo>
                    <a:lnTo>
                      <a:pt x="2260" y="12304"/>
                    </a:lnTo>
                    <a:lnTo>
                      <a:pt x="2155" y="12241"/>
                    </a:lnTo>
                    <a:lnTo>
                      <a:pt x="2176" y="12157"/>
                    </a:lnTo>
                    <a:lnTo>
                      <a:pt x="2218" y="12178"/>
                    </a:lnTo>
                    <a:lnTo>
                      <a:pt x="2323" y="12304"/>
                    </a:lnTo>
                    <a:lnTo>
                      <a:pt x="2386" y="12471"/>
                    </a:lnTo>
                    <a:lnTo>
                      <a:pt x="2406" y="12492"/>
                    </a:lnTo>
                    <a:lnTo>
                      <a:pt x="2490" y="12513"/>
                    </a:lnTo>
                    <a:lnTo>
                      <a:pt x="2469" y="12576"/>
                    </a:lnTo>
                    <a:lnTo>
                      <a:pt x="2511" y="12639"/>
                    </a:lnTo>
                    <a:lnTo>
                      <a:pt x="2616" y="12597"/>
                    </a:lnTo>
                    <a:lnTo>
                      <a:pt x="2595" y="12513"/>
                    </a:lnTo>
                    <a:lnTo>
                      <a:pt x="2532" y="12492"/>
                    </a:lnTo>
                    <a:lnTo>
                      <a:pt x="2595" y="12409"/>
                    </a:lnTo>
                    <a:lnTo>
                      <a:pt x="2678" y="12492"/>
                    </a:lnTo>
                    <a:lnTo>
                      <a:pt x="2699" y="12555"/>
                    </a:lnTo>
                    <a:lnTo>
                      <a:pt x="2825" y="12409"/>
                    </a:lnTo>
                    <a:lnTo>
                      <a:pt x="2846" y="12283"/>
                    </a:lnTo>
                    <a:lnTo>
                      <a:pt x="2825" y="12178"/>
                    </a:lnTo>
                    <a:lnTo>
                      <a:pt x="2741" y="12157"/>
                    </a:lnTo>
                    <a:lnTo>
                      <a:pt x="2720" y="12074"/>
                    </a:lnTo>
                    <a:lnTo>
                      <a:pt x="2783" y="12053"/>
                    </a:lnTo>
                    <a:lnTo>
                      <a:pt x="2783" y="11990"/>
                    </a:lnTo>
                    <a:lnTo>
                      <a:pt x="2825" y="11990"/>
                    </a:lnTo>
                    <a:lnTo>
                      <a:pt x="2888" y="11948"/>
                    </a:lnTo>
                    <a:lnTo>
                      <a:pt x="2825" y="11865"/>
                    </a:lnTo>
                    <a:lnTo>
                      <a:pt x="2825" y="11760"/>
                    </a:lnTo>
                    <a:lnTo>
                      <a:pt x="2909" y="11718"/>
                    </a:lnTo>
                    <a:lnTo>
                      <a:pt x="2992" y="11781"/>
                    </a:lnTo>
                    <a:lnTo>
                      <a:pt x="2930" y="11885"/>
                    </a:lnTo>
                    <a:lnTo>
                      <a:pt x="2950" y="12032"/>
                    </a:lnTo>
                    <a:lnTo>
                      <a:pt x="2930" y="12095"/>
                    </a:lnTo>
                    <a:lnTo>
                      <a:pt x="2992" y="12199"/>
                    </a:lnTo>
                    <a:lnTo>
                      <a:pt x="3013" y="12283"/>
                    </a:lnTo>
                    <a:lnTo>
                      <a:pt x="3118" y="12409"/>
                    </a:lnTo>
                    <a:lnTo>
                      <a:pt x="3264" y="12409"/>
                    </a:lnTo>
                    <a:lnTo>
                      <a:pt x="3327" y="12450"/>
                    </a:lnTo>
                    <a:lnTo>
                      <a:pt x="3264" y="12492"/>
                    </a:lnTo>
                    <a:lnTo>
                      <a:pt x="3348" y="12555"/>
                    </a:lnTo>
                    <a:lnTo>
                      <a:pt x="3432" y="12639"/>
                    </a:lnTo>
                    <a:lnTo>
                      <a:pt x="3474" y="12555"/>
                    </a:lnTo>
                    <a:lnTo>
                      <a:pt x="3453" y="12178"/>
                    </a:lnTo>
                    <a:lnTo>
                      <a:pt x="3369" y="12032"/>
                    </a:lnTo>
                    <a:lnTo>
                      <a:pt x="3432" y="11948"/>
                    </a:lnTo>
                    <a:lnTo>
                      <a:pt x="3515" y="11885"/>
                    </a:lnTo>
                    <a:lnTo>
                      <a:pt x="3432" y="11781"/>
                    </a:lnTo>
                    <a:lnTo>
                      <a:pt x="3474" y="11718"/>
                    </a:lnTo>
                    <a:lnTo>
                      <a:pt x="3662" y="11676"/>
                    </a:lnTo>
                    <a:lnTo>
                      <a:pt x="3683" y="11593"/>
                    </a:lnTo>
                    <a:lnTo>
                      <a:pt x="3683" y="11467"/>
                    </a:lnTo>
                    <a:lnTo>
                      <a:pt x="3766" y="11321"/>
                    </a:lnTo>
                    <a:lnTo>
                      <a:pt x="3683" y="11195"/>
                    </a:lnTo>
                    <a:lnTo>
                      <a:pt x="3662" y="10923"/>
                    </a:lnTo>
                    <a:lnTo>
                      <a:pt x="3536" y="10714"/>
                    </a:lnTo>
                    <a:lnTo>
                      <a:pt x="3557" y="10609"/>
                    </a:lnTo>
                    <a:lnTo>
                      <a:pt x="3829" y="10525"/>
                    </a:lnTo>
                    <a:lnTo>
                      <a:pt x="3829" y="10358"/>
                    </a:lnTo>
                    <a:lnTo>
                      <a:pt x="3871" y="10212"/>
                    </a:lnTo>
                    <a:lnTo>
                      <a:pt x="3662" y="10002"/>
                    </a:lnTo>
                    <a:lnTo>
                      <a:pt x="3515" y="9898"/>
                    </a:lnTo>
                    <a:lnTo>
                      <a:pt x="3515" y="9688"/>
                    </a:lnTo>
                    <a:lnTo>
                      <a:pt x="3536" y="9479"/>
                    </a:lnTo>
                    <a:lnTo>
                      <a:pt x="3515" y="9249"/>
                    </a:lnTo>
                    <a:lnTo>
                      <a:pt x="3453" y="9103"/>
                    </a:lnTo>
                    <a:lnTo>
                      <a:pt x="3515" y="8914"/>
                    </a:lnTo>
                    <a:lnTo>
                      <a:pt x="3453" y="8621"/>
                    </a:lnTo>
                    <a:lnTo>
                      <a:pt x="3411" y="8308"/>
                    </a:lnTo>
                    <a:lnTo>
                      <a:pt x="3453" y="8077"/>
                    </a:lnTo>
                    <a:lnTo>
                      <a:pt x="3578" y="7847"/>
                    </a:lnTo>
                    <a:lnTo>
                      <a:pt x="3683" y="7764"/>
                    </a:lnTo>
                    <a:lnTo>
                      <a:pt x="3850" y="7784"/>
                    </a:lnTo>
                    <a:lnTo>
                      <a:pt x="4059" y="7805"/>
                    </a:lnTo>
                    <a:lnTo>
                      <a:pt x="4164" y="7680"/>
                    </a:lnTo>
                    <a:lnTo>
                      <a:pt x="4143" y="7450"/>
                    </a:lnTo>
                    <a:lnTo>
                      <a:pt x="4080" y="7366"/>
                    </a:lnTo>
                    <a:lnTo>
                      <a:pt x="4080" y="7240"/>
                    </a:lnTo>
                    <a:lnTo>
                      <a:pt x="4290" y="6738"/>
                    </a:lnTo>
                    <a:lnTo>
                      <a:pt x="4290" y="6487"/>
                    </a:lnTo>
                    <a:lnTo>
                      <a:pt x="4352" y="6215"/>
                    </a:lnTo>
                    <a:lnTo>
                      <a:pt x="4394" y="6069"/>
                    </a:lnTo>
                    <a:lnTo>
                      <a:pt x="4394" y="5901"/>
                    </a:lnTo>
                    <a:lnTo>
                      <a:pt x="4311" y="5818"/>
                    </a:lnTo>
                    <a:lnTo>
                      <a:pt x="4311" y="5692"/>
                    </a:lnTo>
                    <a:lnTo>
                      <a:pt x="4499" y="5587"/>
                    </a:lnTo>
                    <a:lnTo>
                      <a:pt x="4708" y="5567"/>
                    </a:lnTo>
                    <a:lnTo>
                      <a:pt x="4792" y="5483"/>
                    </a:lnTo>
                    <a:lnTo>
                      <a:pt x="4813" y="5357"/>
                    </a:lnTo>
                    <a:lnTo>
                      <a:pt x="4980" y="5064"/>
                    </a:lnTo>
                    <a:lnTo>
                      <a:pt x="5127" y="4855"/>
                    </a:lnTo>
                    <a:lnTo>
                      <a:pt x="5189" y="4730"/>
                    </a:lnTo>
                    <a:lnTo>
                      <a:pt x="5106" y="4541"/>
                    </a:lnTo>
                    <a:lnTo>
                      <a:pt x="5043" y="4458"/>
                    </a:lnTo>
                    <a:lnTo>
                      <a:pt x="5043" y="4206"/>
                    </a:lnTo>
                    <a:lnTo>
                      <a:pt x="5127" y="4186"/>
                    </a:lnTo>
                    <a:lnTo>
                      <a:pt x="5189" y="4081"/>
                    </a:lnTo>
                    <a:lnTo>
                      <a:pt x="5231" y="3934"/>
                    </a:lnTo>
                    <a:lnTo>
                      <a:pt x="5315" y="3893"/>
                    </a:lnTo>
                    <a:lnTo>
                      <a:pt x="5399" y="3704"/>
                    </a:lnTo>
                    <a:lnTo>
                      <a:pt x="5524" y="3600"/>
                    </a:lnTo>
                    <a:lnTo>
                      <a:pt x="5629" y="3683"/>
                    </a:lnTo>
                    <a:lnTo>
                      <a:pt x="5712" y="3725"/>
                    </a:lnTo>
                    <a:lnTo>
                      <a:pt x="5754" y="3725"/>
                    </a:lnTo>
                    <a:lnTo>
                      <a:pt x="5859" y="3621"/>
                    </a:lnTo>
                    <a:lnTo>
                      <a:pt x="5775" y="3516"/>
                    </a:lnTo>
                    <a:lnTo>
                      <a:pt x="5859" y="3474"/>
                    </a:lnTo>
                    <a:lnTo>
                      <a:pt x="5859" y="3390"/>
                    </a:lnTo>
                    <a:lnTo>
                      <a:pt x="5880" y="3349"/>
                    </a:lnTo>
                    <a:lnTo>
                      <a:pt x="5775" y="3181"/>
                    </a:lnTo>
                    <a:lnTo>
                      <a:pt x="5838" y="3160"/>
                    </a:lnTo>
                    <a:lnTo>
                      <a:pt x="6026" y="3160"/>
                    </a:lnTo>
                    <a:lnTo>
                      <a:pt x="6152" y="3077"/>
                    </a:lnTo>
                    <a:lnTo>
                      <a:pt x="6340" y="3139"/>
                    </a:lnTo>
                    <a:lnTo>
                      <a:pt x="6445" y="3202"/>
                    </a:lnTo>
                    <a:lnTo>
                      <a:pt x="6570" y="3223"/>
                    </a:lnTo>
                    <a:lnTo>
                      <a:pt x="6654" y="3286"/>
                    </a:lnTo>
                    <a:lnTo>
                      <a:pt x="6696" y="3265"/>
                    </a:lnTo>
                    <a:lnTo>
                      <a:pt x="6759" y="3307"/>
                    </a:lnTo>
                    <a:lnTo>
                      <a:pt x="6759" y="3160"/>
                    </a:lnTo>
                    <a:lnTo>
                      <a:pt x="6696" y="3077"/>
                    </a:lnTo>
                    <a:lnTo>
                      <a:pt x="6717" y="2888"/>
                    </a:lnTo>
                    <a:lnTo>
                      <a:pt x="6800" y="2846"/>
                    </a:lnTo>
                    <a:lnTo>
                      <a:pt x="6779" y="2700"/>
                    </a:lnTo>
                    <a:lnTo>
                      <a:pt x="6696" y="2658"/>
                    </a:lnTo>
                    <a:lnTo>
                      <a:pt x="6675" y="2554"/>
                    </a:lnTo>
                    <a:lnTo>
                      <a:pt x="6675" y="2554"/>
                    </a:lnTo>
                    <a:lnTo>
                      <a:pt x="6800" y="2616"/>
                    </a:lnTo>
                    <a:lnTo>
                      <a:pt x="6926" y="2574"/>
                    </a:lnTo>
                    <a:lnTo>
                      <a:pt x="6989" y="2554"/>
                    </a:lnTo>
                    <a:lnTo>
                      <a:pt x="7010" y="2533"/>
                    </a:lnTo>
                    <a:lnTo>
                      <a:pt x="7072" y="2533"/>
                    </a:lnTo>
                    <a:lnTo>
                      <a:pt x="7093" y="2512"/>
                    </a:lnTo>
                    <a:lnTo>
                      <a:pt x="7072" y="2428"/>
                    </a:lnTo>
                    <a:lnTo>
                      <a:pt x="7093" y="2323"/>
                    </a:lnTo>
                    <a:lnTo>
                      <a:pt x="7177" y="2261"/>
                    </a:lnTo>
                    <a:lnTo>
                      <a:pt x="7282" y="2261"/>
                    </a:lnTo>
                    <a:lnTo>
                      <a:pt x="7344" y="2407"/>
                    </a:lnTo>
                    <a:lnTo>
                      <a:pt x="7616" y="2616"/>
                    </a:lnTo>
                    <a:lnTo>
                      <a:pt x="7637" y="2742"/>
                    </a:lnTo>
                    <a:lnTo>
                      <a:pt x="7742" y="2846"/>
                    </a:lnTo>
                    <a:lnTo>
                      <a:pt x="7909" y="2930"/>
                    </a:lnTo>
                    <a:lnTo>
                      <a:pt x="8160" y="2930"/>
                    </a:lnTo>
                    <a:lnTo>
                      <a:pt x="8328" y="2784"/>
                    </a:lnTo>
                    <a:lnTo>
                      <a:pt x="8391" y="2700"/>
                    </a:lnTo>
                    <a:lnTo>
                      <a:pt x="8495" y="2700"/>
                    </a:lnTo>
                    <a:lnTo>
                      <a:pt x="8704" y="2846"/>
                    </a:lnTo>
                    <a:lnTo>
                      <a:pt x="8851" y="2867"/>
                    </a:lnTo>
                    <a:lnTo>
                      <a:pt x="8893" y="2742"/>
                    </a:lnTo>
                    <a:lnTo>
                      <a:pt x="8976" y="2679"/>
                    </a:lnTo>
                    <a:lnTo>
                      <a:pt x="9060" y="2616"/>
                    </a:lnTo>
                    <a:lnTo>
                      <a:pt x="9165" y="2616"/>
                    </a:lnTo>
                    <a:lnTo>
                      <a:pt x="9269" y="2554"/>
                    </a:lnTo>
                    <a:lnTo>
                      <a:pt x="9311" y="2470"/>
                    </a:lnTo>
                    <a:lnTo>
                      <a:pt x="9269" y="2365"/>
                    </a:lnTo>
                    <a:lnTo>
                      <a:pt x="9207" y="2219"/>
                    </a:lnTo>
                    <a:lnTo>
                      <a:pt x="9228" y="1905"/>
                    </a:lnTo>
                    <a:lnTo>
                      <a:pt x="9290" y="1821"/>
                    </a:lnTo>
                    <a:lnTo>
                      <a:pt x="9228" y="1717"/>
                    </a:lnTo>
                    <a:lnTo>
                      <a:pt x="9290" y="1696"/>
                    </a:lnTo>
                    <a:lnTo>
                      <a:pt x="9395" y="1570"/>
                    </a:lnTo>
                    <a:lnTo>
                      <a:pt x="9374" y="1507"/>
                    </a:lnTo>
                    <a:lnTo>
                      <a:pt x="9500" y="1424"/>
                    </a:lnTo>
                    <a:lnTo>
                      <a:pt x="9646" y="1486"/>
                    </a:lnTo>
                    <a:lnTo>
                      <a:pt x="9730" y="1466"/>
                    </a:lnTo>
                    <a:lnTo>
                      <a:pt x="9730" y="1403"/>
                    </a:lnTo>
                    <a:lnTo>
                      <a:pt x="9813" y="1298"/>
                    </a:lnTo>
                    <a:lnTo>
                      <a:pt x="10065" y="1298"/>
                    </a:lnTo>
                    <a:lnTo>
                      <a:pt x="10169" y="1382"/>
                    </a:lnTo>
                    <a:lnTo>
                      <a:pt x="10316" y="1528"/>
                    </a:lnTo>
                    <a:lnTo>
                      <a:pt x="10378" y="1633"/>
                    </a:lnTo>
                    <a:lnTo>
                      <a:pt x="10525" y="1654"/>
                    </a:lnTo>
                    <a:lnTo>
                      <a:pt x="10692" y="1696"/>
                    </a:lnTo>
                    <a:lnTo>
                      <a:pt x="10755" y="1800"/>
                    </a:lnTo>
                    <a:lnTo>
                      <a:pt x="10860" y="1905"/>
                    </a:lnTo>
                    <a:lnTo>
                      <a:pt x="10839" y="2030"/>
                    </a:lnTo>
                    <a:lnTo>
                      <a:pt x="10734" y="2177"/>
                    </a:lnTo>
                    <a:lnTo>
                      <a:pt x="10755" y="2428"/>
                    </a:lnTo>
                    <a:lnTo>
                      <a:pt x="10839" y="2428"/>
                    </a:lnTo>
                    <a:lnTo>
                      <a:pt x="10839" y="2219"/>
                    </a:lnTo>
                    <a:lnTo>
                      <a:pt x="10985" y="2051"/>
                    </a:lnTo>
                    <a:lnTo>
                      <a:pt x="11111" y="2030"/>
                    </a:lnTo>
                    <a:lnTo>
                      <a:pt x="11194" y="1926"/>
                    </a:lnTo>
                    <a:lnTo>
                      <a:pt x="11194" y="1779"/>
                    </a:lnTo>
                    <a:lnTo>
                      <a:pt x="11299" y="1738"/>
                    </a:lnTo>
                    <a:lnTo>
                      <a:pt x="11404" y="1800"/>
                    </a:lnTo>
                    <a:lnTo>
                      <a:pt x="11487" y="1717"/>
                    </a:lnTo>
                    <a:lnTo>
                      <a:pt x="11487" y="1591"/>
                    </a:lnTo>
                    <a:lnTo>
                      <a:pt x="11425" y="1591"/>
                    </a:lnTo>
                    <a:lnTo>
                      <a:pt x="11362" y="1507"/>
                    </a:lnTo>
                    <a:lnTo>
                      <a:pt x="11299" y="1507"/>
                    </a:lnTo>
                    <a:lnTo>
                      <a:pt x="11278" y="1528"/>
                    </a:lnTo>
                    <a:lnTo>
                      <a:pt x="11278" y="1612"/>
                    </a:lnTo>
                    <a:lnTo>
                      <a:pt x="11215" y="1570"/>
                    </a:lnTo>
                    <a:lnTo>
                      <a:pt x="11194" y="1507"/>
                    </a:lnTo>
                    <a:lnTo>
                      <a:pt x="11153" y="1507"/>
                    </a:lnTo>
                    <a:lnTo>
                      <a:pt x="11153" y="1570"/>
                    </a:lnTo>
                    <a:lnTo>
                      <a:pt x="11111" y="1696"/>
                    </a:lnTo>
                    <a:lnTo>
                      <a:pt x="11090" y="1654"/>
                    </a:lnTo>
                    <a:lnTo>
                      <a:pt x="11048" y="1591"/>
                    </a:lnTo>
                    <a:lnTo>
                      <a:pt x="10964" y="1633"/>
                    </a:lnTo>
                    <a:lnTo>
                      <a:pt x="10943" y="1696"/>
                    </a:lnTo>
                    <a:lnTo>
                      <a:pt x="10901" y="1612"/>
                    </a:lnTo>
                    <a:lnTo>
                      <a:pt x="10881" y="1486"/>
                    </a:lnTo>
                    <a:lnTo>
                      <a:pt x="10839" y="1486"/>
                    </a:lnTo>
                    <a:lnTo>
                      <a:pt x="10776" y="1361"/>
                    </a:lnTo>
                    <a:lnTo>
                      <a:pt x="10734" y="1319"/>
                    </a:lnTo>
                    <a:lnTo>
                      <a:pt x="10650" y="1319"/>
                    </a:lnTo>
                    <a:lnTo>
                      <a:pt x="10567" y="1298"/>
                    </a:lnTo>
                    <a:lnTo>
                      <a:pt x="10420" y="1277"/>
                    </a:lnTo>
                    <a:lnTo>
                      <a:pt x="10357" y="1193"/>
                    </a:lnTo>
                    <a:lnTo>
                      <a:pt x="10378" y="1173"/>
                    </a:lnTo>
                    <a:lnTo>
                      <a:pt x="10546" y="1214"/>
                    </a:lnTo>
                    <a:lnTo>
                      <a:pt x="10692" y="1193"/>
                    </a:lnTo>
                    <a:lnTo>
                      <a:pt x="10797" y="1214"/>
                    </a:lnTo>
                    <a:lnTo>
                      <a:pt x="11048" y="1256"/>
                    </a:lnTo>
                    <a:lnTo>
                      <a:pt x="11194" y="1193"/>
                    </a:lnTo>
                    <a:lnTo>
                      <a:pt x="11299" y="984"/>
                    </a:lnTo>
                    <a:lnTo>
                      <a:pt x="11508" y="942"/>
                    </a:lnTo>
                    <a:lnTo>
                      <a:pt x="11613" y="859"/>
                    </a:lnTo>
                    <a:lnTo>
                      <a:pt x="11613" y="838"/>
                    </a:lnTo>
                    <a:lnTo>
                      <a:pt x="11529" y="796"/>
                    </a:lnTo>
                    <a:lnTo>
                      <a:pt x="11508" y="754"/>
                    </a:lnTo>
                    <a:lnTo>
                      <a:pt x="11425" y="733"/>
                    </a:lnTo>
                    <a:lnTo>
                      <a:pt x="11320" y="754"/>
                    </a:lnTo>
                    <a:lnTo>
                      <a:pt x="11194" y="608"/>
                    </a:lnTo>
                    <a:lnTo>
                      <a:pt x="11111" y="608"/>
                    </a:lnTo>
                    <a:lnTo>
                      <a:pt x="11006" y="733"/>
                    </a:lnTo>
                    <a:lnTo>
                      <a:pt x="10964" y="733"/>
                    </a:lnTo>
                    <a:lnTo>
                      <a:pt x="10943" y="691"/>
                    </a:lnTo>
                    <a:lnTo>
                      <a:pt x="11048" y="649"/>
                    </a:lnTo>
                    <a:lnTo>
                      <a:pt x="11048" y="566"/>
                    </a:lnTo>
                    <a:lnTo>
                      <a:pt x="10943" y="524"/>
                    </a:lnTo>
                    <a:lnTo>
                      <a:pt x="10901" y="482"/>
                    </a:lnTo>
                    <a:lnTo>
                      <a:pt x="10839" y="482"/>
                    </a:lnTo>
                    <a:lnTo>
                      <a:pt x="10776" y="608"/>
                    </a:lnTo>
                    <a:lnTo>
                      <a:pt x="10734" y="608"/>
                    </a:lnTo>
                    <a:lnTo>
                      <a:pt x="10734" y="524"/>
                    </a:lnTo>
                    <a:lnTo>
                      <a:pt x="10671" y="545"/>
                    </a:lnTo>
                    <a:lnTo>
                      <a:pt x="10650" y="587"/>
                    </a:lnTo>
                    <a:lnTo>
                      <a:pt x="10588" y="587"/>
                    </a:lnTo>
                    <a:lnTo>
                      <a:pt x="10567" y="545"/>
                    </a:lnTo>
                    <a:lnTo>
                      <a:pt x="10650" y="482"/>
                    </a:lnTo>
                    <a:lnTo>
                      <a:pt x="10650" y="419"/>
                    </a:lnTo>
                    <a:lnTo>
                      <a:pt x="10546" y="357"/>
                    </a:lnTo>
                    <a:lnTo>
                      <a:pt x="10420" y="357"/>
                    </a:lnTo>
                    <a:lnTo>
                      <a:pt x="10357" y="377"/>
                    </a:lnTo>
                    <a:lnTo>
                      <a:pt x="10337" y="545"/>
                    </a:lnTo>
                    <a:lnTo>
                      <a:pt x="10253" y="587"/>
                    </a:lnTo>
                    <a:lnTo>
                      <a:pt x="10253" y="649"/>
                    </a:lnTo>
                    <a:lnTo>
                      <a:pt x="10316" y="796"/>
                    </a:lnTo>
                    <a:lnTo>
                      <a:pt x="10316" y="880"/>
                    </a:lnTo>
                    <a:lnTo>
                      <a:pt x="10253" y="942"/>
                    </a:lnTo>
                    <a:lnTo>
                      <a:pt x="10211" y="838"/>
                    </a:lnTo>
                    <a:lnTo>
                      <a:pt x="10127" y="838"/>
                    </a:lnTo>
                    <a:lnTo>
                      <a:pt x="10127" y="859"/>
                    </a:lnTo>
                    <a:lnTo>
                      <a:pt x="10023" y="838"/>
                    </a:lnTo>
                    <a:lnTo>
                      <a:pt x="9897" y="901"/>
                    </a:lnTo>
                    <a:lnTo>
                      <a:pt x="9897" y="901"/>
                    </a:lnTo>
                    <a:lnTo>
                      <a:pt x="10002" y="754"/>
                    </a:lnTo>
                    <a:lnTo>
                      <a:pt x="10065" y="733"/>
                    </a:lnTo>
                    <a:lnTo>
                      <a:pt x="10127" y="608"/>
                    </a:lnTo>
                    <a:lnTo>
                      <a:pt x="10127" y="566"/>
                    </a:lnTo>
                    <a:lnTo>
                      <a:pt x="10065" y="566"/>
                    </a:lnTo>
                    <a:lnTo>
                      <a:pt x="9960" y="649"/>
                    </a:lnTo>
                    <a:lnTo>
                      <a:pt x="9897" y="649"/>
                    </a:lnTo>
                    <a:lnTo>
                      <a:pt x="9918" y="587"/>
                    </a:lnTo>
                    <a:lnTo>
                      <a:pt x="10002" y="524"/>
                    </a:lnTo>
                    <a:lnTo>
                      <a:pt x="10002" y="482"/>
                    </a:lnTo>
                    <a:lnTo>
                      <a:pt x="9897" y="461"/>
                    </a:lnTo>
                    <a:lnTo>
                      <a:pt x="9855" y="419"/>
                    </a:lnTo>
                    <a:lnTo>
                      <a:pt x="9960" y="377"/>
                    </a:lnTo>
                    <a:lnTo>
                      <a:pt x="10002" y="419"/>
                    </a:lnTo>
                    <a:lnTo>
                      <a:pt x="10127" y="419"/>
                    </a:lnTo>
                    <a:lnTo>
                      <a:pt x="10169" y="231"/>
                    </a:lnTo>
                    <a:lnTo>
                      <a:pt x="10169" y="168"/>
                    </a:lnTo>
                    <a:lnTo>
                      <a:pt x="10044" y="210"/>
                    </a:lnTo>
                    <a:lnTo>
                      <a:pt x="10002" y="147"/>
                    </a:lnTo>
                    <a:lnTo>
                      <a:pt x="10023" y="64"/>
                    </a:lnTo>
                    <a:lnTo>
                      <a:pt x="10002" y="1"/>
                    </a:lnTo>
                    <a:lnTo>
                      <a:pt x="9918" y="64"/>
                    </a:lnTo>
                    <a:lnTo>
                      <a:pt x="9855" y="64"/>
                    </a:lnTo>
                    <a:lnTo>
                      <a:pt x="9792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2" name="Google Shape;572;p35"/>
              <p:cNvSpPr/>
              <p:nvPr/>
            </p:nvSpPr>
            <p:spPr>
              <a:xfrm>
                <a:off x="3823325" y="2021850"/>
                <a:ext cx="143875" cy="32487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12995" extrusionOk="0">
                    <a:moveTo>
                      <a:pt x="3788" y="1"/>
                    </a:moveTo>
                    <a:lnTo>
                      <a:pt x="3725" y="21"/>
                    </a:lnTo>
                    <a:lnTo>
                      <a:pt x="3599" y="63"/>
                    </a:lnTo>
                    <a:lnTo>
                      <a:pt x="3474" y="1"/>
                    </a:lnTo>
                    <a:lnTo>
                      <a:pt x="3474" y="1"/>
                    </a:lnTo>
                    <a:lnTo>
                      <a:pt x="3495" y="105"/>
                    </a:lnTo>
                    <a:lnTo>
                      <a:pt x="3578" y="147"/>
                    </a:lnTo>
                    <a:lnTo>
                      <a:pt x="3599" y="293"/>
                    </a:lnTo>
                    <a:lnTo>
                      <a:pt x="3516" y="335"/>
                    </a:lnTo>
                    <a:lnTo>
                      <a:pt x="3495" y="524"/>
                    </a:lnTo>
                    <a:lnTo>
                      <a:pt x="3558" y="607"/>
                    </a:lnTo>
                    <a:lnTo>
                      <a:pt x="3558" y="754"/>
                    </a:lnTo>
                    <a:lnTo>
                      <a:pt x="3495" y="712"/>
                    </a:lnTo>
                    <a:lnTo>
                      <a:pt x="3453" y="733"/>
                    </a:lnTo>
                    <a:lnTo>
                      <a:pt x="3369" y="670"/>
                    </a:lnTo>
                    <a:lnTo>
                      <a:pt x="3244" y="649"/>
                    </a:lnTo>
                    <a:lnTo>
                      <a:pt x="3139" y="586"/>
                    </a:lnTo>
                    <a:lnTo>
                      <a:pt x="2951" y="524"/>
                    </a:lnTo>
                    <a:lnTo>
                      <a:pt x="2825" y="607"/>
                    </a:lnTo>
                    <a:lnTo>
                      <a:pt x="2637" y="607"/>
                    </a:lnTo>
                    <a:lnTo>
                      <a:pt x="2574" y="628"/>
                    </a:lnTo>
                    <a:lnTo>
                      <a:pt x="2679" y="796"/>
                    </a:lnTo>
                    <a:lnTo>
                      <a:pt x="2658" y="837"/>
                    </a:lnTo>
                    <a:lnTo>
                      <a:pt x="2658" y="921"/>
                    </a:lnTo>
                    <a:lnTo>
                      <a:pt x="2574" y="963"/>
                    </a:lnTo>
                    <a:lnTo>
                      <a:pt x="2658" y="1068"/>
                    </a:lnTo>
                    <a:lnTo>
                      <a:pt x="2553" y="1172"/>
                    </a:lnTo>
                    <a:lnTo>
                      <a:pt x="2511" y="1172"/>
                    </a:lnTo>
                    <a:lnTo>
                      <a:pt x="2428" y="1130"/>
                    </a:lnTo>
                    <a:lnTo>
                      <a:pt x="2323" y="1047"/>
                    </a:lnTo>
                    <a:lnTo>
                      <a:pt x="2198" y="1151"/>
                    </a:lnTo>
                    <a:lnTo>
                      <a:pt x="2114" y="1340"/>
                    </a:lnTo>
                    <a:lnTo>
                      <a:pt x="2030" y="1381"/>
                    </a:lnTo>
                    <a:lnTo>
                      <a:pt x="1988" y="1528"/>
                    </a:lnTo>
                    <a:lnTo>
                      <a:pt x="1926" y="1633"/>
                    </a:lnTo>
                    <a:lnTo>
                      <a:pt x="1842" y="1653"/>
                    </a:lnTo>
                    <a:lnTo>
                      <a:pt x="1842" y="1905"/>
                    </a:lnTo>
                    <a:lnTo>
                      <a:pt x="1905" y="1988"/>
                    </a:lnTo>
                    <a:lnTo>
                      <a:pt x="1988" y="2177"/>
                    </a:lnTo>
                    <a:lnTo>
                      <a:pt x="1926" y="2302"/>
                    </a:lnTo>
                    <a:lnTo>
                      <a:pt x="1779" y="2511"/>
                    </a:lnTo>
                    <a:lnTo>
                      <a:pt x="1612" y="2804"/>
                    </a:lnTo>
                    <a:lnTo>
                      <a:pt x="1591" y="2930"/>
                    </a:lnTo>
                    <a:lnTo>
                      <a:pt x="1507" y="3014"/>
                    </a:lnTo>
                    <a:lnTo>
                      <a:pt x="1298" y="3034"/>
                    </a:lnTo>
                    <a:lnTo>
                      <a:pt x="1110" y="3139"/>
                    </a:lnTo>
                    <a:lnTo>
                      <a:pt x="1110" y="3265"/>
                    </a:lnTo>
                    <a:lnTo>
                      <a:pt x="1193" y="3348"/>
                    </a:lnTo>
                    <a:lnTo>
                      <a:pt x="1193" y="3516"/>
                    </a:lnTo>
                    <a:lnTo>
                      <a:pt x="1151" y="3662"/>
                    </a:lnTo>
                    <a:lnTo>
                      <a:pt x="1089" y="3934"/>
                    </a:lnTo>
                    <a:lnTo>
                      <a:pt x="1089" y="4185"/>
                    </a:lnTo>
                    <a:lnTo>
                      <a:pt x="879" y="4687"/>
                    </a:lnTo>
                    <a:lnTo>
                      <a:pt x="879" y="4813"/>
                    </a:lnTo>
                    <a:lnTo>
                      <a:pt x="942" y="4897"/>
                    </a:lnTo>
                    <a:lnTo>
                      <a:pt x="963" y="5127"/>
                    </a:lnTo>
                    <a:lnTo>
                      <a:pt x="858" y="5252"/>
                    </a:lnTo>
                    <a:lnTo>
                      <a:pt x="649" y="5231"/>
                    </a:lnTo>
                    <a:lnTo>
                      <a:pt x="482" y="5211"/>
                    </a:lnTo>
                    <a:lnTo>
                      <a:pt x="377" y="5294"/>
                    </a:lnTo>
                    <a:lnTo>
                      <a:pt x="252" y="5524"/>
                    </a:lnTo>
                    <a:lnTo>
                      <a:pt x="210" y="5755"/>
                    </a:lnTo>
                    <a:lnTo>
                      <a:pt x="252" y="6068"/>
                    </a:lnTo>
                    <a:lnTo>
                      <a:pt x="314" y="6361"/>
                    </a:lnTo>
                    <a:lnTo>
                      <a:pt x="252" y="6550"/>
                    </a:lnTo>
                    <a:lnTo>
                      <a:pt x="314" y="6696"/>
                    </a:lnTo>
                    <a:lnTo>
                      <a:pt x="335" y="6926"/>
                    </a:lnTo>
                    <a:lnTo>
                      <a:pt x="314" y="7135"/>
                    </a:lnTo>
                    <a:lnTo>
                      <a:pt x="314" y="7345"/>
                    </a:lnTo>
                    <a:lnTo>
                      <a:pt x="461" y="7449"/>
                    </a:lnTo>
                    <a:lnTo>
                      <a:pt x="670" y="7659"/>
                    </a:lnTo>
                    <a:lnTo>
                      <a:pt x="628" y="7805"/>
                    </a:lnTo>
                    <a:lnTo>
                      <a:pt x="628" y="7972"/>
                    </a:lnTo>
                    <a:lnTo>
                      <a:pt x="356" y="8056"/>
                    </a:lnTo>
                    <a:lnTo>
                      <a:pt x="335" y="8161"/>
                    </a:lnTo>
                    <a:lnTo>
                      <a:pt x="461" y="8370"/>
                    </a:lnTo>
                    <a:lnTo>
                      <a:pt x="482" y="8642"/>
                    </a:lnTo>
                    <a:lnTo>
                      <a:pt x="565" y="8768"/>
                    </a:lnTo>
                    <a:lnTo>
                      <a:pt x="482" y="8914"/>
                    </a:lnTo>
                    <a:lnTo>
                      <a:pt x="482" y="9040"/>
                    </a:lnTo>
                    <a:lnTo>
                      <a:pt x="461" y="9123"/>
                    </a:lnTo>
                    <a:lnTo>
                      <a:pt x="273" y="9165"/>
                    </a:lnTo>
                    <a:lnTo>
                      <a:pt x="231" y="9228"/>
                    </a:lnTo>
                    <a:lnTo>
                      <a:pt x="314" y="9332"/>
                    </a:lnTo>
                    <a:lnTo>
                      <a:pt x="231" y="9395"/>
                    </a:lnTo>
                    <a:lnTo>
                      <a:pt x="168" y="9479"/>
                    </a:lnTo>
                    <a:lnTo>
                      <a:pt x="252" y="9625"/>
                    </a:lnTo>
                    <a:lnTo>
                      <a:pt x="273" y="10002"/>
                    </a:lnTo>
                    <a:lnTo>
                      <a:pt x="231" y="10086"/>
                    </a:lnTo>
                    <a:lnTo>
                      <a:pt x="147" y="10002"/>
                    </a:lnTo>
                    <a:lnTo>
                      <a:pt x="63" y="9939"/>
                    </a:lnTo>
                    <a:lnTo>
                      <a:pt x="63" y="9960"/>
                    </a:lnTo>
                    <a:lnTo>
                      <a:pt x="1" y="10023"/>
                    </a:lnTo>
                    <a:lnTo>
                      <a:pt x="21" y="10253"/>
                    </a:lnTo>
                    <a:lnTo>
                      <a:pt x="42" y="10337"/>
                    </a:lnTo>
                    <a:lnTo>
                      <a:pt x="63" y="10525"/>
                    </a:lnTo>
                    <a:lnTo>
                      <a:pt x="147" y="10546"/>
                    </a:lnTo>
                    <a:lnTo>
                      <a:pt x="168" y="10588"/>
                    </a:lnTo>
                    <a:lnTo>
                      <a:pt x="147" y="10734"/>
                    </a:lnTo>
                    <a:lnTo>
                      <a:pt x="273" y="10672"/>
                    </a:lnTo>
                    <a:lnTo>
                      <a:pt x="210" y="10567"/>
                    </a:lnTo>
                    <a:lnTo>
                      <a:pt x="231" y="10483"/>
                    </a:lnTo>
                    <a:lnTo>
                      <a:pt x="273" y="10483"/>
                    </a:lnTo>
                    <a:lnTo>
                      <a:pt x="252" y="10546"/>
                    </a:lnTo>
                    <a:lnTo>
                      <a:pt x="335" y="10588"/>
                    </a:lnTo>
                    <a:lnTo>
                      <a:pt x="377" y="10672"/>
                    </a:lnTo>
                    <a:lnTo>
                      <a:pt x="252" y="10755"/>
                    </a:lnTo>
                    <a:lnTo>
                      <a:pt x="231" y="10860"/>
                    </a:lnTo>
                    <a:lnTo>
                      <a:pt x="273" y="10944"/>
                    </a:lnTo>
                    <a:lnTo>
                      <a:pt x="252" y="11069"/>
                    </a:lnTo>
                    <a:lnTo>
                      <a:pt x="210" y="11111"/>
                    </a:lnTo>
                    <a:lnTo>
                      <a:pt x="273" y="11216"/>
                    </a:lnTo>
                    <a:lnTo>
                      <a:pt x="356" y="11257"/>
                    </a:lnTo>
                    <a:lnTo>
                      <a:pt x="440" y="11383"/>
                    </a:lnTo>
                    <a:lnTo>
                      <a:pt x="482" y="11425"/>
                    </a:lnTo>
                    <a:lnTo>
                      <a:pt x="586" y="11634"/>
                    </a:lnTo>
                    <a:lnTo>
                      <a:pt x="586" y="11801"/>
                    </a:lnTo>
                    <a:lnTo>
                      <a:pt x="733" y="11843"/>
                    </a:lnTo>
                    <a:lnTo>
                      <a:pt x="754" y="11948"/>
                    </a:lnTo>
                    <a:lnTo>
                      <a:pt x="858" y="12094"/>
                    </a:lnTo>
                    <a:lnTo>
                      <a:pt x="984" y="12011"/>
                    </a:lnTo>
                    <a:lnTo>
                      <a:pt x="1005" y="12136"/>
                    </a:lnTo>
                    <a:lnTo>
                      <a:pt x="942" y="12304"/>
                    </a:lnTo>
                    <a:lnTo>
                      <a:pt x="775" y="12325"/>
                    </a:lnTo>
                    <a:lnTo>
                      <a:pt x="754" y="12366"/>
                    </a:lnTo>
                    <a:lnTo>
                      <a:pt x="838" y="12429"/>
                    </a:lnTo>
                    <a:lnTo>
                      <a:pt x="858" y="12534"/>
                    </a:lnTo>
                    <a:lnTo>
                      <a:pt x="984" y="12555"/>
                    </a:lnTo>
                    <a:lnTo>
                      <a:pt x="1047" y="12848"/>
                    </a:lnTo>
                    <a:lnTo>
                      <a:pt x="963" y="12952"/>
                    </a:lnTo>
                    <a:lnTo>
                      <a:pt x="1005" y="12994"/>
                    </a:lnTo>
                    <a:lnTo>
                      <a:pt x="1151" y="12994"/>
                    </a:lnTo>
                    <a:lnTo>
                      <a:pt x="1423" y="12931"/>
                    </a:lnTo>
                    <a:lnTo>
                      <a:pt x="1570" y="12973"/>
                    </a:lnTo>
                    <a:lnTo>
                      <a:pt x="1695" y="12869"/>
                    </a:lnTo>
                    <a:lnTo>
                      <a:pt x="1674" y="12764"/>
                    </a:lnTo>
                    <a:lnTo>
                      <a:pt x="1612" y="12701"/>
                    </a:lnTo>
                    <a:lnTo>
                      <a:pt x="1695" y="12534"/>
                    </a:lnTo>
                    <a:lnTo>
                      <a:pt x="1884" y="12513"/>
                    </a:lnTo>
                    <a:lnTo>
                      <a:pt x="1905" y="12325"/>
                    </a:lnTo>
                    <a:lnTo>
                      <a:pt x="1926" y="12408"/>
                    </a:lnTo>
                    <a:lnTo>
                      <a:pt x="2135" y="12450"/>
                    </a:lnTo>
                    <a:lnTo>
                      <a:pt x="2260" y="12366"/>
                    </a:lnTo>
                    <a:lnTo>
                      <a:pt x="2365" y="12429"/>
                    </a:lnTo>
                    <a:lnTo>
                      <a:pt x="2449" y="12513"/>
                    </a:lnTo>
                    <a:lnTo>
                      <a:pt x="2553" y="12345"/>
                    </a:lnTo>
                    <a:lnTo>
                      <a:pt x="2616" y="12115"/>
                    </a:lnTo>
                    <a:lnTo>
                      <a:pt x="2679" y="12032"/>
                    </a:lnTo>
                    <a:lnTo>
                      <a:pt x="2721" y="11739"/>
                    </a:lnTo>
                    <a:lnTo>
                      <a:pt x="2762" y="11634"/>
                    </a:lnTo>
                    <a:lnTo>
                      <a:pt x="2658" y="11571"/>
                    </a:lnTo>
                    <a:lnTo>
                      <a:pt x="2679" y="11467"/>
                    </a:lnTo>
                    <a:lnTo>
                      <a:pt x="2783" y="11320"/>
                    </a:lnTo>
                    <a:lnTo>
                      <a:pt x="2679" y="11216"/>
                    </a:lnTo>
                    <a:lnTo>
                      <a:pt x="2783" y="11111"/>
                    </a:lnTo>
                    <a:lnTo>
                      <a:pt x="2658" y="11048"/>
                    </a:lnTo>
                    <a:lnTo>
                      <a:pt x="2721" y="10965"/>
                    </a:lnTo>
                    <a:lnTo>
                      <a:pt x="2658" y="10839"/>
                    </a:lnTo>
                    <a:lnTo>
                      <a:pt x="2762" y="10881"/>
                    </a:lnTo>
                    <a:lnTo>
                      <a:pt x="2930" y="10860"/>
                    </a:lnTo>
                    <a:lnTo>
                      <a:pt x="2783" y="10755"/>
                    </a:lnTo>
                    <a:lnTo>
                      <a:pt x="2846" y="10609"/>
                    </a:lnTo>
                    <a:lnTo>
                      <a:pt x="2846" y="10546"/>
                    </a:lnTo>
                    <a:lnTo>
                      <a:pt x="2658" y="10483"/>
                    </a:lnTo>
                    <a:lnTo>
                      <a:pt x="2888" y="10483"/>
                    </a:lnTo>
                    <a:lnTo>
                      <a:pt x="2762" y="10358"/>
                    </a:lnTo>
                    <a:lnTo>
                      <a:pt x="2679" y="10358"/>
                    </a:lnTo>
                    <a:lnTo>
                      <a:pt x="2742" y="10274"/>
                    </a:lnTo>
                    <a:lnTo>
                      <a:pt x="2783" y="10274"/>
                    </a:lnTo>
                    <a:lnTo>
                      <a:pt x="2825" y="10316"/>
                    </a:lnTo>
                    <a:lnTo>
                      <a:pt x="2888" y="10232"/>
                    </a:lnTo>
                    <a:lnTo>
                      <a:pt x="2867" y="10148"/>
                    </a:lnTo>
                    <a:lnTo>
                      <a:pt x="2972" y="10232"/>
                    </a:lnTo>
                    <a:lnTo>
                      <a:pt x="2993" y="10128"/>
                    </a:lnTo>
                    <a:lnTo>
                      <a:pt x="3076" y="10023"/>
                    </a:lnTo>
                    <a:lnTo>
                      <a:pt x="3160" y="10023"/>
                    </a:lnTo>
                    <a:lnTo>
                      <a:pt x="3139" y="9939"/>
                    </a:lnTo>
                    <a:lnTo>
                      <a:pt x="3181" y="9897"/>
                    </a:lnTo>
                    <a:lnTo>
                      <a:pt x="3202" y="9939"/>
                    </a:lnTo>
                    <a:lnTo>
                      <a:pt x="3181" y="10044"/>
                    </a:lnTo>
                    <a:lnTo>
                      <a:pt x="3265" y="10044"/>
                    </a:lnTo>
                    <a:lnTo>
                      <a:pt x="3369" y="9897"/>
                    </a:lnTo>
                    <a:lnTo>
                      <a:pt x="3453" y="9897"/>
                    </a:lnTo>
                    <a:lnTo>
                      <a:pt x="3516" y="9835"/>
                    </a:lnTo>
                    <a:lnTo>
                      <a:pt x="3495" y="9730"/>
                    </a:lnTo>
                    <a:lnTo>
                      <a:pt x="3411" y="9646"/>
                    </a:lnTo>
                    <a:lnTo>
                      <a:pt x="3286" y="9625"/>
                    </a:lnTo>
                    <a:lnTo>
                      <a:pt x="3181" y="9688"/>
                    </a:lnTo>
                    <a:lnTo>
                      <a:pt x="3139" y="9646"/>
                    </a:lnTo>
                    <a:lnTo>
                      <a:pt x="3055" y="9709"/>
                    </a:lnTo>
                    <a:lnTo>
                      <a:pt x="2972" y="9604"/>
                    </a:lnTo>
                    <a:lnTo>
                      <a:pt x="2846" y="9563"/>
                    </a:lnTo>
                    <a:lnTo>
                      <a:pt x="2762" y="9521"/>
                    </a:lnTo>
                    <a:lnTo>
                      <a:pt x="2616" y="9542"/>
                    </a:lnTo>
                    <a:lnTo>
                      <a:pt x="2616" y="9604"/>
                    </a:lnTo>
                    <a:lnTo>
                      <a:pt x="2553" y="9542"/>
                    </a:lnTo>
                    <a:lnTo>
                      <a:pt x="2407" y="9542"/>
                    </a:lnTo>
                    <a:lnTo>
                      <a:pt x="2365" y="9500"/>
                    </a:lnTo>
                    <a:lnTo>
                      <a:pt x="2470" y="9479"/>
                    </a:lnTo>
                    <a:lnTo>
                      <a:pt x="2553" y="9521"/>
                    </a:lnTo>
                    <a:lnTo>
                      <a:pt x="2637" y="9395"/>
                    </a:lnTo>
                    <a:lnTo>
                      <a:pt x="2679" y="9437"/>
                    </a:lnTo>
                    <a:lnTo>
                      <a:pt x="2783" y="9416"/>
                    </a:lnTo>
                    <a:lnTo>
                      <a:pt x="2825" y="9332"/>
                    </a:lnTo>
                    <a:lnTo>
                      <a:pt x="2930" y="9374"/>
                    </a:lnTo>
                    <a:lnTo>
                      <a:pt x="2972" y="9416"/>
                    </a:lnTo>
                    <a:lnTo>
                      <a:pt x="3034" y="9416"/>
                    </a:lnTo>
                    <a:lnTo>
                      <a:pt x="3055" y="9332"/>
                    </a:lnTo>
                    <a:lnTo>
                      <a:pt x="3097" y="9416"/>
                    </a:lnTo>
                    <a:lnTo>
                      <a:pt x="3244" y="9437"/>
                    </a:lnTo>
                    <a:lnTo>
                      <a:pt x="3202" y="9521"/>
                    </a:lnTo>
                    <a:lnTo>
                      <a:pt x="3306" y="9563"/>
                    </a:lnTo>
                    <a:lnTo>
                      <a:pt x="3474" y="9542"/>
                    </a:lnTo>
                    <a:lnTo>
                      <a:pt x="3495" y="9416"/>
                    </a:lnTo>
                    <a:lnTo>
                      <a:pt x="3662" y="9270"/>
                    </a:lnTo>
                    <a:lnTo>
                      <a:pt x="3725" y="9102"/>
                    </a:lnTo>
                    <a:lnTo>
                      <a:pt x="3599" y="8977"/>
                    </a:lnTo>
                    <a:lnTo>
                      <a:pt x="3599" y="8893"/>
                    </a:lnTo>
                    <a:lnTo>
                      <a:pt x="3453" y="8788"/>
                    </a:lnTo>
                    <a:lnTo>
                      <a:pt x="3474" y="8747"/>
                    </a:lnTo>
                    <a:lnTo>
                      <a:pt x="3265" y="8579"/>
                    </a:lnTo>
                    <a:lnTo>
                      <a:pt x="3244" y="8475"/>
                    </a:lnTo>
                    <a:lnTo>
                      <a:pt x="3160" y="8391"/>
                    </a:lnTo>
                    <a:lnTo>
                      <a:pt x="3055" y="8516"/>
                    </a:lnTo>
                    <a:lnTo>
                      <a:pt x="2993" y="8433"/>
                    </a:lnTo>
                    <a:lnTo>
                      <a:pt x="2951" y="8454"/>
                    </a:lnTo>
                    <a:lnTo>
                      <a:pt x="2951" y="8349"/>
                    </a:lnTo>
                    <a:lnTo>
                      <a:pt x="2867" y="8349"/>
                    </a:lnTo>
                    <a:lnTo>
                      <a:pt x="2825" y="8244"/>
                    </a:lnTo>
                    <a:lnTo>
                      <a:pt x="2742" y="8182"/>
                    </a:lnTo>
                    <a:lnTo>
                      <a:pt x="2825" y="8077"/>
                    </a:lnTo>
                    <a:lnTo>
                      <a:pt x="2762" y="7952"/>
                    </a:lnTo>
                    <a:lnTo>
                      <a:pt x="2825" y="7931"/>
                    </a:lnTo>
                    <a:lnTo>
                      <a:pt x="2825" y="7847"/>
                    </a:lnTo>
                    <a:lnTo>
                      <a:pt x="2742" y="7826"/>
                    </a:lnTo>
                    <a:lnTo>
                      <a:pt x="2825" y="7721"/>
                    </a:lnTo>
                    <a:lnTo>
                      <a:pt x="2783" y="7533"/>
                    </a:lnTo>
                    <a:lnTo>
                      <a:pt x="2825" y="7512"/>
                    </a:lnTo>
                    <a:lnTo>
                      <a:pt x="2867" y="7554"/>
                    </a:lnTo>
                    <a:lnTo>
                      <a:pt x="2888" y="7449"/>
                    </a:lnTo>
                    <a:lnTo>
                      <a:pt x="2825" y="7345"/>
                    </a:lnTo>
                    <a:lnTo>
                      <a:pt x="2846" y="7198"/>
                    </a:lnTo>
                    <a:lnTo>
                      <a:pt x="2825" y="7073"/>
                    </a:lnTo>
                    <a:lnTo>
                      <a:pt x="2846" y="7010"/>
                    </a:lnTo>
                    <a:lnTo>
                      <a:pt x="2825" y="6884"/>
                    </a:lnTo>
                    <a:lnTo>
                      <a:pt x="2679" y="6696"/>
                    </a:lnTo>
                    <a:lnTo>
                      <a:pt x="2679" y="6696"/>
                    </a:lnTo>
                    <a:lnTo>
                      <a:pt x="2783" y="6759"/>
                    </a:lnTo>
                    <a:lnTo>
                      <a:pt x="2951" y="6717"/>
                    </a:lnTo>
                    <a:lnTo>
                      <a:pt x="3055" y="6571"/>
                    </a:lnTo>
                    <a:lnTo>
                      <a:pt x="2993" y="6466"/>
                    </a:lnTo>
                    <a:lnTo>
                      <a:pt x="3034" y="6403"/>
                    </a:lnTo>
                    <a:lnTo>
                      <a:pt x="3139" y="6424"/>
                    </a:lnTo>
                    <a:lnTo>
                      <a:pt x="3286" y="6299"/>
                    </a:lnTo>
                    <a:lnTo>
                      <a:pt x="3286" y="6236"/>
                    </a:lnTo>
                    <a:lnTo>
                      <a:pt x="3202" y="6236"/>
                    </a:lnTo>
                    <a:lnTo>
                      <a:pt x="3265" y="6131"/>
                    </a:lnTo>
                    <a:lnTo>
                      <a:pt x="3348" y="6047"/>
                    </a:lnTo>
                    <a:lnTo>
                      <a:pt x="3390" y="6089"/>
                    </a:lnTo>
                    <a:lnTo>
                      <a:pt x="3453" y="6089"/>
                    </a:lnTo>
                    <a:lnTo>
                      <a:pt x="3474" y="5964"/>
                    </a:lnTo>
                    <a:lnTo>
                      <a:pt x="3516" y="5964"/>
                    </a:lnTo>
                    <a:lnTo>
                      <a:pt x="3558" y="6047"/>
                    </a:lnTo>
                    <a:lnTo>
                      <a:pt x="3620" y="5964"/>
                    </a:lnTo>
                    <a:lnTo>
                      <a:pt x="3620" y="5838"/>
                    </a:lnTo>
                    <a:lnTo>
                      <a:pt x="3683" y="5734"/>
                    </a:lnTo>
                    <a:lnTo>
                      <a:pt x="3788" y="5734"/>
                    </a:lnTo>
                    <a:lnTo>
                      <a:pt x="3788" y="5817"/>
                    </a:lnTo>
                    <a:lnTo>
                      <a:pt x="3871" y="5817"/>
                    </a:lnTo>
                    <a:lnTo>
                      <a:pt x="3913" y="5713"/>
                    </a:lnTo>
                    <a:lnTo>
                      <a:pt x="4039" y="5629"/>
                    </a:lnTo>
                    <a:lnTo>
                      <a:pt x="4018" y="5524"/>
                    </a:lnTo>
                    <a:lnTo>
                      <a:pt x="4018" y="5420"/>
                    </a:lnTo>
                    <a:lnTo>
                      <a:pt x="4102" y="5503"/>
                    </a:lnTo>
                    <a:lnTo>
                      <a:pt x="4206" y="5378"/>
                    </a:lnTo>
                    <a:lnTo>
                      <a:pt x="4290" y="5378"/>
                    </a:lnTo>
                    <a:lnTo>
                      <a:pt x="4395" y="5190"/>
                    </a:lnTo>
                    <a:lnTo>
                      <a:pt x="4395" y="5001"/>
                    </a:lnTo>
                    <a:lnTo>
                      <a:pt x="4457" y="4897"/>
                    </a:lnTo>
                    <a:lnTo>
                      <a:pt x="4541" y="4897"/>
                    </a:lnTo>
                    <a:lnTo>
                      <a:pt x="4646" y="4771"/>
                    </a:lnTo>
                    <a:lnTo>
                      <a:pt x="4562" y="4771"/>
                    </a:lnTo>
                    <a:lnTo>
                      <a:pt x="4499" y="4666"/>
                    </a:lnTo>
                    <a:lnTo>
                      <a:pt x="4562" y="4625"/>
                    </a:lnTo>
                    <a:lnTo>
                      <a:pt x="4541" y="4562"/>
                    </a:lnTo>
                    <a:lnTo>
                      <a:pt x="4436" y="4562"/>
                    </a:lnTo>
                    <a:lnTo>
                      <a:pt x="4332" y="4457"/>
                    </a:lnTo>
                    <a:lnTo>
                      <a:pt x="4457" y="4415"/>
                    </a:lnTo>
                    <a:lnTo>
                      <a:pt x="4436" y="4332"/>
                    </a:lnTo>
                    <a:lnTo>
                      <a:pt x="4520" y="4164"/>
                    </a:lnTo>
                    <a:lnTo>
                      <a:pt x="4541" y="4081"/>
                    </a:lnTo>
                    <a:lnTo>
                      <a:pt x="4499" y="3997"/>
                    </a:lnTo>
                    <a:lnTo>
                      <a:pt x="4415" y="3997"/>
                    </a:lnTo>
                    <a:lnTo>
                      <a:pt x="4395" y="3934"/>
                    </a:lnTo>
                    <a:lnTo>
                      <a:pt x="4415" y="3892"/>
                    </a:lnTo>
                    <a:lnTo>
                      <a:pt x="4499" y="3934"/>
                    </a:lnTo>
                    <a:lnTo>
                      <a:pt x="4520" y="3955"/>
                    </a:lnTo>
                    <a:lnTo>
                      <a:pt x="4541" y="3955"/>
                    </a:lnTo>
                    <a:lnTo>
                      <a:pt x="4541" y="3871"/>
                    </a:lnTo>
                    <a:lnTo>
                      <a:pt x="4436" y="3850"/>
                    </a:lnTo>
                    <a:lnTo>
                      <a:pt x="4541" y="3788"/>
                    </a:lnTo>
                    <a:lnTo>
                      <a:pt x="4625" y="3788"/>
                    </a:lnTo>
                    <a:lnTo>
                      <a:pt x="4729" y="3725"/>
                    </a:lnTo>
                    <a:lnTo>
                      <a:pt x="4646" y="3662"/>
                    </a:lnTo>
                    <a:lnTo>
                      <a:pt x="4562" y="3516"/>
                    </a:lnTo>
                    <a:lnTo>
                      <a:pt x="4646" y="3537"/>
                    </a:lnTo>
                    <a:lnTo>
                      <a:pt x="4708" y="3620"/>
                    </a:lnTo>
                    <a:lnTo>
                      <a:pt x="4813" y="3578"/>
                    </a:lnTo>
                    <a:lnTo>
                      <a:pt x="4834" y="3474"/>
                    </a:lnTo>
                    <a:lnTo>
                      <a:pt x="4855" y="3369"/>
                    </a:lnTo>
                    <a:lnTo>
                      <a:pt x="4918" y="3327"/>
                    </a:lnTo>
                    <a:lnTo>
                      <a:pt x="4980" y="3453"/>
                    </a:lnTo>
                    <a:lnTo>
                      <a:pt x="5064" y="3348"/>
                    </a:lnTo>
                    <a:lnTo>
                      <a:pt x="5127" y="3453"/>
                    </a:lnTo>
                    <a:lnTo>
                      <a:pt x="5190" y="3474"/>
                    </a:lnTo>
                    <a:lnTo>
                      <a:pt x="5252" y="3369"/>
                    </a:lnTo>
                    <a:lnTo>
                      <a:pt x="5357" y="3432"/>
                    </a:lnTo>
                    <a:lnTo>
                      <a:pt x="5483" y="3348"/>
                    </a:lnTo>
                    <a:lnTo>
                      <a:pt x="5545" y="3432"/>
                    </a:lnTo>
                    <a:lnTo>
                      <a:pt x="5671" y="3432"/>
                    </a:lnTo>
                    <a:lnTo>
                      <a:pt x="5713" y="3369"/>
                    </a:lnTo>
                    <a:lnTo>
                      <a:pt x="5755" y="3411"/>
                    </a:lnTo>
                    <a:lnTo>
                      <a:pt x="5755" y="3265"/>
                    </a:lnTo>
                    <a:lnTo>
                      <a:pt x="5671" y="3202"/>
                    </a:lnTo>
                    <a:lnTo>
                      <a:pt x="5587" y="2993"/>
                    </a:lnTo>
                    <a:lnTo>
                      <a:pt x="5462" y="2951"/>
                    </a:lnTo>
                    <a:lnTo>
                      <a:pt x="5399" y="2762"/>
                    </a:lnTo>
                    <a:lnTo>
                      <a:pt x="5462" y="2700"/>
                    </a:lnTo>
                    <a:lnTo>
                      <a:pt x="5462" y="2490"/>
                    </a:lnTo>
                    <a:lnTo>
                      <a:pt x="5441" y="2386"/>
                    </a:lnTo>
                    <a:lnTo>
                      <a:pt x="5462" y="2302"/>
                    </a:lnTo>
                    <a:lnTo>
                      <a:pt x="5399" y="2093"/>
                    </a:lnTo>
                    <a:lnTo>
                      <a:pt x="5357" y="1988"/>
                    </a:lnTo>
                    <a:lnTo>
                      <a:pt x="5336" y="1842"/>
                    </a:lnTo>
                    <a:lnTo>
                      <a:pt x="5378" y="1758"/>
                    </a:lnTo>
                    <a:lnTo>
                      <a:pt x="5357" y="1633"/>
                    </a:lnTo>
                    <a:lnTo>
                      <a:pt x="5190" y="1591"/>
                    </a:lnTo>
                    <a:lnTo>
                      <a:pt x="5190" y="1486"/>
                    </a:lnTo>
                    <a:lnTo>
                      <a:pt x="5252" y="1361"/>
                    </a:lnTo>
                    <a:lnTo>
                      <a:pt x="5190" y="1172"/>
                    </a:lnTo>
                    <a:lnTo>
                      <a:pt x="5252" y="1068"/>
                    </a:lnTo>
                    <a:lnTo>
                      <a:pt x="5190" y="1005"/>
                    </a:lnTo>
                    <a:lnTo>
                      <a:pt x="5127" y="1005"/>
                    </a:lnTo>
                    <a:lnTo>
                      <a:pt x="5022" y="858"/>
                    </a:lnTo>
                    <a:lnTo>
                      <a:pt x="4939" y="858"/>
                    </a:lnTo>
                    <a:lnTo>
                      <a:pt x="4876" y="754"/>
                    </a:lnTo>
                    <a:lnTo>
                      <a:pt x="4771" y="628"/>
                    </a:lnTo>
                    <a:lnTo>
                      <a:pt x="4708" y="607"/>
                    </a:lnTo>
                    <a:lnTo>
                      <a:pt x="4604" y="545"/>
                    </a:lnTo>
                    <a:lnTo>
                      <a:pt x="4395" y="524"/>
                    </a:lnTo>
                    <a:lnTo>
                      <a:pt x="4227" y="419"/>
                    </a:lnTo>
                    <a:lnTo>
                      <a:pt x="4018" y="189"/>
                    </a:lnTo>
                    <a:lnTo>
                      <a:pt x="3892" y="105"/>
                    </a:lnTo>
                    <a:lnTo>
                      <a:pt x="3788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3" name="Google Shape;573;p35"/>
              <p:cNvSpPr/>
              <p:nvPr/>
            </p:nvSpPr>
            <p:spPr>
              <a:xfrm>
                <a:off x="3976075" y="2250975"/>
                <a:ext cx="57550" cy="5232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2093" extrusionOk="0">
                    <a:moveTo>
                      <a:pt x="1026" y="0"/>
                    </a:moveTo>
                    <a:lnTo>
                      <a:pt x="1026" y="63"/>
                    </a:lnTo>
                    <a:lnTo>
                      <a:pt x="942" y="63"/>
                    </a:lnTo>
                    <a:lnTo>
                      <a:pt x="942" y="105"/>
                    </a:lnTo>
                    <a:lnTo>
                      <a:pt x="1005" y="167"/>
                    </a:lnTo>
                    <a:lnTo>
                      <a:pt x="900" y="230"/>
                    </a:lnTo>
                    <a:lnTo>
                      <a:pt x="837" y="209"/>
                    </a:lnTo>
                    <a:lnTo>
                      <a:pt x="628" y="209"/>
                    </a:lnTo>
                    <a:lnTo>
                      <a:pt x="607" y="147"/>
                    </a:lnTo>
                    <a:lnTo>
                      <a:pt x="586" y="251"/>
                    </a:lnTo>
                    <a:lnTo>
                      <a:pt x="481" y="230"/>
                    </a:lnTo>
                    <a:lnTo>
                      <a:pt x="335" y="272"/>
                    </a:lnTo>
                    <a:lnTo>
                      <a:pt x="335" y="356"/>
                    </a:lnTo>
                    <a:lnTo>
                      <a:pt x="272" y="356"/>
                    </a:lnTo>
                    <a:lnTo>
                      <a:pt x="84" y="439"/>
                    </a:lnTo>
                    <a:lnTo>
                      <a:pt x="0" y="544"/>
                    </a:lnTo>
                    <a:lnTo>
                      <a:pt x="21" y="900"/>
                    </a:lnTo>
                    <a:lnTo>
                      <a:pt x="84" y="900"/>
                    </a:lnTo>
                    <a:lnTo>
                      <a:pt x="126" y="879"/>
                    </a:lnTo>
                    <a:lnTo>
                      <a:pt x="230" y="900"/>
                    </a:lnTo>
                    <a:lnTo>
                      <a:pt x="189" y="983"/>
                    </a:lnTo>
                    <a:lnTo>
                      <a:pt x="105" y="983"/>
                    </a:lnTo>
                    <a:lnTo>
                      <a:pt x="105" y="1151"/>
                    </a:lnTo>
                    <a:lnTo>
                      <a:pt x="209" y="1276"/>
                    </a:lnTo>
                    <a:lnTo>
                      <a:pt x="377" y="1423"/>
                    </a:lnTo>
                    <a:lnTo>
                      <a:pt x="419" y="1423"/>
                    </a:lnTo>
                    <a:lnTo>
                      <a:pt x="419" y="1318"/>
                    </a:lnTo>
                    <a:lnTo>
                      <a:pt x="544" y="1214"/>
                    </a:lnTo>
                    <a:lnTo>
                      <a:pt x="586" y="1318"/>
                    </a:lnTo>
                    <a:lnTo>
                      <a:pt x="523" y="1611"/>
                    </a:lnTo>
                    <a:lnTo>
                      <a:pt x="523" y="1695"/>
                    </a:lnTo>
                    <a:lnTo>
                      <a:pt x="586" y="1674"/>
                    </a:lnTo>
                    <a:lnTo>
                      <a:pt x="754" y="1569"/>
                    </a:lnTo>
                    <a:lnTo>
                      <a:pt x="900" y="1507"/>
                    </a:lnTo>
                    <a:lnTo>
                      <a:pt x="1046" y="1632"/>
                    </a:lnTo>
                    <a:lnTo>
                      <a:pt x="1130" y="1611"/>
                    </a:lnTo>
                    <a:lnTo>
                      <a:pt x="1151" y="1507"/>
                    </a:lnTo>
                    <a:lnTo>
                      <a:pt x="1235" y="1590"/>
                    </a:lnTo>
                    <a:lnTo>
                      <a:pt x="1277" y="1674"/>
                    </a:lnTo>
                    <a:lnTo>
                      <a:pt x="1339" y="1674"/>
                    </a:lnTo>
                    <a:lnTo>
                      <a:pt x="1528" y="1779"/>
                    </a:lnTo>
                    <a:lnTo>
                      <a:pt x="1570" y="1925"/>
                    </a:lnTo>
                    <a:lnTo>
                      <a:pt x="1695" y="1967"/>
                    </a:lnTo>
                    <a:lnTo>
                      <a:pt x="1779" y="2092"/>
                    </a:lnTo>
                    <a:lnTo>
                      <a:pt x="1988" y="2009"/>
                    </a:lnTo>
                    <a:lnTo>
                      <a:pt x="2155" y="2030"/>
                    </a:lnTo>
                    <a:lnTo>
                      <a:pt x="2260" y="1904"/>
                    </a:lnTo>
                    <a:lnTo>
                      <a:pt x="2218" y="1800"/>
                    </a:lnTo>
                    <a:lnTo>
                      <a:pt x="2302" y="1716"/>
                    </a:lnTo>
                    <a:lnTo>
                      <a:pt x="2302" y="1611"/>
                    </a:lnTo>
                    <a:lnTo>
                      <a:pt x="2051" y="1109"/>
                    </a:lnTo>
                    <a:lnTo>
                      <a:pt x="2093" y="691"/>
                    </a:lnTo>
                    <a:lnTo>
                      <a:pt x="2155" y="649"/>
                    </a:lnTo>
                    <a:lnTo>
                      <a:pt x="2197" y="481"/>
                    </a:lnTo>
                    <a:lnTo>
                      <a:pt x="2281" y="356"/>
                    </a:lnTo>
                    <a:lnTo>
                      <a:pt x="2302" y="335"/>
                    </a:lnTo>
                    <a:lnTo>
                      <a:pt x="2302" y="314"/>
                    </a:lnTo>
                    <a:lnTo>
                      <a:pt x="2260" y="230"/>
                    </a:lnTo>
                    <a:lnTo>
                      <a:pt x="2218" y="272"/>
                    </a:lnTo>
                    <a:lnTo>
                      <a:pt x="1758" y="251"/>
                    </a:lnTo>
                    <a:lnTo>
                      <a:pt x="1570" y="126"/>
                    </a:lnTo>
                    <a:lnTo>
                      <a:pt x="1339" y="126"/>
                    </a:lnTo>
                    <a:lnTo>
                      <a:pt x="1235" y="63"/>
                    </a:lnTo>
                    <a:lnTo>
                      <a:pt x="1130" y="105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4" name="Google Shape;574;p35"/>
              <p:cNvSpPr/>
              <p:nvPr/>
            </p:nvSpPr>
            <p:spPr>
              <a:xfrm>
                <a:off x="3949400" y="2288625"/>
                <a:ext cx="91550" cy="49725"/>
              </a:xfrm>
              <a:custGeom>
                <a:avLst/>
                <a:gdLst/>
                <a:ahLst/>
                <a:cxnLst/>
                <a:rect l="l" t="t" r="r" b="b"/>
                <a:pathLst>
                  <a:path w="3662" h="1989" extrusionOk="0">
                    <a:moveTo>
                      <a:pt x="1967" y="1"/>
                    </a:moveTo>
                    <a:lnTo>
                      <a:pt x="1821" y="63"/>
                    </a:lnTo>
                    <a:lnTo>
                      <a:pt x="1653" y="168"/>
                    </a:lnTo>
                    <a:lnTo>
                      <a:pt x="1590" y="189"/>
                    </a:lnTo>
                    <a:lnTo>
                      <a:pt x="1590" y="314"/>
                    </a:lnTo>
                    <a:lnTo>
                      <a:pt x="1653" y="586"/>
                    </a:lnTo>
                    <a:lnTo>
                      <a:pt x="1590" y="754"/>
                    </a:lnTo>
                    <a:lnTo>
                      <a:pt x="1402" y="963"/>
                    </a:lnTo>
                    <a:lnTo>
                      <a:pt x="1256" y="963"/>
                    </a:lnTo>
                    <a:lnTo>
                      <a:pt x="1130" y="838"/>
                    </a:lnTo>
                    <a:lnTo>
                      <a:pt x="1130" y="733"/>
                    </a:lnTo>
                    <a:lnTo>
                      <a:pt x="837" y="440"/>
                    </a:lnTo>
                    <a:lnTo>
                      <a:pt x="837" y="294"/>
                    </a:lnTo>
                    <a:lnTo>
                      <a:pt x="774" y="294"/>
                    </a:lnTo>
                    <a:lnTo>
                      <a:pt x="670" y="398"/>
                    </a:lnTo>
                    <a:lnTo>
                      <a:pt x="523" y="419"/>
                    </a:lnTo>
                    <a:lnTo>
                      <a:pt x="460" y="461"/>
                    </a:lnTo>
                    <a:lnTo>
                      <a:pt x="335" y="461"/>
                    </a:lnTo>
                    <a:lnTo>
                      <a:pt x="251" y="607"/>
                    </a:lnTo>
                    <a:lnTo>
                      <a:pt x="293" y="733"/>
                    </a:lnTo>
                    <a:lnTo>
                      <a:pt x="230" y="712"/>
                    </a:lnTo>
                    <a:lnTo>
                      <a:pt x="230" y="921"/>
                    </a:lnTo>
                    <a:lnTo>
                      <a:pt x="84" y="1110"/>
                    </a:lnTo>
                    <a:lnTo>
                      <a:pt x="84" y="1214"/>
                    </a:lnTo>
                    <a:lnTo>
                      <a:pt x="84" y="1319"/>
                    </a:lnTo>
                    <a:lnTo>
                      <a:pt x="0" y="1382"/>
                    </a:lnTo>
                    <a:lnTo>
                      <a:pt x="42" y="1674"/>
                    </a:lnTo>
                    <a:lnTo>
                      <a:pt x="126" y="1737"/>
                    </a:lnTo>
                    <a:lnTo>
                      <a:pt x="126" y="1758"/>
                    </a:lnTo>
                    <a:lnTo>
                      <a:pt x="230" y="1737"/>
                    </a:lnTo>
                    <a:lnTo>
                      <a:pt x="251" y="1591"/>
                    </a:lnTo>
                    <a:lnTo>
                      <a:pt x="440" y="1465"/>
                    </a:lnTo>
                    <a:lnTo>
                      <a:pt x="670" y="1382"/>
                    </a:lnTo>
                    <a:lnTo>
                      <a:pt x="879" y="1423"/>
                    </a:lnTo>
                    <a:lnTo>
                      <a:pt x="1025" y="1423"/>
                    </a:lnTo>
                    <a:lnTo>
                      <a:pt x="1088" y="1465"/>
                    </a:lnTo>
                    <a:lnTo>
                      <a:pt x="1235" y="1382"/>
                    </a:lnTo>
                    <a:lnTo>
                      <a:pt x="1339" y="1361"/>
                    </a:lnTo>
                    <a:lnTo>
                      <a:pt x="1360" y="1444"/>
                    </a:lnTo>
                    <a:lnTo>
                      <a:pt x="1465" y="1444"/>
                    </a:lnTo>
                    <a:lnTo>
                      <a:pt x="1548" y="1549"/>
                    </a:lnTo>
                    <a:lnTo>
                      <a:pt x="1716" y="1549"/>
                    </a:lnTo>
                    <a:lnTo>
                      <a:pt x="1779" y="1570"/>
                    </a:lnTo>
                    <a:lnTo>
                      <a:pt x="1967" y="1444"/>
                    </a:lnTo>
                    <a:lnTo>
                      <a:pt x="2176" y="1549"/>
                    </a:lnTo>
                    <a:lnTo>
                      <a:pt x="2344" y="1570"/>
                    </a:lnTo>
                    <a:lnTo>
                      <a:pt x="2511" y="1758"/>
                    </a:lnTo>
                    <a:lnTo>
                      <a:pt x="2637" y="1758"/>
                    </a:lnTo>
                    <a:lnTo>
                      <a:pt x="2762" y="1946"/>
                    </a:lnTo>
                    <a:lnTo>
                      <a:pt x="2929" y="1967"/>
                    </a:lnTo>
                    <a:lnTo>
                      <a:pt x="2971" y="1988"/>
                    </a:lnTo>
                    <a:lnTo>
                      <a:pt x="3160" y="1905"/>
                    </a:lnTo>
                    <a:lnTo>
                      <a:pt x="3390" y="1884"/>
                    </a:lnTo>
                    <a:lnTo>
                      <a:pt x="3432" y="1737"/>
                    </a:lnTo>
                    <a:lnTo>
                      <a:pt x="3536" y="1674"/>
                    </a:lnTo>
                    <a:lnTo>
                      <a:pt x="3578" y="1570"/>
                    </a:lnTo>
                    <a:lnTo>
                      <a:pt x="3662" y="1549"/>
                    </a:lnTo>
                    <a:lnTo>
                      <a:pt x="3662" y="1382"/>
                    </a:lnTo>
                    <a:lnTo>
                      <a:pt x="3578" y="1277"/>
                    </a:lnTo>
                    <a:lnTo>
                      <a:pt x="3494" y="1110"/>
                    </a:lnTo>
                    <a:lnTo>
                      <a:pt x="3473" y="1047"/>
                    </a:lnTo>
                    <a:lnTo>
                      <a:pt x="3390" y="921"/>
                    </a:lnTo>
                    <a:lnTo>
                      <a:pt x="3432" y="838"/>
                    </a:lnTo>
                    <a:lnTo>
                      <a:pt x="3369" y="733"/>
                    </a:lnTo>
                    <a:lnTo>
                      <a:pt x="3327" y="712"/>
                    </a:lnTo>
                    <a:lnTo>
                      <a:pt x="3348" y="649"/>
                    </a:lnTo>
                    <a:lnTo>
                      <a:pt x="3348" y="545"/>
                    </a:lnTo>
                    <a:lnTo>
                      <a:pt x="3055" y="503"/>
                    </a:lnTo>
                    <a:lnTo>
                      <a:pt x="2846" y="586"/>
                    </a:lnTo>
                    <a:lnTo>
                      <a:pt x="2762" y="461"/>
                    </a:lnTo>
                    <a:lnTo>
                      <a:pt x="2637" y="419"/>
                    </a:lnTo>
                    <a:lnTo>
                      <a:pt x="2595" y="273"/>
                    </a:lnTo>
                    <a:lnTo>
                      <a:pt x="2406" y="168"/>
                    </a:lnTo>
                    <a:lnTo>
                      <a:pt x="2344" y="168"/>
                    </a:lnTo>
                    <a:lnTo>
                      <a:pt x="2302" y="84"/>
                    </a:lnTo>
                    <a:lnTo>
                      <a:pt x="2218" y="1"/>
                    </a:lnTo>
                    <a:lnTo>
                      <a:pt x="2197" y="105"/>
                    </a:lnTo>
                    <a:lnTo>
                      <a:pt x="2113" y="126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5" name="Google Shape;575;p35"/>
              <p:cNvSpPr/>
              <p:nvPr/>
            </p:nvSpPr>
            <p:spPr>
              <a:xfrm>
                <a:off x="3952525" y="2322625"/>
                <a:ext cx="71175" cy="52325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2093" extrusionOk="0">
                    <a:moveTo>
                      <a:pt x="1214" y="1"/>
                    </a:moveTo>
                    <a:lnTo>
                      <a:pt x="1110" y="22"/>
                    </a:lnTo>
                    <a:lnTo>
                      <a:pt x="963" y="105"/>
                    </a:lnTo>
                    <a:lnTo>
                      <a:pt x="900" y="63"/>
                    </a:lnTo>
                    <a:lnTo>
                      <a:pt x="754" y="63"/>
                    </a:lnTo>
                    <a:lnTo>
                      <a:pt x="545" y="22"/>
                    </a:lnTo>
                    <a:lnTo>
                      <a:pt x="315" y="105"/>
                    </a:lnTo>
                    <a:lnTo>
                      <a:pt x="126" y="231"/>
                    </a:lnTo>
                    <a:lnTo>
                      <a:pt x="105" y="377"/>
                    </a:lnTo>
                    <a:lnTo>
                      <a:pt x="1" y="398"/>
                    </a:lnTo>
                    <a:lnTo>
                      <a:pt x="1" y="586"/>
                    </a:lnTo>
                    <a:lnTo>
                      <a:pt x="63" y="712"/>
                    </a:lnTo>
                    <a:lnTo>
                      <a:pt x="1" y="796"/>
                    </a:lnTo>
                    <a:lnTo>
                      <a:pt x="22" y="817"/>
                    </a:lnTo>
                    <a:lnTo>
                      <a:pt x="231" y="754"/>
                    </a:lnTo>
                    <a:lnTo>
                      <a:pt x="398" y="1005"/>
                    </a:lnTo>
                    <a:lnTo>
                      <a:pt x="524" y="1047"/>
                    </a:lnTo>
                    <a:lnTo>
                      <a:pt x="733" y="1005"/>
                    </a:lnTo>
                    <a:lnTo>
                      <a:pt x="817" y="1047"/>
                    </a:lnTo>
                    <a:lnTo>
                      <a:pt x="838" y="1151"/>
                    </a:lnTo>
                    <a:lnTo>
                      <a:pt x="921" y="1172"/>
                    </a:lnTo>
                    <a:lnTo>
                      <a:pt x="963" y="1235"/>
                    </a:lnTo>
                    <a:lnTo>
                      <a:pt x="921" y="1340"/>
                    </a:lnTo>
                    <a:lnTo>
                      <a:pt x="921" y="1549"/>
                    </a:lnTo>
                    <a:lnTo>
                      <a:pt x="1047" y="1528"/>
                    </a:lnTo>
                    <a:lnTo>
                      <a:pt x="1172" y="1633"/>
                    </a:lnTo>
                    <a:lnTo>
                      <a:pt x="1256" y="1633"/>
                    </a:lnTo>
                    <a:lnTo>
                      <a:pt x="1319" y="1863"/>
                    </a:lnTo>
                    <a:lnTo>
                      <a:pt x="1319" y="1988"/>
                    </a:lnTo>
                    <a:lnTo>
                      <a:pt x="1361" y="2093"/>
                    </a:lnTo>
                    <a:lnTo>
                      <a:pt x="1486" y="2009"/>
                    </a:lnTo>
                    <a:lnTo>
                      <a:pt x="1696" y="1947"/>
                    </a:lnTo>
                    <a:lnTo>
                      <a:pt x="1863" y="2009"/>
                    </a:lnTo>
                    <a:lnTo>
                      <a:pt x="2009" y="1947"/>
                    </a:lnTo>
                    <a:lnTo>
                      <a:pt x="2114" y="1947"/>
                    </a:lnTo>
                    <a:lnTo>
                      <a:pt x="2051" y="1779"/>
                    </a:lnTo>
                    <a:lnTo>
                      <a:pt x="2219" y="1758"/>
                    </a:lnTo>
                    <a:lnTo>
                      <a:pt x="2281" y="1633"/>
                    </a:lnTo>
                    <a:lnTo>
                      <a:pt x="2386" y="1570"/>
                    </a:lnTo>
                    <a:lnTo>
                      <a:pt x="2407" y="1654"/>
                    </a:lnTo>
                    <a:lnTo>
                      <a:pt x="2532" y="1654"/>
                    </a:lnTo>
                    <a:lnTo>
                      <a:pt x="2532" y="1528"/>
                    </a:lnTo>
                    <a:lnTo>
                      <a:pt x="2386" y="1444"/>
                    </a:lnTo>
                    <a:lnTo>
                      <a:pt x="2428" y="1277"/>
                    </a:lnTo>
                    <a:lnTo>
                      <a:pt x="2512" y="1256"/>
                    </a:lnTo>
                    <a:lnTo>
                      <a:pt x="2616" y="1068"/>
                    </a:lnTo>
                    <a:lnTo>
                      <a:pt x="2825" y="963"/>
                    </a:lnTo>
                    <a:lnTo>
                      <a:pt x="2825" y="858"/>
                    </a:lnTo>
                    <a:lnTo>
                      <a:pt x="2721" y="817"/>
                    </a:lnTo>
                    <a:lnTo>
                      <a:pt x="2846" y="628"/>
                    </a:lnTo>
                    <a:lnTo>
                      <a:pt x="2804" y="607"/>
                    </a:lnTo>
                    <a:lnTo>
                      <a:pt x="2637" y="586"/>
                    </a:lnTo>
                    <a:lnTo>
                      <a:pt x="2512" y="398"/>
                    </a:lnTo>
                    <a:lnTo>
                      <a:pt x="2386" y="398"/>
                    </a:lnTo>
                    <a:lnTo>
                      <a:pt x="2219" y="210"/>
                    </a:lnTo>
                    <a:lnTo>
                      <a:pt x="2051" y="189"/>
                    </a:lnTo>
                    <a:lnTo>
                      <a:pt x="1842" y="84"/>
                    </a:lnTo>
                    <a:lnTo>
                      <a:pt x="1654" y="210"/>
                    </a:lnTo>
                    <a:lnTo>
                      <a:pt x="1591" y="189"/>
                    </a:lnTo>
                    <a:lnTo>
                      <a:pt x="1423" y="189"/>
                    </a:lnTo>
                    <a:lnTo>
                      <a:pt x="1340" y="84"/>
                    </a:lnTo>
                    <a:lnTo>
                      <a:pt x="1235" y="84"/>
                    </a:lnTo>
                    <a:lnTo>
                      <a:pt x="1214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6" name="Google Shape;576;p35"/>
              <p:cNvSpPr/>
              <p:nvPr/>
            </p:nvSpPr>
            <p:spPr>
              <a:xfrm>
                <a:off x="3986525" y="2326300"/>
                <a:ext cx="120875" cy="936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3746" extrusionOk="0">
                    <a:moveTo>
                      <a:pt x="2470" y="0"/>
                    </a:moveTo>
                    <a:lnTo>
                      <a:pt x="2323" y="84"/>
                    </a:lnTo>
                    <a:lnTo>
                      <a:pt x="2219" y="42"/>
                    </a:lnTo>
                    <a:lnTo>
                      <a:pt x="2093" y="63"/>
                    </a:lnTo>
                    <a:lnTo>
                      <a:pt x="2051" y="167"/>
                    </a:lnTo>
                    <a:lnTo>
                      <a:pt x="1947" y="230"/>
                    </a:lnTo>
                    <a:lnTo>
                      <a:pt x="1905" y="377"/>
                    </a:lnTo>
                    <a:lnTo>
                      <a:pt x="1675" y="398"/>
                    </a:lnTo>
                    <a:lnTo>
                      <a:pt x="1486" y="481"/>
                    </a:lnTo>
                    <a:lnTo>
                      <a:pt x="1361" y="670"/>
                    </a:lnTo>
                    <a:lnTo>
                      <a:pt x="1465" y="711"/>
                    </a:lnTo>
                    <a:lnTo>
                      <a:pt x="1465" y="816"/>
                    </a:lnTo>
                    <a:lnTo>
                      <a:pt x="1256" y="921"/>
                    </a:lnTo>
                    <a:lnTo>
                      <a:pt x="1152" y="1109"/>
                    </a:lnTo>
                    <a:lnTo>
                      <a:pt x="1068" y="1130"/>
                    </a:lnTo>
                    <a:lnTo>
                      <a:pt x="1026" y="1297"/>
                    </a:lnTo>
                    <a:lnTo>
                      <a:pt x="1172" y="1381"/>
                    </a:lnTo>
                    <a:lnTo>
                      <a:pt x="1172" y="1507"/>
                    </a:lnTo>
                    <a:lnTo>
                      <a:pt x="1047" y="1507"/>
                    </a:lnTo>
                    <a:lnTo>
                      <a:pt x="1026" y="1423"/>
                    </a:lnTo>
                    <a:lnTo>
                      <a:pt x="921" y="1486"/>
                    </a:lnTo>
                    <a:lnTo>
                      <a:pt x="859" y="1611"/>
                    </a:lnTo>
                    <a:lnTo>
                      <a:pt x="691" y="1632"/>
                    </a:lnTo>
                    <a:lnTo>
                      <a:pt x="754" y="1800"/>
                    </a:lnTo>
                    <a:lnTo>
                      <a:pt x="649" y="1800"/>
                    </a:lnTo>
                    <a:lnTo>
                      <a:pt x="503" y="1862"/>
                    </a:lnTo>
                    <a:lnTo>
                      <a:pt x="336" y="1800"/>
                    </a:lnTo>
                    <a:lnTo>
                      <a:pt x="126" y="1862"/>
                    </a:lnTo>
                    <a:lnTo>
                      <a:pt x="1" y="1946"/>
                    </a:lnTo>
                    <a:lnTo>
                      <a:pt x="22" y="2009"/>
                    </a:lnTo>
                    <a:lnTo>
                      <a:pt x="126" y="2260"/>
                    </a:lnTo>
                    <a:lnTo>
                      <a:pt x="210" y="2385"/>
                    </a:lnTo>
                    <a:lnTo>
                      <a:pt x="231" y="2532"/>
                    </a:lnTo>
                    <a:lnTo>
                      <a:pt x="294" y="2574"/>
                    </a:lnTo>
                    <a:lnTo>
                      <a:pt x="294" y="2950"/>
                    </a:lnTo>
                    <a:lnTo>
                      <a:pt x="189" y="2992"/>
                    </a:lnTo>
                    <a:lnTo>
                      <a:pt x="105" y="3118"/>
                    </a:lnTo>
                    <a:lnTo>
                      <a:pt x="126" y="3306"/>
                    </a:lnTo>
                    <a:lnTo>
                      <a:pt x="273" y="3494"/>
                    </a:lnTo>
                    <a:lnTo>
                      <a:pt x="273" y="3536"/>
                    </a:lnTo>
                    <a:lnTo>
                      <a:pt x="336" y="3536"/>
                    </a:lnTo>
                    <a:lnTo>
                      <a:pt x="524" y="3620"/>
                    </a:lnTo>
                    <a:lnTo>
                      <a:pt x="628" y="3578"/>
                    </a:lnTo>
                    <a:lnTo>
                      <a:pt x="1047" y="3515"/>
                    </a:lnTo>
                    <a:lnTo>
                      <a:pt x="1235" y="3515"/>
                    </a:lnTo>
                    <a:lnTo>
                      <a:pt x="1340" y="3411"/>
                    </a:lnTo>
                    <a:lnTo>
                      <a:pt x="1424" y="3411"/>
                    </a:lnTo>
                    <a:lnTo>
                      <a:pt x="1549" y="3494"/>
                    </a:lnTo>
                    <a:lnTo>
                      <a:pt x="1884" y="3536"/>
                    </a:lnTo>
                    <a:lnTo>
                      <a:pt x="2009" y="3620"/>
                    </a:lnTo>
                    <a:lnTo>
                      <a:pt x="2051" y="3683"/>
                    </a:lnTo>
                    <a:lnTo>
                      <a:pt x="2260" y="3599"/>
                    </a:lnTo>
                    <a:lnTo>
                      <a:pt x="2365" y="3683"/>
                    </a:lnTo>
                    <a:lnTo>
                      <a:pt x="2428" y="3683"/>
                    </a:lnTo>
                    <a:lnTo>
                      <a:pt x="2470" y="3620"/>
                    </a:lnTo>
                    <a:lnTo>
                      <a:pt x="2637" y="3641"/>
                    </a:lnTo>
                    <a:lnTo>
                      <a:pt x="2721" y="3704"/>
                    </a:lnTo>
                    <a:lnTo>
                      <a:pt x="2909" y="3599"/>
                    </a:lnTo>
                    <a:lnTo>
                      <a:pt x="3056" y="3599"/>
                    </a:lnTo>
                    <a:lnTo>
                      <a:pt x="3097" y="3724"/>
                    </a:lnTo>
                    <a:lnTo>
                      <a:pt x="3202" y="3745"/>
                    </a:lnTo>
                    <a:lnTo>
                      <a:pt x="3307" y="3620"/>
                    </a:lnTo>
                    <a:lnTo>
                      <a:pt x="3411" y="3599"/>
                    </a:lnTo>
                    <a:lnTo>
                      <a:pt x="3516" y="3683"/>
                    </a:lnTo>
                    <a:lnTo>
                      <a:pt x="3662" y="3620"/>
                    </a:lnTo>
                    <a:lnTo>
                      <a:pt x="3767" y="3704"/>
                    </a:lnTo>
                    <a:lnTo>
                      <a:pt x="3893" y="3704"/>
                    </a:lnTo>
                    <a:lnTo>
                      <a:pt x="3893" y="3494"/>
                    </a:lnTo>
                    <a:lnTo>
                      <a:pt x="3997" y="3285"/>
                    </a:lnTo>
                    <a:lnTo>
                      <a:pt x="4165" y="3264"/>
                    </a:lnTo>
                    <a:lnTo>
                      <a:pt x="4395" y="3201"/>
                    </a:lnTo>
                    <a:lnTo>
                      <a:pt x="4416" y="3201"/>
                    </a:lnTo>
                    <a:lnTo>
                      <a:pt x="4416" y="3055"/>
                    </a:lnTo>
                    <a:lnTo>
                      <a:pt x="4290" y="2908"/>
                    </a:lnTo>
                    <a:lnTo>
                      <a:pt x="4311" y="2762"/>
                    </a:lnTo>
                    <a:lnTo>
                      <a:pt x="4185" y="2574"/>
                    </a:lnTo>
                    <a:lnTo>
                      <a:pt x="4185" y="2427"/>
                    </a:lnTo>
                    <a:lnTo>
                      <a:pt x="4248" y="2344"/>
                    </a:lnTo>
                    <a:lnTo>
                      <a:pt x="4374" y="2448"/>
                    </a:lnTo>
                    <a:lnTo>
                      <a:pt x="4667" y="2427"/>
                    </a:lnTo>
                    <a:lnTo>
                      <a:pt x="4771" y="2218"/>
                    </a:lnTo>
                    <a:lnTo>
                      <a:pt x="4834" y="2155"/>
                    </a:lnTo>
                    <a:lnTo>
                      <a:pt x="4688" y="2051"/>
                    </a:lnTo>
                    <a:lnTo>
                      <a:pt x="4688" y="1946"/>
                    </a:lnTo>
                    <a:lnTo>
                      <a:pt x="4457" y="1758"/>
                    </a:lnTo>
                    <a:lnTo>
                      <a:pt x="4269" y="1716"/>
                    </a:lnTo>
                    <a:lnTo>
                      <a:pt x="4206" y="1527"/>
                    </a:lnTo>
                    <a:lnTo>
                      <a:pt x="4102" y="1423"/>
                    </a:lnTo>
                    <a:lnTo>
                      <a:pt x="3955" y="1214"/>
                    </a:lnTo>
                    <a:lnTo>
                      <a:pt x="3872" y="1046"/>
                    </a:lnTo>
                    <a:lnTo>
                      <a:pt x="3746" y="921"/>
                    </a:lnTo>
                    <a:lnTo>
                      <a:pt x="3746" y="753"/>
                    </a:lnTo>
                    <a:lnTo>
                      <a:pt x="3662" y="649"/>
                    </a:lnTo>
                    <a:lnTo>
                      <a:pt x="3683" y="481"/>
                    </a:lnTo>
                    <a:lnTo>
                      <a:pt x="3662" y="356"/>
                    </a:lnTo>
                    <a:lnTo>
                      <a:pt x="3411" y="272"/>
                    </a:lnTo>
                    <a:lnTo>
                      <a:pt x="3328" y="272"/>
                    </a:lnTo>
                    <a:lnTo>
                      <a:pt x="3265" y="167"/>
                    </a:lnTo>
                    <a:lnTo>
                      <a:pt x="3097" y="230"/>
                    </a:lnTo>
                    <a:lnTo>
                      <a:pt x="2930" y="356"/>
                    </a:lnTo>
                    <a:lnTo>
                      <a:pt x="2825" y="147"/>
                    </a:lnTo>
                    <a:lnTo>
                      <a:pt x="2721" y="147"/>
                    </a:lnTo>
                    <a:lnTo>
                      <a:pt x="2574" y="188"/>
                    </a:lnTo>
                    <a:lnTo>
                      <a:pt x="247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7" name="Google Shape;577;p35"/>
              <p:cNvSpPr/>
              <p:nvPr/>
            </p:nvSpPr>
            <p:spPr>
              <a:xfrm>
                <a:off x="3903350" y="2478500"/>
                <a:ext cx="832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2156" extrusionOk="0">
                    <a:moveTo>
                      <a:pt x="2993" y="1"/>
                    </a:moveTo>
                    <a:lnTo>
                      <a:pt x="2867" y="64"/>
                    </a:lnTo>
                    <a:lnTo>
                      <a:pt x="2679" y="43"/>
                    </a:lnTo>
                    <a:lnTo>
                      <a:pt x="2449" y="43"/>
                    </a:lnTo>
                    <a:lnTo>
                      <a:pt x="2302" y="22"/>
                    </a:lnTo>
                    <a:lnTo>
                      <a:pt x="2135" y="43"/>
                    </a:lnTo>
                    <a:lnTo>
                      <a:pt x="2030" y="210"/>
                    </a:lnTo>
                    <a:lnTo>
                      <a:pt x="1926" y="273"/>
                    </a:lnTo>
                    <a:lnTo>
                      <a:pt x="1926" y="377"/>
                    </a:lnTo>
                    <a:lnTo>
                      <a:pt x="1758" y="210"/>
                    </a:lnTo>
                    <a:lnTo>
                      <a:pt x="1549" y="357"/>
                    </a:lnTo>
                    <a:lnTo>
                      <a:pt x="1403" y="419"/>
                    </a:lnTo>
                    <a:lnTo>
                      <a:pt x="1403" y="545"/>
                    </a:lnTo>
                    <a:lnTo>
                      <a:pt x="1089" y="566"/>
                    </a:lnTo>
                    <a:lnTo>
                      <a:pt x="880" y="629"/>
                    </a:lnTo>
                    <a:lnTo>
                      <a:pt x="691" y="587"/>
                    </a:lnTo>
                    <a:lnTo>
                      <a:pt x="294" y="357"/>
                    </a:lnTo>
                    <a:lnTo>
                      <a:pt x="294" y="440"/>
                    </a:lnTo>
                    <a:lnTo>
                      <a:pt x="315" y="566"/>
                    </a:lnTo>
                    <a:lnTo>
                      <a:pt x="294" y="670"/>
                    </a:lnTo>
                    <a:lnTo>
                      <a:pt x="64" y="670"/>
                    </a:lnTo>
                    <a:lnTo>
                      <a:pt x="43" y="733"/>
                    </a:lnTo>
                    <a:lnTo>
                      <a:pt x="147" y="838"/>
                    </a:lnTo>
                    <a:lnTo>
                      <a:pt x="85" y="984"/>
                    </a:lnTo>
                    <a:lnTo>
                      <a:pt x="64" y="1089"/>
                    </a:lnTo>
                    <a:lnTo>
                      <a:pt x="147" y="1193"/>
                    </a:lnTo>
                    <a:lnTo>
                      <a:pt x="43" y="1298"/>
                    </a:lnTo>
                    <a:lnTo>
                      <a:pt x="1" y="1298"/>
                    </a:lnTo>
                    <a:lnTo>
                      <a:pt x="168" y="1486"/>
                    </a:lnTo>
                    <a:lnTo>
                      <a:pt x="189" y="1675"/>
                    </a:lnTo>
                    <a:lnTo>
                      <a:pt x="273" y="1696"/>
                    </a:lnTo>
                    <a:lnTo>
                      <a:pt x="524" y="1905"/>
                    </a:lnTo>
                    <a:lnTo>
                      <a:pt x="629" y="1947"/>
                    </a:lnTo>
                    <a:lnTo>
                      <a:pt x="733" y="2030"/>
                    </a:lnTo>
                    <a:lnTo>
                      <a:pt x="1026" y="2093"/>
                    </a:lnTo>
                    <a:lnTo>
                      <a:pt x="1235" y="2156"/>
                    </a:lnTo>
                    <a:lnTo>
                      <a:pt x="1340" y="2030"/>
                    </a:lnTo>
                    <a:lnTo>
                      <a:pt x="1403" y="2051"/>
                    </a:lnTo>
                    <a:lnTo>
                      <a:pt x="1466" y="1989"/>
                    </a:lnTo>
                    <a:lnTo>
                      <a:pt x="1612" y="1926"/>
                    </a:lnTo>
                    <a:lnTo>
                      <a:pt x="1717" y="1926"/>
                    </a:lnTo>
                    <a:lnTo>
                      <a:pt x="1738" y="1884"/>
                    </a:lnTo>
                    <a:lnTo>
                      <a:pt x="1863" y="1779"/>
                    </a:lnTo>
                    <a:lnTo>
                      <a:pt x="1968" y="1800"/>
                    </a:lnTo>
                    <a:lnTo>
                      <a:pt x="2072" y="1821"/>
                    </a:lnTo>
                    <a:lnTo>
                      <a:pt x="2156" y="1842"/>
                    </a:lnTo>
                    <a:lnTo>
                      <a:pt x="2282" y="1717"/>
                    </a:lnTo>
                    <a:lnTo>
                      <a:pt x="2386" y="1696"/>
                    </a:lnTo>
                    <a:lnTo>
                      <a:pt x="2449" y="1591"/>
                    </a:lnTo>
                    <a:lnTo>
                      <a:pt x="2595" y="1612"/>
                    </a:lnTo>
                    <a:lnTo>
                      <a:pt x="2700" y="1507"/>
                    </a:lnTo>
                    <a:lnTo>
                      <a:pt x="2679" y="1403"/>
                    </a:lnTo>
                    <a:lnTo>
                      <a:pt x="2888" y="1089"/>
                    </a:lnTo>
                    <a:lnTo>
                      <a:pt x="3014" y="754"/>
                    </a:lnTo>
                    <a:lnTo>
                      <a:pt x="3118" y="524"/>
                    </a:lnTo>
                    <a:lnTo>
                      <a:pt x="3286" y="482"/>
                    </a:lnTo>
                    <a:lnTo>
                      <a:pt x="3328" y="357"/>
                    </a:lnTo>
                    <a:lnTo>
                      <a:pt x="3307" y="336"/>
                    </a:lnTo>
                    <a:lnTo>
                      <a:pt x="3286" y="231"/>
                    </a:lnTo>
                    <a:lnTo>
                      <a:pt x="3118" y="126"/>
                    </a:lnTo>
                    <a:lnTo>
                      <a:pt x="299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8" name="Google Shape;578;p35"/>
              <p:cNvSpPr/>
              <p:nvPr/>
            </p:nvSpPr>
            <p:spPr>
              <a:xfrm>
                <a:off x="3910150" y="2462825"/>
                <a:ext cx="717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256" extrusionOk="0">
                    <a:moveTo>
                      <a:pt x="2240" y="0"/>
                    </a:moveTo>
                    <a:lnTo>
                      <a:pt x="2177" y="21"/>
                    </a:lnTo>
                    <a:lnTo>
                      <a:pt x="2093" y="105"/>
                    </a:lnTo>
                    <a:lnTo>
                      <a:pt x="2010" y="42"/>
                    </a:lnTo>
                    <a:lnTo>
                      <a:pt x="1884" y="42"/>
                    </a:lnTo>
                    <a:lnTo>
                      <a:pt x="1779" y="21"/>
                    </a:lnTo>
                    <a:lnTo>
                      <a:pt x="1696" y="42"/>
                    </a:lnTo>
                    <a:lnTo>
                      <a:pt x="1612" y="147"/>
                    </a:lnTo>
                    <a:lnTo>
                      <a:pt x="1507" y="168"/>
                    </a:lnTo>
                    <a:lnTo>
                      <a:pt x="1486" y="147"/>
                    </a:lnTo>
                    <a:lnTo>
                      <a:pt x="1235" y="126"/>
                    </a:lnTo>
                    <a:lnTo>
                      <a:pt x="1089" y="230"/>
                    </a:lnTo>
                    <a:lnTo>
                      <a:pt x="942" y="251"/>
                    </a:lnTo>
                    <a:lnTo>
                      <a:pt x="775" y="419"/>
                    </a:lnTo>
                    <a:lnTo>
                      <a:pt x="566" y="440"/>
                    </a:lnTo>
                    <a:lnTo>
                      <a:pt x="336" y="523"/>
                    </a:lnTo>
                    <a:lnTo>
                      <a:pt x="294" y="460"/>
                    </a:lnTo>
                    <a:lnTo>
                      <a:pt x="147" y="481"/>
                    </a:lnTo>
                    <a:lnTo>
                      <a:pt x="22" y="565"/>
                    </a:lnTo>
                    <a:lnTo>
                      <a:pt x="1" y="565"/>
                    </a:lnTo>
                    <a:lnTo>
                      <a:pt x="1" y="753"/>
                    </a:lnTo>
                    <a:lnTo>
                      <a:pt x="22" y="984"/>
                    </a:lnTo>
                    <a:lnTo>
                      <a:pt x="419" y="1214"/>
                    </a:lnTo>
                    <a:lnTo>
                      <a:pt x="608" y="1256"/>
                    </a:lnTo>
                    <a:lnTo>
                      <a:pt x="817" y="1193"/>
                    </a:lnTo>
                    <a:lnTo>
                      <a:pt x="1131" y="1172"/>
                    </a:lnTo>
                    <a:lnTo>
                      <a:pt x="1131" y="1046"/>
                    </a:lnTo>
                    <a:lnTo>
                      <a:pt x="1277" y="984"/>
                    </a:lnTo>
                    <a:lnTo>
                      <a:pt x="1486" y="837"/>
                    </a:lnTo>
                    <a:lnTo>
                      <a:pt x="1654" y="1004"/>
                    </a:lnTo>
                    <a:lnTo>
                      <a:pt x="1654" y="900"/>
                    </a:lnTo>
                    <a:lnTo>
                      <a:pt x="1758" y="837"/>
                    </a:lnTo>
                    <a:lnTo>
                      <a:pt x="1863" y="670"/>
                    </a:lnTo>
                    <a:lnTo>
                      <a:pt x="2030" y="649"/>
                    </a:lnTo>
                    <a:lnTo>
                      <a:pt x="2177" y="670"/>
                    </a:lnTo>
                    <a:lnTo>
                      <a:pt x="2407" y="670"/>
                    </a:lnTo>
                    <a:lnTo>
                      <a:pt x="2595" y="691"/>
                    </a:lnTo>
                    <a:lnTo>
                      <a:pt x="2742" y="628"/>
                    </a:lnTo>
                    <a:lnTo>
                      <a:pt x="2763" y="419"/>
                    </a:lnTo>
                    <a:lnTo>
                      <a:pt x="2867" y="147"/>
                    </a:lnTo>
                    <a:lnTo>
                      <a:pt x="2637" y="21"/>
                    </a:lnTo>
                    <a:lnTo>
                      <a:pt x="2407" y="21"/>
                    </a:lnTo>
                    <a:lnTo>
                      <a:pt x="2344" y="42"/>
                    </a:lnTo>
                    <a:lnTo>
                      <a:pt x="224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9" name="Google Shape;579;p35"/>
              <p:cNvSpPr/>
              <p:nvPr/>
            </p:nvSpPr>
            <p:spPr>
              <a:xfrm>
                <a:off x="3947825" y="2585750"/>
                <a:ext cx="27225" cy="52325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2093" extrusionOk="0">
                    <a:moveTo>
                      <a:pt x="419" y="0"/>
                    </a:moveTo>
                    <a:lnTo>
                      <a:pt x="314" y="126"/>
                    </a:lnTo>
                    <a:lnTo>
                      <a:pt x="272" y="21"/>
                    </a:lnTo>
                    <a:lnTo>
                      <a:pt x="210" y="21"/>
                    </a:lnTo>
                    <a:lnTo>
                      <a:pt x="84" y="147"/>
                    </a:lnTo>
                    <a:lnTo>
                      <a:pt x="0" y="314"/>
                    </a:lnTo>
                    <a:lnTo>
                      <a:pt x="0" y="544"/>
                    </a:lnTo>
                    <a:lnTo>
                      <a:pt x="189" y="628"/>
                    </a:lnTo>
                    <a:lnTo>
                      <a:pt x="168" y="691"/>
                    </a:lnTo>
                    <a:lnTo>
                      <a:pt x="105" y="733"/>
                    </a:lnTo>
                    <a:lnTo>
                      <a:pt x="63" y="984"/>
                    </a:lnTo>
                    <a:lnTo>
                      <a:pt x="105" y="1172"/>
                    </a:lnTo>
                    <a:lnTo>
                      <a:pt x="63" y="1277"/>
                    </a:lnTo>
                    <a:lnTo>
                      <a:pt x="63" y="1423"/>
                    </a:lnTo>
                    <a:lnTo>
                      <a:pt x="147" y="1528"/>
                    </a:lnTo>
                    <a:lnTo>
                      <a:pt x="84" y="1674"/>
                    </a:lnTo>
                    <a:lnTo>
                      <a:pt x="147" y="1716"/>
                    </a:lnTo>
                    <a:lnTo>
                      <a:pt x="377" y="1737"/>
                    </a:lnTo>
                    <a:lnTo>
                      <a:pt x="482" y="2009"/>
                    </a:lnTo>
                    <a:lnTo>
                      <a:pt x="565" y="2093"/>
                    </a:lnTo>
                    <a:lnTo>
                      <a:pt x="628" y="2030"/>
                    </a:lnTo>
                    <a:lnTo>
                      <a:pt x="712" y="1883"/>
                    </a:lnTo>
                    <a:lnTo>
                      <a:pt x="733" y="1737"/>
                    </a:lnTo>
                    <a:lnTo>
                      <a:pt x="942" y="1674"/>
                    </a:lnTo>
                    <a:lnTo>
                      <a:pt x="1047" y="1507"/>
                    </a:lnTo>
                    <a:lnTo>
                      <a:pt x="1088" y="1360"/>
                    </a:lnTo>
                    <a:lnTo>
                      <a:pt x="942" y="1256"/>
                    </a:lnTo>
                    <a:lnTo>
                      <a:pt x="900" y="1109"/>
                    </a:lnTo>
                    <a:lnTo>
                      <a:pt x="795" y="963"/>
                    </a:lnTo>
                    <a:lnTo>
                      <a:pt x="775" y="753"/>
                    </a:lnTo>
                    <a:lnTo>
                      <a:pt x="795" y="544"/>
                    </a:lnTo>
                    <a:lnTo>
                      <a:pt x="775" y="481"/>
                    </a:lnTo>
                    <a:lnTo>
                      <a:pt x="775" y="335"/>
                    </a:lnTo>
                    <a:lnTo>
                      <a:pt x="712" y="230"/>
                    </a:lnTo>
                    <a:lnTo>
                      <a:pt x="607" y="147"/>
                    </a:lnTo>
                    <a:lnTo>
                      <a:pt x="565" y="147"/>
                    </a:lnTo>
                    <a:lnTo>
                      <a:pt x="482" y="21"/>
                    </a:lnTo>
                    <a:lnTo>
                      <a:pt x="41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0" name="Google Shape;580;p35"/>
              <p:cNvSpPr/>
              <p:nvPr/>
            </p:nvSpPr>
            <p:spPr>
              <a:xfrm>
                <a:off x="3934750" y="2566400"/>
                <a:ext cx="26175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1319" extrusionOk="0">
                    <a:moveTo>
                      <a:pt x="293" y="0"/>
                    </a:moveTo>
                    <a:lnTo>
                      <a:pt x="210" y="63"/>
                    </a:lnTo>
                    <a:lnTo>
                      <a:pt x="210" y="167"/>
                    </a:lnTo>
                    <a:lnTo>
                      <a:pt x="314" y="209"/>
                    </a:lnTo>
                    <a:lnTo>
                      <a:pt x="356" y="293"/>
                    </a:lnTo>
                    <a:lnTo>
                      <a:pt x="272" y="356"/>
                    </a:lnTo>
                    <a:lnTo>
                      <a:pt x="189" y="356"/>
                    </a:lnTo>
                    <a:lnTo>
                      <a:pt x="147" y="481"/>
                    </a:lnTo>
                    <a:lnTo>
                      <a:pt x="147" y="628"/>
                    </a:lnTo>
                    <a:lnTo>
                      <a:pt x="84" y="732"/>
                    </a:lnTo>
                    <a:lnTo>
                      <a:pt x="0" y="795"/>
                    </a:lnTo>
                    <a:lnTo>
                      <a:pt x="63" y="837"/>
                    </a:lnTo>
                    <a:lnTo>
                      <a:pt x="168" y="879"/>
                    </a:lnTo>
                    <a:lnTo>
                      <a:pt x="377" y="1151"/>
                    </a:lnTo>
                    <a:lnTo>
                      <a:pt x="398" y="1235"/>
                    </a:lnTo>
                    <a:lnTo>
                      <a:pt x="523" y="1318"/>
                    </a:lnTo>
                    <a:lnTo>
                      <a:pt x="523" y="1088"/>
                    </a:lnTo>
                    <a:lnTo>
                      <a:pt x="607" y="921"/>
                    </a:lnTo>
                    <a:lnTo>
                      <a:pt x="733" y="795"/>
                    </a:lnTo>
                    <a:lnTo>
                      <a:pt x="795" y="795"/>
                    </a:lnTo>
                    <a:lnTo>
                      <a:pt x="837" y="900"/>
                    </a:lnTo>
                    <a:lnTo>
                      <a:pt x="942" y="774"/>
                    </a:lnTo>
                    <a:lnTo>
                      <a:pt x="984" y="711"/>
                    </a:lnTo>
                    <a:lnTo>
                      <a:pt x="1046" y="628"/>
                    </a:lnTo>
                    <a:lnTo>
                      <a:pt x="1046" y="502"/>
                    </a:lnTo>
                    <a:lnTo>
                      <a:pt x="900" y="481"/>
                    </a:lnTo>
                    <a:lnTo>
                      <a:pt x="816" y="398"/>
                    </a:lnTo>
                    <a:lnTo>
                      <a:pt x="691" y="398"/>
                    </a:lnTo>
                    <a:lnTo>
                      <a:pt x="628" y="314"/>
                    </a:lnTo>
                    <a:lnTo>
                      <a:pt x="628" y="251"/>
                    </a:lnTo>
                    <a:lnTo>
                      <a:pt x="502" y="105"/>
                    </a:lnTo>
                    <a:lnTo>
                      <a:pt x="502" y="146"/>
                    </a:lnTo>
                    <a:lnTo>
                      <a:pt x="398" y="84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1" name="Google Shape;581;p35"/>
              <p:cNvSpPr/>
              <p:nvPr/>
            </p:nvSpPr>
            <p:spPr>
              <a:xfrm>
                <a:off x="3895525" y="2538675"/>
                <a:ext cx="54425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1905" extrusionOk="0">
                    <a:moveTo>
                      <a:pt x="105" y="0"/>
                    </a:moveTo>
                    <a:lnTo>
                      <a:pt x="63" y="42"/>
                    </a:lnTo>
                    <a:lnTo>
                      <a:pt x="63" y="167"/>
                    </a:lnTo>
                    <a:lnTo>
                      <a:pt x="0" y="230"/>
                    </a:lnTo>
                    <a:lnTo>
                      <a:pt x="42" y="314"/>
                    </a:lnTo>
                    <a:lnTo>
                      <a:pt x="84" y="314"/>
                    </a:lnTo>
                    <a:lnTo>
                      <a:pt x="209" y="439"/>
                    </a:lnTo>
                    <a:lnTo>
                      <a:pt x="251" y="544"/>
                    </a:lnTo>
                    <a:lnTo>
                      <a:pt x="314" y="649"/>
                    </a:lnTo>
                    <a:lnTo>
                      <a:pt x="272" y="670"/>
                    </a:lnTo>
                    <a:lnTo>
                      <a:pt x="293" y="753"/>
                    </a:lnTo>
                    <a:lnTo>
                      <a:pt x="774" y="1151"/>
                    </a:lnTo>
                    <a:lnTo>
                      <a:pt x="1151" y="1611"/>
                    </a:lnTo>
                    <a:lnTo>
                      <a:pt x="1109" y="1695"/>
                    </a:lnTo>
                    <a:lnTo>
                      <a:pt x="1193" y="1716"/>
                    </a:lnTo>
                    <a:lnTo>
                      <a:pt x="1402" y="1737"/>
                    </a:lnTo>
                    <a:lnTo>
                      <a:pt x="1465" y="1716"/>
                    </a:lnTo>
                    <a:lnTo>
                      <a:pt x="1569" y="1904"/>
                    </a:lnTo>
                    <a:lnTo>
                      <a:pt x="1653" y="1841"/>
                    </a:lnTo>
                    <a:lnTo>
                      <a:pt x="1716" y="1737"/>
                    </a:lnTo>
                    <a:lnTo>
                      <a:pt x="1716" y="1590"/>
                    </a:lnTo>
                    <a:lnTo>
                      <a:pt x="1758" y="1465"/>
                    </a:lnTo>
                    <a:lnTo>
                      <a:pt x="1841" y="1465"/>
                    </a:lnTo>
                    <a:lnTo>
                      <a:pt x="1925" y="1402"/>
                    </a:lnTo>
                    <a:lnTo>
                      <a:pt x="1883" y="1318"/>
                    </a:lnTo>
                    <a:lnTo>
                      <a:pt x="1779" y="1276"/>
                    </a:lnTo>
                    <a:lnTo>
                      <a:pt x="1779" y="1172"/>
                    </a:lnTo>
                    <a:lnTo>
                      <a:pt x="1862" y="1109"/>
                    </a:lnTo>
                    <a:lnTo>
                      <a:pt x="1967" y="1193"/>
                    </a:lnTo>
                    <a:lnTo>
                      <a:pt x="2071" y="1255"/>
                    </a:lnTo>
                    <a:lnTo>
                      <a:pt x="2134" y="1193"/>
                    </a:lnTo>
                    <a:lnTo>
                      <a:pt x="1988" y="1046"/>
                    </a:lnTo>
                    <a:lnTo>
                      <a:pt x="1988" y="900"/>
                    </a:lnTo>
                    <a:lnTo>
                      <a:pt x="2051" y="879"/>
                    </a:lnTo>
                    <a:lnTo>
                      <a:pt x="2155" y="942"/>
                    </a:lnTo>
                    <a:lnTo>
                      <a:pt x="2176" y="858"/>
                    </a:lnTo>
                    <a:lnTo>
                      <a:pt x="2134" y="795"/>
                    </a:lnTo>
                    <a:lnTo>
                      <a:pt x="2030" y="774"/>
                    </a:lnTo>
                    <a:lnTo>
                      <a:pt x="1862" y="649"/>
                    </a:lnTo>
                    <a:lnTo>
                      <a:pt x="1862" y="565"/>
                    </a:lnTo>
                    <a:lnTo>
                      <a:pt x="1967" y="419"/>
                    </a:lnTo>
                    <a:lnTo>
                      <a:pt x="1988" y="251"/>
                    </a:lnTo>
                    <a:lnTo>
                      <a:pt x="1925" y="251"/>
                    </a:lnTo>
                    <a:lnTo>
                      <a:pt x="1862" y="272"/>
                    </a:lnTo>
                    <a:lnTo>
                      <a:pt x="1820" y="230"/>
                    </a:lnTo>
                    <a:lnTo>
                      <a:pt x="1653" y="230"/>
                    </a:lnTo>
                    <a:lnTo>
                      <a:pt x="1548" y="126"/>
                    </a:lnTo>
                    <a:lnTo>
                      <a:pt x="1465" y="147"/>
                    </a:lnTo>
                    <a:lnTo>
                      <a:pt x="1339" y="105"/>
                    </a:lnTo>
                    <a:lnTo>
                      <a:pt x="1214" y="126"/>
                    </a:lnTo>
                    <a:lnTo>
                      <a:pt x="1193" y="63"/>
                    </a:lnTo>
                    <a:lnTo>
                      <a:pt x="1088" y="126"/>
                    </a:lnTo>
                    <a:lnTo>
                      <a:pt x="942" y="63"/>
                    </a:lnTo>
                    <a:lnTo>
                      <a:pt x="900" y="126"/>
                    </a:lnTo>
                    <a:lnTo>
                      <a:pt x="837" y="21"/>
                    </a:lnTo>
                    <a:lnTo>
                      <a:pt x="732" y="0"/>
                    </a:lnTo>
                    <a:lnTo>
                      <a:pt x="690" y="42"/>
                    </a:lnTo>
                    <a:lnTo>
                      <a:pt x="607" y="0"/>
                    </a:lnTo>
                    <a:lnTo>
                      <a:pt x="565" y="63"/>
                    </a:lnTo>
                    <a:lnTo>
                      <a:pt x="481" y="42"/>
                    </a:lnTo>
                    <a:lnTo>
                      <a:pt x="377" y="63"/>
                    </a:lnTo>
                    <a:lnTo>
                      <a:pt x="377" y="147"/>
                    </a:lnTo>
                    <a:lnTo>
                      <a:pt x="293" y="167"/>
                    </a:lnTo>
                    <a:lnTo>
                      <a:pt x="251" y="105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2" name="Google Shape;582;p35"/>
              <p:cNvSpPr/>
              <p:nvPr/>
            </p:nvSpPr>
            <p:spPr>
              <a:xfrm>
                <a:off x="3865700" y="2510950"/>
                <a:ext cx="424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68" extrusionOk="0">
                    <a:moveTo>
                      <a:pt x="1507" y="0"/>
                    </a:moveTo>
                    <a:lnTo>
                      <a:pt x="1381" y="63"/>
                    </a:lnTo>
                    <a:lnTo>
                      <a:pt x="1130" y="209"/>
                    </a:lnTo>
                    <a:lnTo>
                      <a:pt x="1067" y="188"/>
                    </a:lnTo>
                    <a:lnTo>
                      <a:pt x="984" y="209"/>
                    </a:lnTo>
                    <a:lnTo>
                      <a:pt x="858" y="272"/>
                    </a:lnTo>
                    <a:lnTo>
                      <a:pt x="733" y="272"/>
                    </a:lnTo>
                    <a:lnTo>
                      <a:pt x="607" y="314"/>
                    </a:lnTo>
                    <a:lnTo>
                      <a:pt x="523" y="230"/>
                    </a:lnTo>
                    <a:lnTo>
                      <a:pt x="251" y="230"/>
                    </a:lnTo>
                    <a:lnTo>
                      <a:pt x="147" y="209"/>
                    </a:lnTo>
                    <a:lnTo>
                      <a:pt x="21" y="419"/>
                    </a:lnTo>
                    <a:lnTo>
                      <a:pt x="84" y="502"/>
                    </a:lnTo>
                    <a:lnTo>
                      <a:pt x="0" y="628"/>
                    </a:lnTo>
                    <a:lnTo>
                      <a:pt x="21" y="816"/>
                    </a:lnTo>
                    <a:lnTo>
                      <a:pt x="42" y="816"/>
                    </a:lnTo>
                    <a:lnTo>
                      <a:pt x="147" y="858"/>
                    </a:lnTo>
                    <a:lnTo>
                      <a:pt x="147" y="942"/>
                    </a:lnTo>
                    <a:lnTo>
                      <a:pt x="42" y="963"/>
                    </a:lnTo>
                    <a:lnTo>
                      <a:pt x="42" y="1067"/>
                    </a:lnTo>
                    <a:lnTo>
                      <a:pt x="251" y="1067"/>
                    </a:lnTo>
                    <a:lnTo>
                      <a:pt x="398" y="963"/>
                    </a:lnTo>
                    <a:lnTo>
                      <a:pt x="523" y="921"/>
                    </a:lnTo>
                    <a:lnTo>
                      <a:pt x="733" y="1025"/>
                    </a:lnTo>
                    <a:lnTo>
                      <a:pt x="858" y="1025"/>
                    </a:lnTo>
                    <a:lnTo>
                      <a:pt x="879" y="816"/>
                    </a:lnTo>
                    <a:lnTo>
                      <a:pt x="1067" y="732"/>
                    </a:lnTo>
                    <a:lnTo>
                      <a:pt x="1088" y="586"/>
                    </a:lnTo>
                    <a:lnTo>
                      <a:pt x="1444" y="398"/>
                    </a:lnTo>
                    <a:lnTo>
                      <a:pt x="1695" y="398"/>
                    </a:lnTo>
                    <a:lnTo>
                      <a:pt x="1674" y="188"/>
                    </a:lnTo>
                    <a:lnTo>
                      <a:pt x="150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3" name="Google Shape;583;p35"/>
              <p:cNvSpPr/>
              <p:nvPr/>
            </p:nvSpPr>
            <p:spPr>
              <a:xfrm>
                <a:off x="3811300" y="2470650"/>
                <a:ext cx="999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1926" extrusionOk="0">
                    <a:moveTo>
                      <a:pt x="2846" y="1"/>
                    </a:moveTo>
                    <a:lnTo>
                      <a:pt x="2804" y="106"/>
                    </a:lnTo>
                    <a:lnTo>
                      <a:pt x="2741" y="147"/>
                    </a:lnTo>
                    <a:lnTo>
                      <a:pt x="2720" y="252"/>
                    </a:lnTo>
                    <a:lnTo>
                      <a:pt x="2574" y="252"/>
                    </a:lnTo>
                    <a:lnTo>
                      <a:pt x="2511" y="315"/>
                    </a:lnTo>
                    <a:lnTo>
                      <a:pt x="2218" y="147"/>
                    </a:lnTo>
                    <a:lnTo>
                      <a:pt x="2155" y="147"/>
                    </a:lnTo>
                    <a:lnTo>
                      <a:pt x="2114" y="252"/>
                    </a:lnTo>
                    <a:lnTo>
                      <a:pt x="2114" y="357"/>
                    </a:lnTo>
                    <a:lnTo>
                      <a:pt x="2051" y="357"/>
                    </a:lnTo>
                    <a:lnTo>
                      <a:pt x="1967" y="461"/>
                    </a:lnTo>
                    <a:lnTo>
                      <a:pt x="1842" y="545"/>
                    </a:lnTo>
                    <a:lnTo>
                      <a:pt x="1674" y="733"/>
                    </a:lnTo>
                    <a:lnTo>
                      <a:pt x="1674" y="796"/>
                    </a:lnTo>
                    <a:lnTo>
                      <a:pt x="1842" y="880"/>
                    </a:lnTo>
                    <a:lnTo>
                      <a:pt x="1863" y="984"/>
                    </a:lnTo>
                    <a:lnTo>
                      <a:pt x="1779" y="1047"/>
                    </a:lnTo>
                    <a:lnTo>
                      <a:pt x="1653" y="963"/>
                    </a:lnTo>
                    <a:lnTo>
                      <a:pt x="1528" y="984"/>
                    </a:lnTo>
                    <a:lnTo>
                      <a:pt x="1381" y="963"/>
                    </a:lnTo>
                    <a:lnTo>
                      <a:pt x="1319" y="963"/>
                    </a:lnTo>
                    <a:lnTo>
                      <a:pt x="1130" y="1089"/>
                    </a:lnTo>
                    <a:lnTo>
                      <a:pt x="1026" y="1110"/>
                    </a:lnTo>
                    <a:lnTo>
                      <a:pt x="942" y="1089"/>
                    </a:lnTo>
                    <a:lnTo>
                      <a:pt x="837" y="1110"/>
                    </a:lnTo>
                    <a:lnTo>
                      <a:pt x="754" y="1047"/>
                    </a:lnTo>
                    <a:lnTo>
                      <a:pt x="440" y="1047"/>
                    </a:lnTo>
                    <a:lnTo>
                      <a:pt x="440" y="1110"/>
                    </a:lnTo>
                    <a:lnTo>
                      <a:pt x="419" y="1173"/>
                    </a:lnTo>
                    <a:lnTo>
                      <a:pt x="272" y="1152"/>
                    </a:lnTo>
                    <a:lnTo>
                      <a:pt x="189" y="1047"/>
                    </a:lnTo>
                    <a:lnTo>
                      <a:pt x="84" y="1089"/>
                    </a:lnTo>
                    <a:lnTo>
                      <a:pt x="21" y="1110"/>
                    </a:lnTo>
                    <a:lnTo>
                      <a:pt x="0" y="1110"/>
                    </a:lnTo>
                    <a:lnTo>
                      <a:pt x="63" y="1173"/>
                    </a:lnTo>
                    <a:lnTo>
                      <a:pt x="63" y="1256"/>
                    </a:lnTo>
                    <a:lnTo>
                      <a:pt x="105" y="1298"/>
                    </a:lnTo>
                    <a:lnTo>
                      <a:pt x="105" y="1403"/>
                    </a:lnTo>
                    <a:lnTo>
                      <a:pt x="210" y="1403"/>
                    </a:lnTo>
                    <a:lnTo>
                      <a:pt x="293" y="1382"/>
                    </a:lnTo>
                    <a:lnTo>
                      <a:pt x="398" y="1507"/>
                    </a:lnTo>
                    <a:lnTo>
                      <a:pt x="502" y="1403"/>
                    </a:lnTo>
                    <a:lnTo>
                      <a:pt x="586" y="1403"/>
                    </a:lnTo>
                    <a:lnTo>
                      <a:pt x="628" y="1507"/>
                    </a:lnTo>
                    <a:lnTo>
                      <a:pt x="837" y="1591"/>
                    </a:lnTo>
                    <a:lnTo>
                      <a:pt x="1130" y="1403"/>
                    </a:lnTo>
                    <a:lnTo>
                      <a:pt x="1256" y="1424"/>
                    </a:lnTo>
                    <a:lnTo>
                      <a:pt x="1444" y="1424"/>
                    </a:lnTo>
                    <a:lnTo>
                      <a:pt x="1444" y="1528"/>
                    </a:lnTo>
                    <a:lnTo>
                      <a:pt x="1737" y="1717"/>
                    </a:lnTo>
                    <a:lnTo>
                      <a:pt x="2072" y="1779"/>
                    </a:lnTo>
                    <a:lnTo>
                      <a:pt x="2260" y="1738"/>
                    </a:lnTo>
                    <a:lnTo>
                      <a:pt x="2323" y="1821"/>
                    </a:lnTo>
                    <a:lnTo>
                      <a:pt x="2427" y="1842"/>
                    </a:lnTo>
                    <a:lnTo>
                      <a:pt x="2699" y="1842"/>
                    </a:lnTo>
                    <a:lnTo>
                      <a:pt x="2783" y="1926"/>
                    </a:lnTo>
                    <a:lnTo>
                      <a:pt x="2909" y="1884"/>
                    </a:lnTo>
                    <a:lnTo>
                      <a:pt x="3034" y="1884"/>
                    </a:lnTo>
                    <a:lnTo>
                      <a:pt x="3160" y="1821"/>
                    </a:lnTo>
                    <a:lnTo>
                      <a:pt x="3243" y="1800"/>
                    </a:lnTo>
                    <a:lnTo>
                      <a:pt x="3306" y="1821"/>
                    </a:lnTo>
                    <a:lnTo>
                      <a:pt x="3557" y="1675"/>
                    </a:lnTo>
                    <a:lnTo>
                      <a:pt x="3683" y="1612"/>
                    </a:lnTo>
                    <a:lnTo>
                      <a:pt x="3725" y="1612"/>
                    </a:lnTo>
                    <a:lnTo>
                      <a:pt x="3829" y="1507"/>
                    </a:lnTo>
                    <a:lnTo>
                      <a:pt x="3746" y="1403"/>
                    </a:lnTo>
                    <a:lnTo>
                      <a:pt x="3767" y="1298"/>
                    </a:lnTo>
                    <a:lnTo>
                      <a:pt x="3829" y="1152"/>
                    </a:lnTo>
                    <a:lnTo>
                      <a:pt x="3725" y="1047"/>
                    </a:lnTo>
                    <a:lnTo>
                      <a:pt x="3746" y="984"/>
                    </a:lnTo>
                    <a:lnTo>
                      <a:pt x="3976" y="984"/>
                    </a:lnTo>
                    <a:lnTo>
                      <a:pt x="3997" y="880"/>
                    </a:lnTo>
                    <a:lnTo>
                      <a:pt x="3976" y="754"/>
                    </a:lnTo>
                    <a:lnTo>
                      <a:pt x="3976" y="671"/>
                    </a:lnTo>
                    <a:lnTo>
                      <a:pt x="3955" y="440"/>
                    </a:lnTo>
                    <a:lnTo>
                      <a:pt x="3955" y="252"/>
                    </a:lnTo>
                    <a:lnTo>
                      <a:pt x="3725" y="210"/>
                    </a:lnTo>
                    <a:lnTo>
                      <a:pt x="3641" y="127"/>
                    </a:lnTo>
                    <a:lnTo>
                      <a:pt x="3474" y="147"/>
                    </a:lnTo>
                    <a:lnTo>
                      <a:pt x="3327" y="147"/>
                    </a:lnTo>
                    <a:lnTo>
                      <a:pt x="3160" y="43"/>
                    </a:lnTo>
                    <a:lnTo>
                      <a:pt x="2951" y="43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4" name="Google Shape;584;p35"/>
              <p:cNvSpPr/>
              <p:nvPr/>
            </p:nvSpPr>
            <p:spPr>
              <a:xfrm>
                <a:off x="3867800" y="2355575"/>
                <a:ext cx="132350" cy="111450"/>
              </a:xfrm>
              <a:custGeom>
                <a:avLst/>
                <a:gdLst/>
                <a:ahLst/>
                <a:cxnLst/>
                <a:rect l="l" t="t" r="r" b="b"/>
                <a:pathLst>
                  <a:path w="5294" h="4458" extrusionOk="0">
                    <a:moveTo>
                      <a:pt x="1883" y="1"/>
                    </a:moveTo>
                    <a:lnTo>
                      <a:pt x="1632" y="105"/>
                    </a:lnTo>
                    <a:lnTo>
                      <a:pt x="1486" y="105"/>
                    </a:lnTo>
                    <a:lnTo>
                      <a:pt x="1318" y="147"/>
                    </a:lnTo>
                    <a:lnTo>
                      <a:pt x="1214" y="315"/>
                    </a:lnTo>
                    <a:lnTo>
                      <a:pt x="1046" y="315"/>
                    </a:lnTo>
                    <a:lnTo>
                      <a:pt x="942" y="398"/>
                    </a:lnTo>
                    <a:lnTo>
                      <a:pt x="942" y="524"/>
                    </a:lnTo>
                    <a:lnTo>
                      <a:pt x="753" y="524"/>
                    </a:lnTo>
                    <a:lnTo>
                      <a:pt x="481" y="670"/>
                    </a:lnTo>
                    <a:lnTo>
                      <a:pt x="314" y="670"/>
                    </a:lnTo>
                    <a:lnTo>
                      <a:pt x="251" y="796"/>
                    </a:lnTo>
                    <a:lnTo>
                      <a:pt x="209" y="963"/>
                    </a:lnTo>
                    <a:lnTo>
                      <a:pt x="147" y="984"/>
                    </a:lnTo>
                    <a:lnTo>
                      <a:pt x="167" y="1047"/>
                    </a:lnTo>
                    <a:lnTo>
                      <a:pt x="126" y="1047"/>
                    </a:lnTo>
                    <a:lnTo>
                      <a:pt x="167" y="1298"/>
                    </a:lnTo>
                    <a:lnTo>
                      <a:pt x="147" y="1486"/>
                    </a:lnTo>
                    <a:lnTo>
                      <a:pt x="0" y="1570"/>
                    </a:lnTo>
                    <a:lnTo>
                      <a:pt x="0" y="1633"/>
                    </a:lnTo>
                    <a:lnTo>
                      <a:pt x="167" y="1842"/>
                    </a:lnTo>
                    <a:lnTo>
                      <a:pt x="147" y="1947"/>
                    </a:lnTo>
                    <a:lnTo>
                      <a:pt x="230" y="2051"/>
                    </a:lnTo>
                    <a:lnTo>
                      <a:pt x="230" y="2135"/>
                    </a:lnTo>
                    <a:lnTo>
                      <a:pt x="272" y="2261"/>
                    </a:lnTo>
                    <a:lnTo>
                      <a:pt x="230" y="2365"/>
                    </a:lnTo>
                    <a:lnTo>
                      <a:pt x="335" y="2616"/>
                    </a:lnTo>
                    <a:lnTo>
                      <a:pt x="419" y="2658"/>
                    </a:lnTo>
                    <a:lnTo>
                      <a:pt x="481" y="2742"/>
                    </a:lnTo>
                    <a:lnTo>
                      <a:pt x="481" y="3056"/>
                    </a:lnTo>
                    <a:lnTo>
                      <a:pt x="460" y="3097"/>
                    </a:lnTo>
                    <a:lnTo>
                      <a:pt x="523" y="3181"/>
                    </a:lnTo>
                    <a:lnTo>
                      <a:pt x="565" y="3139"/>
                    </a:lnTo>
                    <a:lnTo>
                      <a:pt x="649" y="3160"/>
                    </a:lnTo>
                    <a:lnTo>
                      <a:pt x="732" y="3097"/>
                    </a:lnTo>
                    <a:lnTo>
                      <a:pt x="963" y="3160"/>
                    </a:lnTo>
                    <a:lnTo>
                      <a:pt x="942" y="3202"/>
                    </a:lnTo>
                    <a:lnTo>
                      <a:pt x="1046" y="3307"/>
                    </a:lnTo>
                    <a:lnTo>
                      <a:pt x="1151" y="3307"/>
                    </a:lnTo>
                    <a:lnTo>
                      <a:pt x="1214" y="3390"/>
                    </a:lnTo>
                    <a:lnTo>
                      <a:pt x="1172" y="3495"/>
                    </a:lnTo>
                    <a:lnTo>
                      <a:pt x="1193" y="3579"/>
                    </a:lnTo>
                    <a:lnTo>
                      <a:pt x="1255" y="3600"/>
                    </a:lnTo>
                    <a:lnTo>
                      <a:pt x="1255" y="3704"/>
                    </a:lnTo>
                    <a:lnTo>
                      <a:pt x="1318" y="3725"/>
                    </a:lnTo>
                    <a:lnTo>
                      <a:pt x="1381" y="3683"/>
                    </a:lnTo>
                    <a:lnTo>
                      <a:pt x="1465" y="3683"/>
                    </a:lnTo>
                    <a:lnTo>
                      <a:pt x="1318" y="3516"/>
                    </a:lnTo>
                    <a:lnTo>
                      <a:pt x="1381" y="3474"/>
                    </a:lnTo>
                    <a:lnTo>
                      <a:pt x="1632" y="3621"/>
                    </a:lnTo>
                    <a:lnTo>
                      <a:pt x="1820" y="3600"/>
                    </a:lnTo>
                    <a:lnTo>
                      <a:pt x="1779" y="3704"/>
                    </a:lnTo>
                    <a:lnTo>
                      <a:pt x="1904" y="3809"/>
                    </a:lnTo>
                    <a:lnTo>
                      <a:pt x="2134" y="3767"/>
                    </a:lnTo>
                    <a:lnTo>
                      <a:pt x="2302" y="3809"/>
                    </a:lnTo>
                    <a:lnTo>
                      <a:pt x="2636" y="4081"/>
                    </a:lnTo>
                    <a:lnTo>
                      <a:pt x="2762" y="4248"/>
                    </a:lnTo>
                    <a:lnTo>
                      <a:pt x="2846" y="4248"/>
                    </a:lnTo>
                    <a:lnTo>
                      <a:pt x="2888" y="4206"/>
                    </a:lnTo>
                    <a:lnTo>
                      <a:pt x="3055" y="4206"/>
                    </a:lnTo>
                    <a:lnTo>
                      <a:pt x="3139" y="4290"/>
                    </a:lnTo>
                    <a:lnTo>
                      <a:pt x="3180" y="4437"/>
                    </a:lnTo>
                    <a:lnTo>
                      <a:pt x="3201" y="4458"/>
                    </a:lnTo>
                    <a:lnTo>
                      <a:pt x="3306" y="4437"/>
                    </a:lnTo>
                    <a:lnTo>
                      <a:pt x="3390" y="4332"/>
                    </a:lnTo>
                    <a:lnTo>
                      <a:pt x="3473" y="4311"/>
                    </a:lnTo>
                    <a:lnTo>
                      <a:pt x="3578" y="4332"/>
                    </a:lnTo>
                    <a:lnTo>
                      <a:pt x="3704" y="4332"/>
                    </a:lnTo>
                    <a:lnTo>
                      <a:pt x="3787" y="4395"/>
                    </a:lnTo>
                    <a:lnTo>
                      <a:pt x="3871" y="4311"/>
                    </a:lnTo>
                    <a:lnTo>
                      <a:pt x="3934" y="4290"/>
                    </a:lnTo>
                    <a:lnTo>
                      <a:pt x="4038" y="4332"/>
                    </a:lnTo>
                    <a:lnTo>
                      <a:pt x="4101" y="4311"/>
                    </a:lnTo>
                    <a:lnTo>
                      <a:pt x="4331" y="4311"/>
                    </a:lnTo>
                    <a:lnTo>
                      <a:pt x="4561" y="4437"/>
                    </a:lnTo>
                    <a:lnTo>
                      <a:pt x="4708" y="4458"/>
                    </a:lnTo>
                    <a:lnTo>
                      <a:pt x="4708" y="4290"/>
                    </a:lnTo>
                    <a:lnTo>
                      <a:pt x="4666" y="4123"/>
                    </a:lnTo>
                    <a:lnTo>
                      <a:pt x="5043" y="3725"/>
                    </a:lnTo>
                    <a:lnTo>
                      <a:pt x="5064" y="3558"/>
                    </a:lnTo>
                    <a:lnTo>
                      <a:pt x="5168" y="3474"/>
                    </a:lnTo>
                    <a:lnTo>
                      <a:pt x="5252" y="3474"/>
                    </a:lnTo>
                    <a:lnTo>
                      <a:pt x="5294" y="3286"/>
                    </a:lnTo>
                    <a:lnTo>
                      <a:pt x="5252" y="3202"/>
                    </a:lnTo>
                    <a:lnTo>
                      <a:pt x="5231" y="3139"/>
                    </a:lnTo>
                    <a:lnTo>
                      <a:pt x="5273" y="3056"/>
                    </a:lnTo>
                    <a:lnTo>
                      <a:pt x="5147" y="2972"/>
                    </a:lnTo>
                    <a:lnTo>
                      <a:pt x="5064" y="2825"/>
                    </a:lnTo>
                    <a:lnTo>
                      <a:pt x="5022" y="2742"/>
                    </a:lnTo>
                    <a:lnTo>
                      <a:pt x="4980" y="2470"/>
                    </a:lnTo>
                    <a:lnTo>
                      <a:pt x="5022" y="2365"/>
                    </a:lnTo>
                    <a:lnTo>
                      <a:pt x="5022" y="2323"/>
                    </a:lnTo>
                    <a:lnTo>
                      <a:pt x="4875" y="2135"/>
                    </a:lnTo>
                    <a:lnTo>
                      <a:pt x="4854" y="1947"/>
                    </a:lnTo>
                    <a:lnTo>
                      <a:pt x="4938" y="1821"/>
                    </a:lnTo>
                    <a:lnTo>
                      <a:pt x="5043" y="1779"/>
                    </a:lnTo>
                    <a:lnTo>
                      <a:pt x="5043" y="1403"/>
                    </a:lnTo>
                    <a:lnTo>
                      <a:pt x="4980" y="1361"/>
                    </a:lnTo>
                    <a:lnTo>
                      <a:pt x="4959" y="1214"/>
                    </a:lnTo>
                    <a:lnTo>
                      <a:pt x="4875" y="1089"/>
                    </a:lnTo>
                    <a:lnTo>
                      <a:pt x="4771" y="838"/>
                    </a:lnTo>
                    <a:lnTo>
                      <a:pt x="4750" y="775"/>
                    </a:lnTo>
                    <a:lnTo>
                      <a:pt x="4708" y="670"/>
                    </a:lnTo>
                    <a:lnTo>
                      <a:pt x="4708" y="545"/>
                    </a:lnTo>
                    <a:lnTo>
                      <a:pt x="4645" y="315"/>
                    </a:lnTo>
                    <a:lnTo>
                      <a:pt x="4561" y="315"/>
                    </a:lnTo>
                    <a:lnTo>
                      <a:pt x="4436" y="210"/>
                    </a:lnTo>
                    <a:lnTo>
                      <a:pt x="4310" y="231"/>
                    </a:lnTo>
                    <a:lnTo>
                      <a:pt x="3683" y="273"/>
                    </a:lnTo>
                    <a:lnTo>
                      <a:pt x="2950" y="231"/>
                    </a:lnTo>
                    <a:lnTo>
                      <a:pt x="2867" y="252"/>
                    </a:lnTo>
                    <a:lnTo>
                      <a:pt x="2678" y="440"/>
                    </a:lnTo>
                    <a:lnTo>
                      <a:pt x="2511" y="482"/>
                    </a:lnTo>
                    <a:lnTo>
                      <a:pt x="2469" y="440"/>
                    </a:lnTo>
                    <a:lnTo>
                      <a:pt x="2636" y="356"/>
                    </a:lnTo>
                    <a:lnTo>
                      <a:pt x="2783" y="210"/>
                    </a:lnTo>
                    <a:lnTo>
                      <a:pt x="2741" y="210"/>
                    </a:lnTo>
                    <a:lnTo>
                      <a:pt x="2616" y="315"/>
                    </a:lnTo>
                    <a:lnTo>
                      <a:pt x="2406" y="398"/>
                    </a:lnTo>
                    <a:lnTo>
                      <a:pt x="2134" y="356"/>
                    </a:lnTo>
                    <a:lnTo>
                      <a:pt x="2092" y="210"/>
                    </a:lnTo>
                    <a:lnTo>
                      <a:pt x="2134" y="126"/>
                    </a:lnTo>
                    <a:lnTo>
                      <a:pt x="2260" y="126"/>
                    </a:lnTo>
                    <a:lnTo>
                      <a:pt x="2323" y="168"/>
                    </a:lnTo>
                    <a:lnTo>
                      <a:pt x="2323" y="126"/>
                    </a:lnTo>
                    <a:lnTo>
                      <a:pt x="2155" y="43"/>
                    </a:lnTo>
                    <a:lnTo>
                      <a:pt x="188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5" name="Google Shape;585;p35"/>
              <p:cNvSpPr/>
              <p:nvPr/>
            </p:nvSpPr>
            <p:spPr>
              <a:xfrm>
                <a:off x="3841625" y="2432475"/>
                <a:ext cx="105700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1842" extrusionOk="0">
                    <a:moveTo>
                      <a:pt x="1403" y="1"/>
                    </a:moveTo>
                    <a:lnTo>
                      <a:pt x="1319" y="63"/>
                    </a:lnTo>
                    <a:lnTo>
                      <a:pt x="1152" y="21"/>
                    </a:lnTo>
                    <a:lnTo>
                      <a:pt x="1152" y="126"/>
                    </a:lnTo>
                    <a:lnTo>
                      <a:pt x="1068" y="189"/>
                    </a:lnTo>
                    <a:lnTo>
                      <a:pt x="984" y="168"/>
                    </a:lnTo>
                    <a:lnTo>
                      <a:pt x="775" y="168"/>
                    </a:lnTo>
                    <a:lnTo>
                      <a:pt x="733" y="273"/>
                    </a:lnTo>
                    <a:lnTo>
                      <a:pt x="587" y="273"/>
                    </a:lnTo>
                    <a:lnTo>
                      <a:pt x="482" y="398"/>
                    </a:lnTo>
                    <a:lnTo>
                      <a:pt x="378" y="398"/>
                    </a:lnTo>
                    <a:lnTo>
                      <a:pt x="168" y="586"/>
                    </a:lnTo>
                    <a:lnTo>
                      <a:pt x="106" y="545"/>
                    </a:lnTo>
                    <a:lnTo>
                      <a:pt x="22" y="503"/>
                    </a:lnTo>
                    <a:lnTo>
                      <a:pt x="1" y="524"/>
                    </a:lnTo>
                    <a:lnTo>
                      <a:pt x="1" y="628"/>
                    </a:lnTo>
                    <a:lnTo>
                      <a:pt x="147" y="712"/>
                    </a:lnTo>
                    <a:lnTo>
                      <a:pt x="252" y="900"/>
                    </a:lnTo>
                    <a:lnTo>
                      <a:pt x="252" y="1047"/>
                    </a:lnTo>
                    <a:lnTo>
                      <a:pt x="273" y="1130"/>
                    </a:lnTo>
                    <a:lnTo>
                      <a:pt x="378" y="1172"/>
                    </a:lnTo>
                    <a:lnTo>
                      <a:pt x="587" y="1319"/>
                    </a:lnTo>
                    <a:lnTo>
                      <a:pt x="691" y="1382"/>
                    </a:lnTo>
                    <a:lnTo>
                      <a:pt x="942" y="1674"/>
                    </a:lnTo>
                    <a:lnTo>
                      <a:pt x="1005" y="1674"/>
                    </a:lnTo>
                    <a:lnTo>
                      <a:pt x="1298" y="1842"/>
                    </a:lnTo>
                    <a:lnTo>
                      <a:pt x="1361" y="1779"/>
                    </a:lnTo>
                    <a:lnTo>
                      <a:pt x="1507" y="1779"/>
                    </a:lnTo>
                    <a:lnTo>
                      <a:pt x="1528" y="1674"/>
                    </a:lnTo>
                    <a:lnTo>
                      <a:pt x="1591" y="1633"/>
                    </a:lnTo>
                    <a:lnTo>
                      <a:pt x="1633" y="1528"/>
                    </a:lnTo>
                    <a:lnTo>
                      <a:pt x="1738" y="1570"/>
                    </a:lnTo>
                    <a:lnTo>
                      <a:pt x="1947" y="1570"/>
                    </a:lnTo>
                    <a:lnTo>
                      <a:pt x="2114" y="1674"/>
                    </a:lnTo>
                    <a:lnTo>
                      <a:pt x="2261" y="1674"/>
                    </a:lnTo>
                    <a:lnTo>
                      <a:pt x="2428" y="1654"/>
                    </a:lnTo>
                    <a:lnTo>
                      <a:pt x="2512" y="1737"/>
                    </a:lnTo>
                    <a:lnTo>
                      <a:pt x="2742" y="1779"/>
                    </a:lnTo>
                    <a:lnTo>
                      <a:pt x="2763" y="1779"/>
                    </a:lnTo>
                    <a:lnTo>
                      <a:pt x="2888" y="1695"/>
                    </a:lnTo>
                    <a:lnTo>
                      <a:pt x="3035" y="1674"/>
                    </a:lnTo>
                    <a:lnTo>
                      <a:pt x="3077" y="1737"/>
                    </a:lnTo>
                    <a:lnTo>
                      <a:pt x="3307" y="1654"/>
                    </a:lnTo>
                    <a:lnTo>
                      <a:pt x="3516" y="1633"/>
                    </a:lnTo>
                    <a:lnTo>
                      <a:pt x="3683" y="1465"/>
                    </a:lnTo>
                    <a:lnTo>
                      <a:pt x="3830" y="1444"/>
                    </a:lnTo>
                    <a:lnTo>
                      <a:pt x="3976" y="1340"/>
                    </a:lnTo>
                    <a:lnTo>
                      <a:pt x="4227" y="1361"/>
                    </a:lnTo>
                    <a:lnTo>
                      <a:pt x="4186" y="1214"/>
                    </a:lnTo>
                    <a:lnTo>
                      <a:pt x="4102" y="1130"/>
                    </a:lnTo>
                    <a:lnTo>
                      <a:pt x="3935" y="1130"/>
                    </a:lnTo>
                    <a:lnTo>
                      <a:pt x="3893" y="1172"/>
                    </a:lnTo>
                    <a:lnTo>
                      <a:pt x="3809" y="1172"/>
                    </a:lnTo>
                    <a:lnTo>
                      <a:pt x="3683" y="1005"/>
                    </a:lnTo>
                    <a:lnTo>
                      <a:pt x="3349" y="733"/>
                    </a:lnTo>
                    <a:lnTo>
                      <a:pt x="3181" y="691"/>
                    </a:lnTo>
                    <a:lnTo>
                      <a:pt x="2951" y="733"/>
                    </a:lnTo>
                    <a:lnTo>
                      <a:pt x="2826" y="628"/>
                    </a:lnTo>
                    <a:lnTo>
                      <a:pt x="2867" y="524"/>
                    </a:lnTo>
                    <a:lnTo>
                      <a:pt x="2679" y="545"/>
                    </a:lnTo>
                    <a:lnTo>
                      <a:pt x="2428" y="398"/>
                    </a:lnTo>
                    <a:lnTo>
                      <a:pt x="2365" y="440"/>
                    </a:lnTo>
                    <a:lnTo>
                      <a:pt x="2512" y="607"/>
                    </a:lnTo>
                    <a:lnTo>
                      <a:pt x="2428" y="607"/>
                    </a:lnTo>
                    <a:lnTo>
                      <a:pt x="2365" y="649"/>
                    </a:lnTo>
                    <a:lnTo>
                      <a:pt x="2302" y="628"/>
                    </a:lnTo>
                    <a:lnTo>
                      <a:pt x="2302" y="524"/>
                    </a:lnTo>
                    <a:lnTo>
                      <a:pt x="2240" y="503"/>
                    </a:lnTo>
                    <a:lnTo>
                      <a:pt x="2219" y="419"/>
                    </a:lnTo>
                    <a:lnTo>
                      <a:pt x="2261" y="314"/>
                    </a:lnTo>
                    <a:lnTo>
                      <a:pt x="2198" y="231"/>
                    </a:lnTo>
                    <a:lnTo>
                      <a:pt x="2093" y="231"/>
                    </a:lnTo>
                    <a:lnTo>
                      <a:pt x="1989" y="126"/>
                    </a:lnTo>
                    <a:lnTo>
                      <a:pt x="2010" y="84"/>
                    </a:lnTo>
                    <a:lnTo>
                      <a:pt x="1779" y="21"/>
                    </a:lnTo>
                    <a:lnTo>
                      <a:pt x="1696" y="84"/>
                    </a:lnTo>
                    <a:lnTo>
                      <a:pt x="1612" y="63"/>
                    </a:lnTo>
                    <a:lnTo>
                      <a:pt x="1570" y="105"/>
                    </a:lnTo>
                    <a:lnTo>
                      <a:pt x="1507" y="21"/>
                    </a:lnTo>
                    <a:lnTo>
                      <a:pt x="1486" y="63"/>
                    </a:lnTo>
                    <a:lnTo>
                      <a:pt x="140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6" name="Google Shape;586;p35"/>
              <p:cNvSpPr/>
              <p:nvPr/>
            </p:nvSpPr>
            <p:spPr>
              <a:xfrm>
                <a:off x="3759500" y="2356100"/>
                <a:ext cx="120350" cy="143875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5755" extrusionOk="0">
                    <a:moveTo>
                      <a:pt x="1340" y="1"/>
                    </a:moveTo>
                    <a:lnTo>
                      <a:pt x="1340" y="22"/>
                    </a:lnTo>
                    <a:lnTo>
                      <a:pt x="1340" y="126"/>
                    </a:lnTo>
                    <a:lnTo>
                      <a:pt x="1424" y="189"/>
                    </a:lnTo>
                    <a:lnTo>
                      <a:pt x="1466" y="189"/>
                    </a:lnTo>
                    <a:lnTo>
                      <a:pt x="1466" y="252"/>
                    </a:lnTo>
                    <a:lnTo>
                      <a:pt x="1612" y="377"/>
                    </a:lnTo>
                    <a:lnTo>
                      <a:pt x="1507" y="419"/>
                    </a:lnTo>
                    <a:lnTo>
                      <a:pt x="1403" y="419"/>
                    </a:lnTo>
                    <a:lnTo>
                      <a:pt x="1403" y="524"/>
                    </a:lnTo>
                    <a:lnTo>
                      <a:pt x="1507" y="461"/>
                    </a:lnTo>
                    <a:lnTo>
                      <a:pt x="1507" y="628"/>
                    </a:lnTo>
                    <a:lnTo>
                      <a:pt x="1612" y="670"/>
                    </a:lnTo>
                    <a:lnTo>
                      <a:pt x="1528" y="754"/>
                    </a:lnTo>
                    <a:lnTo>
                      <a:pt x="1528" y="838"/>
                    </a:lnTo>
                    <a:lnTo>
                      <a:pt x="1612" y="880"/>
                    </a:lnTo>
                    <a:lnTo>
                      <a:pt x="1738" y="880"/>
                    </a:lnTo>
                    <a:lnTo>
                      <a:pt x="1926" y="1068"/>
                    </a:lnTo>
                    <a:lnTo>
                      <a:pt x="2156" y="1172"/>
                    </a:lnTo>
                    <a:lnTo>
                      <a:pt x="1926" y="1131"/>
                    </a:lnTo>
                    <a:lnTo>
                      <a:pt x="1738" y="942"/>
                    </a:lnTo>
                    <a:lnTo>
                      <a:pt x="1612" y="963"/>
                    </a:lnTo>
                    <a:lnTo>
                      <a:pt x="1507" y="942"/>
                    </a:lnTo>
                    <a:lnTo>
                      <a:pt x="1424" y="942"/>
                    </a:lnTo>
                    <a:lnTo>
                      <a:pt x="1340" y="1068"/>
                    </a:lnTo>
                    <a:lnTo>
                      <a:pt x="1361" y="1152"/>
                    </a:lnTo>
                    <a:lnTo>
                      <a:pt x="1361" y="1340"/>
                    </a:lnTo>
                    <a:lnTo>
                      <a:pt x="1424" y="1444"/>
                    </a:lnTo>
                    <a:lnTo>
                      <a:pt x="1298" y="1277"/>
                    </a:lnTo>
                    <a:lnTo>
                      <a:pt x="1319" y="1152"/>
                    </a:lnTo>
                    <a:lnTo>
                      <a:pt x="1235" y="1068"/>
                    </a:lnTo>
                    <a:lnTo>
                      <a:pt x="1194" y="1089"/>
                    </a:lnTo>
                    <a:lnTo>
                      <a:pt x="1194" y="1172"/>
                    </a:lnTo>
                    <a:lnTo>
                      <a:pt x="1235" y="1277"/>
                    </a:lnTo>
                    <a:lnTo>
                      <a:pt x="1152" y="1361"/>
                    </a:lnTo>
                    <a:lnTo>
                      <a:pt x="1089" y="1235"/>
                    </a:lnTo>
                    <a:lnTo>
                      <a:pt x="1089" y="1089"/>
                    </a:lnTo>
                    <a:lnTo>
                      <a:pt x="942" y="1026"/>
                    </a:lnTo>
                    <a:lnTo>
                      <a:pt x="880" y="1047"/>
                    </a:lnTo>
                    <a:lnTo>
                      <a:pt x="608" y="1131"/>
                    </a:lnTo>
                    <a:lnTo>
                      <a:pt x="587" y="1235"/>
                    </a:lnTo>
                    <a:lnTo>
                      <a:pt x="629" y="1340"/>
                    </a:lnTo>
                    <a:lnTo>
                      <a:pt x="775" y="1361"/>
                    </a:lnTo>
                    <a:lnTo>
                      <a:pt x="796" y="1465"/>
                    </a:lnTo>
                    <a:lnTo>
                      <a:pt x="796" y="1486"/>
                    </a:lnTo>
                    <a:lnTo>
                      <a:pt x="733" y="1507"/>
                    </a:lnTo>
                    <a:lnTo>
                      <a:pt x="733" y="1591"/>
                    </a:lnTo>
                    <a:lnTo>
                      <a:pt x="691" y="1696"/>
                    </a:lnTo>
                    <a:lnTo>
                      <a:pt x="691" y="1800"/>
                    </a:lnTo>
                    <a:lnTo>
                      <a:pt x="608" y="1863"/>
                    </a:lnTo>
                    <a:lnTo>
                      <a:pt x="503" y="1800"/>
                    </a:lnTo>
                    <a:lnTo>
                      <a:pt x="461" y="1926"/>
                    </a:lnTo>
                    <a:lnTo>
                      <a:pt x="482" y="1988"/>
                    </a:lnTo>
                    <a:lnTo>
                      <a:pt x="608" y="1988"/>
                    </a:lnTo>
                    <a:lnTo>
                      <a:pt x="670" y="2030"/>
                    </a:lnTo>
                    <a:lnTo>
                      <a:pt x="629" y="2114"/>
                    </a:lnTo>
                    <a:lnTo>
                      <a:pt x="608" y="2240"/>
                    </a:lnTo>
                    <a:lnTo>
                      <a:pt x="524" y="2302"/>
                    </a:lnTo>
                    <a:lnTo>
                      <a:pt x="608" y="2407"/>
                    </a:lnTo>
                    <a:lnTo>
                      <a:pt x="524" y="2449"/>
                    </a:lnTo>
                    <a:lnTo>
                      <a:pt x="378" y="2407"/>
                    </a:lnTo>
                    <a:lnTo>
                      <a:pt x="210" y="2449"/>
                    </a:lnTo>
                    <a:lnTo>
                      <a:pt x="168" y="2553"/>
                    </a:lnTo>
                    <a:lnTo>
                      <a:pt x="85" y="2658"/>
                    </a:lnTo>
                    <a:lnTo>
                      <a:pt x="105" y="2825"/>
                    </a:lnTo>
                    <a:lnTo>
                      <a:pt x="85" y="3035"/>
                    </a:lnTo>
                    <a:lnTo>
                      <a:pt x="43" y="3139"/>
                    </a:lnTo>
                    <a:lnTo>
                      <a:pt x="43" y="3160"/>
                    </a:lnTo>
                    <a:lnTo>
                      <a:pt x="1" y="3244"/>
                    </a:lnTo>
                    <a:lnTo>
                      <a:pt x="85" y="3432"/>
                    </a:lnTo>
                    <a:lnTo>
                      <a:pt x="85" y="3474"/>
                    </a:lnTo>
                    <a:lnTo>
                      <a:pt x="168" y="3579"/>
                    </a:lnTo>
                    <a:lnTo>
                      <a:pt x="85" y="3746"/>
                    </a:lnTo>
                    <a:lnTo>
                      <a:pt x="147" y="3746"/>
                    </a:lnTo>
                    <a:lnTo>
                      <a:pt x="273" y="3913"/>
                    </a:lnTo>
                    <a:lnTo>
                      <a:pt x="294" y="4060"/>
                    </a:lnTo>
                    <a:lnTo>
                      <a:pt x="357" y="4102"/>
                    </a:lnTo>
                    <a:lnTo>
                      <a:pt x="357" y="4290"/>
                    </a:lnTo>
                    <a:lnTo>
                      <a:pt x="461" y="4374"/>
                    </a:lnTo>
                    <a:lnTo>
                      <a:pt x="461" y="4437"/>
                    </a:lnTo>
                    <a:lnTo>
                      <a:pt x="566" y="4520"/>
                    </a:lnTo>
                    <a:lnTo>
                      <a:pt x="629" y="4478"/>
                    </a:lnTo>
                    <a:lnTo>
                      <a:pt x="733" y="4478"/>
                    </a:lnTo>
                    <a:lnTo>
                      <a:pt x="817" y="4520"/>
                    </a:lnTo>
                    <a:lnTo>
                      <a:pt x="922" y="4478"/>
                    </a:lnTo>
                    <a:lnTo>
                      <a:pt x="1047" y="4541"/>
                    </a:lnTo>
                    <a:lnTo>
                      <a:pt x="1152" y="4541"/>
                    </a:lnTo>
                    <a:lnTo>
                      <a:pt x="1298" y="4625"/>
                    </a:lnTo>
                    <a:lnTo>
                      <a:pt x="1152" y="4750"/>
                    </a:lnTo>
                    <a:lnTo>
                      <a:pt x="1089" y="4918"/>
                    </a:lnTo>
                    <a:lnTo>
                      <a:pt x="1089" y="5022"/>
                    </a:lnTo>
                    <a:lnTo>
                      <a:pt x="1005" y="5106"/>
                    </a:lnTo>
                    <a:lnTo>
                      <a:pt x="942" y="5273"/>
                    </a:lnTo>
                    <a:lnTo>
                      <a:pt x="942" y="5441"/>
                    </a:lnTo>
                    <a:lnTo>
                      <a:pt x="1047" y="5525"/>
                    </a:lnTo>
                    <a:lnTo>
                      <a:pt x="1110" y="5629"/>
                    </a:lnTo>
                    <a:lnTo>
                      <a:pt x="1214" y="5650"/>
                    </a:lnTo>
                    <a:lnTo>
                      <a:pt x="1319" y="5587"/>
                    </a:lnTo>
                    <a:lnTo>
                      <a:pt x="1445" y="5650"/>
                    </a:lnTo>
                    <a:lnTo>
                      <a:pt x="1507" y="5566"/>
                    </a:lnTo>
                    <a:lnTo>
                      <a:pt x="1466" y="5525"/>
                    </a:lnTo>
                    <a:lnTo>
                      <a:pt x="1612" y="5462"/>
                    </a:lnTo>
                    <a:lnTo>
                      <a:pt x="1633" y="5566"/>
                    </a:lnTo>
                    <a:lnTo>
                      <a:pt x="1717" y="5587"/>
                    </a:lnTo>
                    <a:lnTo>
                      <a:pt x="1758" y="5545"/>
                    </a:lnTo>
                    <a:lnTo>
                      <a:pt x="1842" y="5545"/>
                    </a:lnTo>
                    <a:lnTo>
                      <a:pt x="1989" y="5671"/>
                    </a:lnTo>
                    <a:lnTo>
                      <a:pt x="2072" y="5692"/>
                    </a:lnTo>
                    <a:lnTo>
                      <a:pt x="2093" y="5692"/>
                    </a:lnTo>
                    <a:lnTo>
                      <a:pt x="2156" y="5671"/>
                    </a:lnTo>
                    <a:lnTo>
                      <a:pt x="2261" y="5629"/>
                    </a:lnTo>
                    <a:lnTo>
                      <a:pt x="2344" y="5734"/>
                    </a:lnTo>
                    <a:lnTo>
                      <a:pt x="2491" y="5755"/>
                    </a:lnTo>
                    <a:lnTo>
                      <a:pt x="2512" y="5692"/>
                    </a:lnTo>
                    <a:lnTo>
                      <a:pt x="2512" y="5629"/>
                    </a:lnTo>
                    <a:lnTo>
                      <a:pt x="2826" y="5629"/>
                    </a:lnTo>
                    <a:lnTo>
                      <a:pt x="2909" y="5692"/>
                    </a:lnTo>
                    <a:lnTo>
                      <a:pt x="3014" y="5671"/>
                    </a:lnTo>
                    <a:lnTo>
                      <a:pt x="3098" y="5692"/>
                    </a:lnTo>
                    <a:lnTo>
                      <a:pt x="3202" y="5671"/>
                    </a:lnTo>
                    <a:lnTo>
                      <a:pt x="3391" y="5545"/>
                    </a:lnTo>
                    <a:lnTo>
                      <a:pt x="3453" y="5545"/>
                    </a:lnTo>
                    <a:lnTo>
                      <a:pt x="3600" y="5566"/>
                    </a:lnTo>
                    <a:lnTo>
                      <a:pt x="3725" y="5545"/>
                    </a:lnTo>
                    <a:lnTo>
                      <a:pt x="3851" y="5629"/>
                    </a:lnTo>
                    <a:lnTo>
                      <a:pt x="3935" y="5566"/>
                    </a:lnTo>
                    <a:lnTo>
                      <a:pt x="3914" y="5462"/>
                    </a:lnTo>
                    <a:lnTo>
                      <a:pt x="3746" y="5378"/>
                    </a:lnTo>
                    <a:lnTo>
                      <a:pt x="3746" y="5315"/>
                    </a:lnTo>
                    <a:lnTo>
                      <a:pt x="3914" y="5127"/>
                    </a:lnTo>
                    <a:lnTo>
                      <a:pt x="4039" y="5043"/>
                    </a:lnTo>
                    <a:lnTo>
                      <a:pt x="4123" y="4939"/>
                    </a:lnTo>
                    <a:lnTo>
                      <a:pt x="4186" y="4939"/>
                    </a:lnTo>
                    <a:lnTo>
                      <a:pt x="4186" y="4834"/>
                    </a:lnTo>
                    <a:lnTo>
                      <a:pt x="4227" y="4729"/>
                    </a:lnTo>
                    <a:lnTo>
                      <a:pt x="3976" y="4437"/>
                    </a:lnTo>
                    <a:lnTo>
                      <a:pt x="3872" y="4374"/>
                    </a:lnTo>
                    <a:lnTo>
                      <a:pt x="3663" y="4227"/>
                    </a:lnTo>
                    <a:lnTo>
                      <a:pt x="3558" y="4185"/>
                    </a:lnTo>
                    <a:lnTo>
                      <a:pt x="3537" y="4102"/>
                    </a:lnTo>
                    <a:lnTo>
                      <a:pt x="3537" y="3955"/>
                    </a:lnTo>
                    <a:lnTo>
                      <a:pt x="3432" y="3767"/>
                    </a:lnTo>
                    <a:lnTo>
                      <a:pt x="3286" y="3683"/>
                    </a:lnTo>
                    <a:lnTo>
                      <a:pt x="3286" y="3579"/>
                    </a:lnTo>
                    <a:lnTo>
                      <a:pt x="3307" y="3558"/>
                    </a:lnTo>
                    <a:lnTo>
                      <a:pt x="3391" y="3600"/>
                    </a:lnTo>
                    <a:lnTo>
                      <a:pt x="3453" y="3641"/>
                    </a:lnTo>
                    <a:lnTo>
                      <a:pt x="3663" y="3453"/>
                    </a:lnTo>
                    <a:lnTo>
                      <a:pt x="3767" y="3453"/>
                    </a:lnTo>
                    <a:lnTo>
                      <a:pt x="3872" y="3328"/>
                    </a:lnTo>
                    <a:lnTo>
                      <a:pt x="4018" y="3328"/>
                    </a:lnTo>
                    <a:lnTo>
                      <a:pt x="4060" y="3223"/>
                    </a:lnTo>
                    <a:lnTo>
                      <a:pt x="4269" y="3223"/>
                    </a:lnTo>
                    <a:lnTo>
                      <a:pt x="4353" y="3244"/>
                    </a:lnTo>
                    <a:lnTo>
                      <a:pt x="4437" y="3181"/>
                    </a:lnTo>
                    <a:lnTo>
                      <a:pt x="4437" y="3076"/>
                    </a:lnTo>
                    <a:lnTo>
                      <a:pt x="4604" y="3118"/>
                    </a:lnTo>
                    <a:lnTo>
                      <a:pt x="4688" y="3056"/>
                    </a:lnTo>
                    <a:lnTo>
                      <a:pt x="4771" y="3118"/>
                    </a:lnTo>
                    <a:lnTo>
                      <a:pt x="4792" y="3076"/>
                    </a:lnTo>
                    <a:lnTo>
                      <a:pt x="4813" y="3035"/>
                    </a:lnTo>
                    <a:lnTo>
                      <a:pt x="4813" y="2721"/>
                    </a:lnTo>
                    <a:lnTo>
                      <a:pt x="4751" y="2637"/>
                    </a:lnTo>
                    <a:lnTo>
                      <a:pt x="4667" y="2595"/>
                    </a:lnTo>
                    <a:lnTo>
                      <a:pt x="4562" y="2344"/>
                    </a:lnTo>
                    <a:lnTo>
                      <a:pt x="4604" y="2240"/>
                    </a:lnTo>
                    <a:lnTo>
                      <a:pt x="4562" y="2114"/>
                    </a:lnTo>
                    <a:lnTo>
                      <a:pt x="4562" y="2030"/>
                    </a:lnTo>
                    <a:lnTo>
                      <a:pt x="4479" y="1926"/>
                    </a:lnTo>
                    <a:lnTo>
                      <a:pt x="4499" y="1821"/>
                    </a:lnTo>
                    <a:lnTo>
                      <a:pt x="4332" y="1612"/>
                    </a:lnTo>
                    <a:lnTo>
                      <a:pt x="4332" y="1549"/>
                    </a:lnTo>
                    <a:lnTo>
                      <a:pt x="4479" y="1465"/>
                    </a:lnTo>
                    <a:lnTo>
                      <a:pt x="4499" y="1277"/>
                    </a:lnTo>
                    <a:lnTo>
                      <a:pt x="4458" y="1026"/>
                    </a:lnTo>
                    <a:lnTo>
                      <a:pt x="4353" y="1026"/>
                    </a:lnTo>
                    <a:lnTo>
                      <a:pt x="4269" y="963"/>
                    </a:lnTo>
                    <a:lnTo>
                      <a:pt x="4165" y="963"/>
                    </a:lnTo>
                    <a:lnTo>
                      <a:pt x="4060" y="880"/>
                    </a:lnTo>
                    <a:lnTo>
                      <a:pt x="4081" y="775"/>
                    </a:lnTo>
                    <a:lnTo>
                      <a:pt x="4039" y="670"/>
                    </a:lnTo>
                    <a:lnTo>
                      <a:pt x="3914" y="712"/>
                    </a:lnTo>
                    <a:lnTo>
                      <a:pt x="3767" y="545"/>
                    </a:lnTo>
                    <a:lnTo>
                      <a:pt x="3663" y="545"/>
                    </a:lnTo>
                    <a:lnTo>
                      <a:pt x="3621" y="461"/>
                    </a:lnTo>
                    <a:lnTo>
                      <a:pt x="3558" y="503"/>
                    </a:lnTo>
                    <a:lnTo>
                      <a:pt x="3432" y="524"/>
                    </a:lnTo>
                    <a:lnTo>
                      <a:pt x="3328" y="608"/>
                    </a:lnTo>
                    <a:lnTo>
                      <a:pt x="3286" y="545"/>
                    </a:lnTo>
                    <a:lnTo>
                      <a:pt x="3349" y="503"/>
                    </a:lnTo>
                    <a:lnTo>
                      <a:pt x="3349" y="524"/>
                    </a:lnTo>
                    <a:lnTo>
                      <a:pt x="3411" y="461"/>
                    </a:lnTo>
                    <a:lnTo>
                      <a:pt x="3516" y="419"/>
                    </a:lnTo>
                    <a:lnTo>
                      <a:pt x="3391" y="419"/>
                    </a:lnTo>
                    <a:lnTo>
                      <a:pt x="3328" y="440"/>
                    </a:lnTo>
                    <a:lnTo>
                      <a:pt x="3307" y="503"/>
                    </a:lnTo>
                    <a:lnTo>
                      <a:pt x="3202" y="545"/>
                    </a:lnTo>
                    <a:lnTo>
                      <a:pt x="3202" y="608"/>
                    </a:lnTo>
                    <a:lnTo>
                      <a:pt x="2993" y="628"/>
                    </a:lnTo>
                    <a:lnTo>
                      <a:pt x="2909" y="733"/>
                    </a:lnTo>
                    <a:lnTo>
                      <a:pt x="2888" y="838"/>
                    </a:lnTo>
                    <a:lnTo>
                      <a:pt x="2763" y="838"/>
                    </a:lnTo>
                    <a:lnTo>
                      <a:pt x="2721" y="775"/>
                    </a:lnTo>
                    <a:lnTo>
                      <a:pt x="2616" y="754"/>
                    </a:lnTo>
                    <a:lnTo>
                      <a:pt x="2574" y="775"/>
                    </a:lnTo>
                    <a:lnTo>
                      <a:pt x="2407" y="733"/>
                    </a:lnTo>
                    <a:lnTo>
                      <a:pt x="2512" y="670"/>
                    </a:lnTo>
                    <a:lnTo>
                      <a:pt x="2595" y="670"/>
                    </a:lnTo>
                    <a:lnTo>
                      <a:pt x="2679" y="608"/>
                    </a:lnTo>
                    <a:lnTo>
                      <a:pt x="2679" y="503"/>
                    </a:lnTo>
                    <a:lnTo>
                      <a:pt x="2616" y="461"/>
                    </a:lnTo>
                    <a:lnTo>
                      <a:pt x="2512" y="545"/>
                    </a:lnTo>
                    <a:lnTo>
                      <a:pt x="2491" y="566"/>
                    </a:lnTo>
                    <a:lnTo>
                      <a:pt x="2365" y="461"/>
                    </a:lnTo>
                    <a:lnTo>
                      <a:pt x="2302" y="419"/>
                    </a:lnTo>
                    <a:lnTo>
                      <a:pt x="2261" y="440"/>
                    </a:lnTo>
                    <a:lnTo>
                      <a:pt x="2240" y="524"/>
                    </a:lnTo>
                    <a:lnTo>
                      <a:pt x="2135" y="566"/>
                    </a:lnTo>
                    <a:lnTo>
                      <a:pt x="2093" y="461"/>
                    </a:lnTo>
                    <a:lnTo>
                      <a:pt x="2030" y="440"/>
                    </a:lnTo>
                    <a:lnTo>
                      <a:pt x="1968" y="377"/>
                    </a:lnTo>
                    <a:lnTo>
                      <a:pt x="2051" y="335"/>
                    </a:lnTo>
                    <a:lnTo>
                      <a:pt x="2093" y="210"/>
                    </a:lnTo>
                    <a:lnTo>
                      <a:pt x="1989" y="189"/>
                    </a:lnTo>
                    <a:lnTo>
                      <a:pt x="1863" y="84"/>
                    </a:lnTo>
                    <a:lnTo>
                      <a:pt x="1758" y="84"/>
                    </a:lnTo>
                    <a:lnTo>
                      <a:pt x="1717" y="43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7" name="Google Shape;587;p35"/>
              <p:cNvSpPr/>
              <p:nvPr/>
            </p:nvSpPr>
            <p:spPr>
              <a:xfrm>
                <a:off x="3727600" y="2387500"/>
                <a:ext cx="518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884" extrusionOk="0">
                    <a:moveTo>
                      <a:pt x="1695" y="0"/>
                    </a:moveTo>
                    <a:lnTo>
                      <a:pt x="1549" y="21"/>
                    </a:lnTo>
                    <a:lnTo>
                      <a:pt x="1444" y="126"/>
                    </a:lnTo>
                    <a:lnTo>
                      <a:pt x="1340" y="84"/>
                    </a:lnTo>
                    <a:lnTo>
                      <a:pt x="1277" y="126"/>
                    </a:lnTo>
                    <a:lnTo>
                      <a:pt x="1130" y="126"/>
                    </a:lnTo>
                    <a:lnTo>
                      <a:pt x="1005" y="251"/>
                    </a:lnTo>
                    <a:lnTo>
                      <a:pt x="796" y="398"/>
                    </a:lnTo>
                    <a:lnTo>
                      <a:pt x="754" y="335"/>
                    </a:lnTo>
                    <a:lnTo>
                      <a:pt x="628" y="398"/>
                    </a:lnTo>
                    <a:lnTo>
                      <a:pt x="628" y="544"/>
                    </a:lnTo>
                    <a:lnTo>
                      <a:pt x="524" y="628"/>
                    </a:lnTo>
                    <a:lnTo>
                      <a:pt x="545" y="753"/>
                    </a:lnTo>
                    <a:lnTo>
                      <a:pt x="524" y="879"/>
                    </a:lnTo>
                    <a:lnTo>
                      <a:pt x="482" y="984"/>
                    </a:lnTo>
                    <a:lnTo>
                      <a:pt x="440" y="1046"/>
                    </a:lnTo>
                    <a:lnTo>
                      <a:pt x="335" y="1130"/>
                    </a:lnTo>
                    <a:lnTo>
                      <a:pt x="335" y="1193"/>
                    </a:lnTo>
                    <a:lnTo>
                      <a:pt x="482" y="1339"/>
                    </a:lnTo>
                    <a:lnTo>
                      <a:pt x="607" y="1360"/>
                    </a:lnTo>
                    <a:lnTo>
                      <a:pt x="482" y="1360"/>
                    </a:lnTo>
                    <a:lnTo>
                      <a:pt x="419" y="1402"/>
                    </a:lnTo>
                    <a:lnTo>
                      <a:pt x="377" y="1444"/>
                    </a:lnTo>
                    <a:lnTo>
                      <a:pt x="419" y="1507"/>
                    </a:lnTo>
                    <a:lnTo>
                      <a:pt x="503" y="1507"/>
                    </a:lnTo>
                    <a:lnTo>
                      <a:pt x="503" y="1569"/>
                    </a:lnTo>
                    <a:lnTo>
                      <a:pt x="398" y="1569"/>
                    </a:lnTo>
                    <a:lnTo>
                      <a:pt x="293" y="1486"/>
                    </a:lnTo>
                    <a:lnTo>
                      <a:pt x="189" y="1444"/>
                    </a:lnTo>
                    <a:lnTo>
                      <a:pt x="105" y="1465"/>
                    </a:lnTo>
                    <a:lnTo>
                      <a:pt x="126" y="1507"/>
                    </a:lnTo>
                    <a:lnTo>
                      <a:pt x="210" y="1548"/>
                    </a:lnTo>
                    <a:lnTo>
                      <a:pt x="314" y="1611"/>
                    </a:lnTo>
                    <a:lnTo>
                      <a:pt x="335" y="1590"/>
                    </a:lnTo>
                    <a:lnTo>
                      <a:pt x="440" y="1674"/>
                    </a:lnTo>
                    <a:lnTo>
                      <a:pt x="335" y="1611"/>
                    </a:lnTo>
                    <a:lnTo>
                      <a:pt x="273" y="1653"/>
                    </a:lnTo>
                    <a:lnTo>
                      <a:pt x="105" y="1590"/>
                    </a:lnTo>
                    <a:lnTo>
                      <a:pt x="1" y="1590"/>
                    </a:lnTo>
                    <a:lnTo>
                      <a:pt x="84" y="1611"/>
                    </a:lnTo>
                    <a:lnTo>
                      <a:pt x="126" y="1695"/>
                    </a:lnTo>
                    <a:lnTo>
                      <a:pt x="210" y="1695"/>
                    </a:lnTo>
                    <a:lnTo>
                      <a:pt x="293" y="1758"/>
                    </a:lnTo>
                    <a:lnTo>
                      <a:pt x="335" y="1695"/>
                    </a:lnTo>
                    <a:lnTo>
                      <a:pt x="440" y="1674"/>
                    </a:lnTo>
                    <a:lnTo>
                      <a:pt x="482" y="1653"/>
                    </a:lnTo>
                    <a:lnTo>
                      <a:pt x="545" y="1653"/>
                    </a:lnTo>
                    <a:lnTo>
                      <a:pt x="586" y="1548"/>
                    </a:lnTo>
                    <a:lnTo>
                      <a:pt x="796" y="1548"/>
                    </a:lnTo>
                    <a:lnTo>
                      <a:pt x="837" y="1611"/>
                    </a:lnTo>
                    <a:lnTo>
                      <a:pt x="942" y="1611"/>
                    </a:lnTo>
                    <a:lnTo>
                      <a:pt x="1005" y="1695"/>
                    </a:lnTo>
                    <a:lnTo>
                      <a:pt x="1151" y="1695"/>
                    </a:lnTo>
                    <a:lnTo>
                      <a:pt x="1214" y="1779"/>
                    </a:lnTo>
                    <a:lnTo>
                      <a:pt x="1214" y="1862"/>
                    </a:lnTo>
                    <a:lnTo>
                      <a:pt x="1319" y="1883"/>
                    </a:lnTo>
                    <a:lnTo>
                      <a:pt x="1361" y="1779"/>
                    </a:lnTo>
                    <a:lnTo>
                      <a:pt x="1381" y="1569"/>
                    </a:lnTo>
                    <a:lnTo>
                      <a:pt x="1361" y="1402"/>
                    </a:lnTo>
                    <a:lnTo>
                      <a:pt x="1444" y="1297"/>
                    </a:lnTo>
                    <a:lnTo>
                      <a:pt x="1486" y="1193"/>
                    </a:lnTo>
                    <a:lnTo>
                      <a:pt x="1654" y="1151"/>
                    </a:lnTo>
                    <a:lnTo>
                      <a:pt x="1800" y="1193"/>
                    </a:lnTo>
                    <a:lnTo>
                      <a:pt x="1884" y="1151"/>
                    </a:lnTo>
                    <a:lnTo>
                      <a:pt x="1800" y="1046"/>
                    </a:lnTo>
                    <a:lnTo>
                      <a:pt x="1884" y="984"/>
                    </a:lnTo>
                    <a:lnTo>
                      <a:pt x="1905" y="858"/>
                    </a:lnTo>
                    <a:lnTo>
                      <a:pt x="1946" y="774"/>
                    </a:lnTo>
                    <a:lnTo>
                      <a:pt x="1884" y="732"/>
                    </a:lnTo>
                    <a:lnTo>
                      <a:pt x="1758" y="732"/>
                    </a:lnTo>
                    <a:lnTo>
                      <a:pt x="1737" y="670"/>
                    </a:lnTo>
                    <a:lnTo>
                      <a:pt x="1779" y="544"/>
                    </a:lnTo>
                    <a:lnTo>
                      <a:pt x="1884" y="607"/>
                    </a:lnTo>
                    <a:lnTo>
                      <a:pt x="1967" y="544"/>
                    </a:lnTo>
                    <a:lnTo>
                      <a:pt x="1967" y="440"/>
                    </a:lnTo>
                    <a:lnTo>
                      <a:pt x="2009" y="335"/>
                    </a:lnTo>
                    <a:lnTo>
                      <a:pt x="2009" y="251"/>
                    </a:lnTo>
                    <a:lnTo>
                      <a:pt x="2072" y="230"/>
                    </a:lnTo>
                    <a:lnTo>
                      <a:pt x="2072" y="209"/>
                    </a:lnTo>
                    <a:lnTo>
                      <a:pt x="1967" y="147"/>
                    </a:lnTo>
                    <a:lnTo>
                      <a:pt x="1863" y="84"/>
                    </a:lnTo>
                    <a:lnTo>
                      <a:pt x="1695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8" name="Google Shape;588;p35"/>
              <p:cNvSpPr/>
              <p:nvPr/>
            </p:nvSpPr>
            <p:spPr>
              <a:xfrm>
                <a:off x="3722900" y="2426200"/>
                <a:ext cx="40825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1403" extrusionOk="0">
                    <a:moveTo>
                      <a:pt x="774" y="0"/>
                    </a:moveTo>
                    <a:lnTo>
                      <a:pt x="733" y="105"/>
                    </a:lnTo>
                    <a:lnTo>
                      <a:pt x="670" y="105"/>
                    </a:lnTo>
                    <a:lnTo>
                      <a:pt x="628" y="126"/>
                    </a:lnTo>
                    <a:lnTo>
                      <a:pt x="523" y="147"/>
                    </a:lnTo>
                    <a:lnTo>
                      <a:pt x="481" y="210"/>
                    </a:lnTo>
                    <a:lnTo>
                      <a:pt x="398" y="147"/>
                    </a:lnTo>
                    <a:lnTo>
                      <a:pt x="314" y="147"/>
                    </a:lnTo>
                    <a:lnTo>
                      <a:pt x="272" y="63"/>
                    </a:lnTo>
                    <a:lnTo>
                      <a:pt x="189" y="42"/>
                    </a:lnTo>
                    <a:lnTo>
                      <a:pt x="84" y="126"/>
                    </a:lnTo>
                    <a:lnTo>
                      <a:pt x="0" y="272"/>
                    </a:lnTo>
                    <a:lnTo>
                      <a:pt x="63" y="335"/>
                    </a:lnTo>
                    <a:lnTo>
                      <a:pt x="84" y="524"/>
                    </a:lnTo>
                    <a:lnTo>
                      <a:pt x="209" y="565"/>
                    </a:lnTo>
                    <a:lnTo>
                      <a:pt x="251" y="670"/>
                    </a:lnTo>
                    <a:lnTo>
                      <a:pt x="398" y="796"/>
                    </a:lnTo>
                    <a:lnTo>
                      <a:pt x="481" y="796"/>
                    </a:lnTo>
                    <a:lnTo>
                      <a:pt x="565" y="858"/>
                    </a:lnTo>
                    <a:lnTo>
                      <a:pt x="628" y="879"/>
                    </a:lnTo>
                    <a:lnTo>
                      <a:pt x="628" y="1047"/>
                    </a:lnTo>
                    <a:lnTo>
                      <a:pt x="774" y="1109"/>
                    </a:lnTo>
                    <a:lnTo>
                      <a:pt x="816" y="1068"/>
                    </a:lnTo>
                    <a:lnTo>
                      <a:pt x="900" y="1068"/>
                    </a:lnTo>
                    <a:lnTo>
                      <a:pt x="942" y="1109"/>
                    </a:lnTo>
                    <a:lnTo>
                      <a:pt x="1025" y="1151"/>
                    </a:lnTo>
                    <a:lnTo>
                      <a:pt x="1151" y="1298"/>
                    </a:lnTo>
                    <a:lnTo>
                      <a:pt x="1256" y="1319"/>
                    </a:lnTo>
                    <a:lnTo>
                      <a:pt x="1360" y="1402"/>
                    </a:lnTo>
                    <a:lnTo>
                      <a:pt x="1423" y="1361"/>
                    </a:lnTo>
                    <a:lnTo>
                      <a:pt x="1507" y="1361"/>
                    </a:lnTo>
                    <a:lnTo>
                      <a:pt x="1507" y="1298"/>
                    </a:lnTo>
                    <a:lnTo>
                      <a:pt x="1444" y="1256"/>
                    </a:lnTo>
                    <a:lnTo>
                      <a:pt x="1444" y="1172"/>
                    </a:lnTo>
                    <a:lnTo>
                      <a:pt x="1423" y="1109"/>
                    </a:lnTo>
                    <a:lnTo>
                      <a:pt x="1465" y="1047"/>
                    </a:lnTo>
                    <a:lnTo>
                      <a:pt x="1528" y="942"/>
                    </a:lnTo>
                    <a:lnTo>
                      <a:pt x="1549" y="942"/>
                    </a:lnTo>
                    <a:lnTo>
                      <a:pt x="1632" y="775"/>
                    </a:lnTo>
                    <a:lnTo>
                      <a:pt x="1549" y="670"/>
                    </a:lnTo>
                    <a:lnTo>
                      <a:pt x="1549" y="628"/>
                    </a:lnTo>
                    <a:lnTo>
                      <a:pt x="1465" y="440"/>
                    </a:lnTo>
                    <a:lnTo>
                      <a:pt x="1507" y="356"/>
                    </a:lnTo>
                    <a:lnTo>
                      <a:pt x="1507" y="335"/>
                    </a:lnTo>
                    <a:lnTo>
                      <a:pt x="1402" y="314"/>
                    </a:lnTo>
                    <a:lnTo>
                      <a:pt x="1402" y="231"/>
                    </a:lnTo>
                    <a:lnTo>
                      <a:pt x="1339" y="147"/>
                    </a:lnTo>
                    <a:lnTo>
                      <a:pt x="1193" y="147"/>
                    </a:lnTo>
                    <a:lnTo>
                      <a:pt x="1130" y="63"/>
                    </a:lnTo>
                    <a:lnTo>
                      <a:pt x="1025" y="63"/>
                    </a:lnTo>
                    <a:lnTo>
                      <a:pt x="984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9" name="Google Shape;589;p35"/>
              <p:cNvSpPr/>
              <p:nvPr/>
            </p:nvSpPr>
            <p:spPr>
              <a:xfrm>
                <a:off x="3758475" y="2449750"/>
                <a:ext cx="9950" cy="14125"/>
              </a:xfrm>
              <a:custGeom>
                <a:avLst/>
                <a:gdLst/>
                <a:ahLst/>
                <a:cxnLst/>
                <a:rect l="l" t="t" r="r" b="b"/>
                <a:pathLst>
                  <a:path w="398" h="565" extrusionOk="0">
                    <a:moveTo>
                      <a:pt x="105" y="0"/>
                    </a:moveTo>
                    <a:lnTo>
                      <a:pt x="42" y="105"/>
                    </a:lnTo>
                    <a:lnTo>
                      <a:pt x="0" y="167"/>
                    </a:lnTo>
                    <a:lnTo>
                      <a:pt x="21" y="230"/>
                    </a:lnTo>
                    <a:lnTo>
                      <a:pt x="21" y="314"/>
                    </a:lnTo>
                    <a:lnTo>
                      <a:pt x="84" y="356"/>
                    </a:lnTo>
                    <a:lnTo>
                      <a:pt x="84" y="419"/>
                    </a:lnTo>
                    <a:lnTo>
                      <a:pt x="105" y="419"/>
                    </a:lnTo>
                    <a:lnTo>
                      <a:pt x="146" y="523"/>
                    </a:lnTo>
                    <a:lnTo>
                      <a:pt x="314" y="565"/>
                    </a:lnTo>
                    <a:lnTo>
                      <a:pt x="398" y="544"/>
                    </a:lnTo>
                    <a:lnTo>
                      <a:pt x="398" y="356"/>
                    </a:lnTo>
                    <a:lnTo>
                      <a:pt x="335" y="314"/>
                    </a:lnTo>
                    <a:lnTo>
                      <a:pt x="314" y="167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90" name="Google Shape;590;p35"/>
              <p:cNvSpPr/>
              <p:nvPr/>
            </p:nvSpPr>
            <p:spPr>
              <a:xfrm>
                <a:off x="3552375" y="2346700"/>
                <a:ext cx="58075" cy="76900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3076" extrusionOk="0">
                    <a:moveTo>
                      <a:pt x="1737" y="0"/>
                    </a:moveTo>
                    <a:lnTo>
                      <a:pt x="1779" y="84"/>
                    </a:lnTo>
                    <a:lnTo>
                      <a:pt x="1653" y="84"/>
                    </a:lnTo>
                    <a:lnTo>
                      <a:pt x="1674" y="209"/>
                    </a:lnTo>
                    <a:lnTo>
                      <a:pt x="1590" y="314"/>
                    </a:lnTo>
                    <a:lnTo>
                      <a:pt x="1590" y="230"/>
                    </a:lnTo>
                    <a:lnTo>
                      <a:pt x="1653" y="188"/>
                    </a:lnTo>
                    <a:lnTo>
                      <a:pt x="1590" y="84"/>
                    </a:lnTo>
                    <a:lnTo>
                      <a:pt x="1528" y="105"/>
                    </a:lnTo>
                    <a:lnTo>
                      <a:pt x="1569" y="167"/>
                    </a:lnTo>
                    <a:lnTo>
                      <a:pt x="1465" y="188"/>
                    </a:lnTo>
                    <a:lnTo>
                      <a:pt x="1423" y="147"/>
                    </a:lnTo>
                    <a:lnTo>
                      <a:pt x="1256" y="167"/>
                    </a:lnTo>
                    <a:lnTo>
                      <a:pt x="1256" y="230"/>
                    </a:lnTo>
                    <a:lnTo>
                      <a:pt x="1214" y="230"/>
                    </a:lnTo>
                    <a:lnTo>
                      <a:pt x="1172" y="356"/>
                    </a:lnTo>
                    <a:lnTo>
                      <a:pt x="1256" y="377"/>
                    </a:lnTo>
                    <a:lnTo>
                      <a:pt x="1235" y="419"/>
                    </a:lnTo>
                    <a:lnTo>
                      <a:pt x="1151" y="419"/>
                    </a:lnTo>
                    <a:lnTo>
                      <a:pt x="1151" y="481"/>
                    </a:lnTo>
                    <a:lnTo>
                      <a:pt x="1046" y="502"/>
                    </a:lnTo>
                    <a:lnTo>
                      <a:pt x="1067" y="586"/>
                    </a:lnTo>
                    <a:lnTo>
                      <a:pt x="1214" y="586"/>
                    </a:lnTo>
                    <a:lnTo>
                      <a:pt x="1172" y="607"/>
                    </a:lnTo>
                    <a:lnTo>
                      <a:pt x="1276" y="586"/>
                    </a:lnTo>
                    <a:lnTo>
                      <a:pt x="1360" y="586"/>
                    </a:lnTo>
                    <a:lnTo>
                      <a:pt x="1235" y="711"/>
                    </a:lnTo>
                    <a:lnTo>
                      <a:pt x="1046" y="795"/>
                    </a:lnTo>
                    <a:lnTo>
                      <a:pt x="1130" y="837"/>
                    </a:lnTo>
                    <a:lnTo>
                      <a:pt x="942" y="879"/>
                    </a:lnTo>
                    <a:lnTo>
                      <a:pt x="858" y="837"/>
                    </a:lnTo>
                    <a:lnTo>
                      <a:pt x="795" y="921"/>
                    </a:lnTo>
                    <a:lnTo>
                      <a:pt x="753" y="816"/>
                    </a:lnTo>
                    <a:lnTo>
                      <a:pt x="502" y="753"/>
                    </a:lnTo>
                    <a:lnTo>
                      <a:pt x="502" y="816"/>
                    </a:lnTo>
                    <a:lnTo>
                      <a:pt x="335" y="753"/>
                    </a:lnTo>
                    <a:lnTo>
                      <a:pt x="314" y="942"/>
                    </a:lnTo>
                    <a:lnTo>
                      <a:pt x="398" y="879"/>
                    </a:lnTo>
                    <a:lnTo>
                      <a:pt x="419" y="942"/>
                    </a:lnTo>
                    <a:lnTo>
                      <a:pt x="440" y="984"/>
                    </a:lnTo>
                    <a:lnTo>
                      <a:pt x="481" y="1088"/>
                    </a:lnTo>
                    <a:lnTo>
                      <a:pt x="419" y="1088"/>
                    </a:lnTo>
                    <a:lnTo>
                      <a:pt x="398" y="1025"/>
                    </a:lnTo>
                    <a:lnTo>
                      <a:pt x="272" y="1025"/>
                    </a:lnTo>
                    <a:lnTo>
                      <a:pt x="419" y="1130"/>
                    </a:lnTo>
                    <a:lnTo>
                      <a:pt x="544" y="1109"/>
                    </a:lnTo>
                    <a:lnTo>
                      <a:pt x="586" y="1214"/>
                    </a:lnTo>
                    <a:lnTo>
                      <a:pt x="440" y="1235"/>
                    </a:lnTo>
                    <a:lnTo>
                      <a:pt x="419" y="1276"/>
                    </a:lnTo>
                    <a:lnTo>
                      <a:pt x="440" y="1339"/>
                    </a:lnTo>
                    <a:lnTo>
                      <a:pt x="293" y="1360"/>
                    </a:lnTo>
                    <a:lnTo>
                      <a:pt x="335" y="1444"/>
                    </a:lnTo>
                    <a:lnTo>
                      <a:pt x="272" y="1465"/>
                    </a:lnTo>
                    <a:lnTo>
                      <a:pt x="377" y="1528"/>
                    </a:lnTo>
                    <a:lnTo>
                      <a:pt x="419" y="1507"/>
                    </a:lnTo>
                    <a:lnTo>
                      <a:pt x="398" y="1548"/>
                    </a:lnTo>
                    <a:lnTo>
                      <a:pt x="523" y="1528"/>
                    </a:lnTo>
                    <a:lnTo>
                      <a:pt x="544" y="1674"/>
                    </a:lnTo>
                    <a:lnTo>
                      <a:pt x="858" y="1674"/>
                    </a:lnTo>
                    <a:lnTo>
                      <a:pt x="753" y="1758"/>
                    </a:lnTo>
                    <a:lnTo>
                      <a:pt x="691" y="1737"/>
                    </a:lnTo>
                    <a:lnTo>
                      <a:pt x="586" y="1925"/>
                    </a:lnTo>
                    <a:lnTo>
                      <a:pt x="628" y="1925"/>
                    </a:lnTo>
                    <a:lnTo>
                      <a:pt x="523" y="2051"/>
                    </a:lnTo>
                    <a:lnTo>
                      <a:pt x="335" y="2176"/>
                    </a:lnTo>
                    <a:lnTo>
                      <a:pt x="419" y="2176"/>
                    </a:lnTo>
                    <a:lnTo>
                      <a:pt x="523" y="2134"/>
                    </a:lnTo>
                    <a:lnTo>
                      <a:pt x="586" y="2155"/>
                    </a:lnTo>
                    <a:lnTo>
                      <a:pt x="732" y="2155"/>
                    </a:lnTo>
                    <a:lnTo>
                      <a:pt x="816" y="2072"/>
                    </a:lnTo>
                    <a:lnTo>
                      <a:pt x="816" y="2092"/>
                    </a:lnTo>
                    <a:lnTo>
                      <a:pt x="942" y="2134"/>
                    </a:lnTo>
                    <a:lnTo>
                      <a:pt x="691" y="2176"/>
                    </a:lnTo>
                    <a:lnTo>
                      <a:pt x="502" y="2197"/>
                    </a:lnTo>
                    <a:lnTo>
                      <a:pt x="440" y="2281"/>
                    </a:lnTo>
                    <a:lnTo>
                      <a:pt x="314" y="2302"/>
                    </a:lnTo>
                    <a:lnTo>
                      <a:pt x="377" y="2364"/>
                    </a:lnTo>
                    <a:lnTo>
                      <a:pt x="335" y="2406"/>
                    </a:lnTo>
                    <a:lnTo>
                      <a:pt x="398" y="2448"/>
                    </a:lnTo>
                    <a:lnTo>
                      <a:pt x="293" y="2469"/>
                    </a:lnTo>
                    <a:lnTo>
                      <a:pt x="209" y="2385"/>
                    </a:lnTo>
                    <a:lnTo>
                      <a:pt x="188" y="2448"/>
                    </a:lnTo>
                    <a:lnTo>
                      <a:pt x="168" y="2406"/>
                    </a:lnTo>
                    <a:lnTo>
                      <a:pt x="0" y="2490"/>
                    </a:lnTo>
                    <a:lnTo>
                      <a:pt x="21" y="2511"/>
                    </a:lnTo>
                    <a:lnTo>
                      <a:pt x="398" y="2511"/>
                    </a:lnTo>
                    <a:lnTo>
                      <a:pt x="272" y="2595"/>
                    </a:lnTo>
                    <a:lnTo>
                      <a:pt x="105" y="2657"/>
                    </a:lnTo>
                    <a:lnTo>
                      <a:pt x="63" y="2762"/>
                    </a:lnTo>
                    <a:lnTo>
                      <a:pt x="168" y="2762"/>
                    </a:lnTo>
                    <a:lnTo>
                      <a:pt x="188" y="2825"/>
                    </a:lnTo>
                    <a:lnTo>
                      <a:pt x="440" y="2762"/>
                    </a:lnTo>
                    <a:lnTo>
                      <a:pt x="440" y="2762"/>
                    </a:lnTo>
                    <a:lnTo>
                      <a:pt x="230" y="2888"/>
                    </a:lnTo>
                    <a:lnTo>
                      <a:pt x="168" y="2929"/>
                    </a:lnTo>
                    <a:lnTo>
                      <a:pt x="314" y="2929"/>
                    </a:lnTo>
                    <a:lnTo>
                      <a:pt x="502" y="2825"/>
                    </a:lnTo>
                    <a:lnTo>
                      <a:pt x="481" y="2908"/>
                    </a:lnTo>
                    <a:lnTo>
                      <a:pt x="314" y="2992"/>
                    </a:lnTo>
                    <a:lnTo>
                      <a:pt x="419" y="2992"/>
                    </a:lnTo>
                    <a:lnTo>
                      <a:pt x="398" y="3034"/>
                    </a:lnTo>
                    <a:lnTo>
                      <a:pt x="398" y="3034"/>
                    </a:lnTo>
                    <a:lnTo>
                      <a:pt x="523" y="3013"/>
                    </a:lnTo>
                    <a:lnTo>
                      <a:pt x="607" y="3076"/>
                    </a:lnTo>
                    <a:lnTo>
                      <a:pt x="795" y="3034"/>
                    </a:lnTo>
                    <a:lnTo>
                      <a:pt x="963" y="2992"/>
                    </a:lnTo>
                    <a:lnTo>
                      <a:pt x="1130" y="2888"/>
                    </a:lnTo>
                    <a:lnTo>
                      <a:pt x="1067" y="2783"/>
                    </a:lnTo>
                    <a:lnTo>
                      <a:pt x="1172" y="2783"/>
                    </a:lnTo>
                    <a:lnTo>
                      <a:pt x="1151" y="2867"/>
                    </a:lnTo>
                    <a:lnTo>
                      <a:pt x="1256" y="2867"/>
                    </a:lnTo>
                    <a:lnTo>
                      <a:pt x="1360" y="2720"/>
                    </a:lnTo>
                    <a:lnTo>
                      <a:pt x="1444" y="2762"/>
                    </a:lnTo>
                    <a:lnTo>
                      <a:pt x="1465" y="2657"/>
                    </a:lnTo>
                    <a:lnTo>
                      <a:pt x="1800" y="2595"/>
                    </a:lnTo>
                    <a:lnTo>
                      <a:pt x="1841" y="2511"/>
                    </a:lnTo>
                    <a:lnTo>
                      <a:pt x="1862" y="2616"/>
                    </a:lnTo>
                    <a:lnTo>
                      <a:pt x="1946" y="2553"/>
                    </a:lnTo>
                    <a:lnTo>
                      <a:pt x="2009" y="2574"/>
                    </a:lnTo>
                    <a:lnTo>
                      <a:pt x="2176" y="2574"/>
                    </a:lnTo>
                    <a:lnTo>
                      <a:pt x="2072" y="2406"/>
                    </a:lnTo>
                    <a:lnTo>
                      <a:pt x="2155" y="2385"/>
                    </a:lnTo>
                    <a:lnTo>
                      <a:pt x="2218" y="2281"/>
                    </a:lnTo>
                    <a:lnTo>
                      <a:pt x="2218" y="2176"/>
                    </a:lnTo>
                    <a:lnTo>
                      <a:pt x="2302" y="2072"/>
                    </a:lnTo>
                    <a:lnTo>
                      <a:pt x="2323" y="1967"/>
                    </a:lnTo>
                    <a:lnTo>
                      <a:pt x="2302" y="1716"/>
                    </a:lnTo>
                    <a:lnTo>
                      <a:pt x="2218" y="1674"/>
                    </a:lnTo>
                    <a:lnTo>
                      <a:pt x="2302" y="1632"/>
                    </a:lnTo>
                    <a:lnTo>
                      <a:pt x="2302" y="1507"/>
                    </a:lnTo>
                    <a:lnTo>
                      <a:pt x="2218" y="1402"/>
                    </a:lnTo>
                    <a:lnTo>
                      <a:pt x="2260" y="1256"/>
                    </a:lnTo>
                    <a:lnTo>
                      <a:pt x="2176" y="1214"/>
                    </a:lnTo>
                    <a:lnTo>
                      <a:pt x="2197" y="1130"/>
                    </a:lnTo>
                    <a:lnTo>
                      <a:pt x="2281" y="1151"/>
                    </a:lnTo>
                    <a:lnTo>
                      <a:pt x="2281" y="1151"/>
                    </a:lnTo>
                    <a:lnTo>
                      <a:pt x="2155" y="1088"/>
                    </a:lnTo>
                    <a:lnTo>
                      <a:pt x="2072" y="1046"/>
                    </a:lnTo>
                    <a:lnTo>
                      <a:pt x="1967" y="837"/>
                    </a:lnTo>
                    <a:lnTo>
                      <a:pt x="1800" y="732"/>
                    </a:lnTo>
                    <a:lnTo>
                      <a:pt x="1737" y="795"/>
                    </a:lnTo>
                    <a:lnTo>
                      <a:pt x="1695" y="942"/>
                    </a:lnTo>
                    <a:lnTo>
                      <a:pt x="1632" y="984"/>
                    </a:lnTo>
                    <a:lnTo>
                      <a:pt x="1360" y="732"/>
                    </a:lnTo>
                    <a:lnTo>
                      <a:pt x="1486" y="502"/>
                    </a:lnTo>
                    <a:lnTo>
                      <a:pt x="1632" y="481"/>
                    </a:lnTo>
                    <a:lnTo>
                      <a:pt x="1653" y="377"/>
                    </a:lnTo>
                    <a:lnTo>
                      <a:pt x="1737" y="356"/>
                    </a:lnTo>
                    <a:lnTo>
                      <a:pt x="1779" y="272"/>
                    </a:lnTo>
                    <a:lnTo>
                      <a:pt x="1737" y="293"/>
                    </a:lnTo>
                    <a:lnTo>
                      <a:pt x="1737" y="293"/>
                    </a:lnTo>
                    <a:lnTo>
                      <a:pt x="1841" y="188"/>
                    </a:lnTo>
                    <a:lnTo>
                      <a:pt x="1946" y="147"/>
                    </a:lnTo>
                    <a:lnTo>
                      <a:pt x="1841" y="84"/>
                    </a:lnTo>
                    <a:lnTo>
                      <a:pt x="173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591" name="Google Shape;591;p35"/>
              <p:cNvGrpSpPr/>
              <p:nvPr/>
            </p:nvGrpSpPr>
            <p:grpSpPr>
              <a:xfrm>
                <a:off x="3586375" y="2281300"/>
                <a:ext cx="125025" cy="175275"/>
                <a:chOff x="3586375" y="2281300"/>
                <a:chExt cx="125025" cy="175275"/>
              </a:xfrm>
            </p:grpSpPr>
            <p:sp>
              <p:nvSpPr>
                <p:cNvPr id="592" name="Google Shape;592;p35"/>
                <p:cNvSpPr/>
                <p:nvPr/>
              </p:nvSpPr>
              <p:spPr>
                <a:xfrm>
                  <a:off x="3609900" y="2281300"/>
                  <a:ext cx="101500" cy="17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0" h="7011" extrusionOk="0">
                      <a:moveTo>
                        <a:pt x="1340" y="1"/>
                      </a:moveTo>
                      <a:lnTo>
                        <a:pt x="1277" y="63"/>
                      </a:lnTo>
                      <a:lnTo>
                        <a:pt x="1235" y="42"/>
                      </a:lnTo>
                      <a:lnTo>
                        <a:pt x="1110" y="84"/>
                      </a:lnTo>
                      <a:lnTo>
                        <a:pt x="1026" y="84"/>
                      </a:lnTo>
                      <a:lnTo>
                        <a:pt x="921" y="105"/>
                      </a:lnTo>
                      <a:lnTo>
                        <a:pt x="859" y="105"/>
                      </a:lnTo>
                      <a:lnTo>
                        <a:pt x="838" y="168"/>
                      </a:lnTo>
                      <a:lnTo>
                        <a:pt x="838" y="105"/>
                      </a:lnTo>
                      <a:lnTo>
                        <a:pt x="796" y="84"/>
                      </a:lnTo>
                      <a:lnTo>
                        <a:pt x="712" y="168"/>
                      </a:lnTo>
                      <a:lnTo>
                        <a:pt x="733" y="105"/>
                      </a:lnTo>
                      <a:lnTo>
                        <a:pt x="608" y="42"/>
                      </a:lnTo>
                      <a:lnTo>
                        <a:pt x="587" y="105"/>
                      </a:lnTo>
                      <a:lnTo>
                        <a:pt x="524" y="168"/>
                      </a:lnTo>
                      <a:lnTo>
                        <a:pt x="545" y="231"/>
                      </a:lnTo>
                      <a:lnTo>
                        <a:pt x="524" y="231"/>
                      </a:lnTo>
                      <a:lnTo>
                        <a:pt x="524" y="314"/>
                      </a:lnTo>
                      <a:lnTo>
                        <a:pt x="419" y="356"/>
                      </a:lnTo>
                      <a:lnTo>
                        <a:pt x="482" y="419"/>
                      </a:lnTo>
                      <a:lnTo>
                        <a:pt x="440" y="503"/>
                      </a:lnTo>
                      <a:lnTo>
                        <a:pt x="398" y="503"/>
                      </a:lnTo>
                      <a:lnTo>
                        <a:pt x="503" y="607"/>
                      </a:lnTo>
                      <a:lnTo>
                        <a:pt x="545" y="670"/>
                      </a:lnTo>
                      <a:lnTo>
                        <a:pt x="419" y="607"/>
                      </a:lnTo>
                      <a:lnTo>
                        <a:pt x="398" y="670"/>
                      </a:lnTo>
                      <a:lnTo>
                        <a:pt x="315" y="587"/>
                      </a:lnTo>
                      <a:lnTo>
                        <a:pt x="294" y="628"/>
                      </a:lnTo>
                      <a:lnTo>
                        <a:pt x="315" y="691"/>
                      </a:lnTo>
                      <a:lnTo>
                        <a:pt x="294" y="733"/>
                      </a:lnTo>
                      <a:lnTo>
                        <a:pt x="273" y="628"/>
                      </a:lnTo>
                      <a:lnTo>
                        <a:pt x="210" y="733"/>
                      </a:lnTo>
                      <a:lnTo>
                        <a:pt x="273" y="796"/>
                      </a:lnTo>
                      <a:lnTo>
                        <a:pt x="210" y="817"/>
                      </a:lnTo>
                      <a:lnTo>
                        <a:pt x="294" y="900"/>
                      </a:lnTo>
                      <a:lnTo>
                        <a:pt x="336" y="900"/>
                      </a:lnTo>
                      <a:lnTo>
                        <a:pt x="294" y="942"/>
                      </a:lnTo>
                      <a:lnTo>
                        <a:pt x="210" y="900"/>
                      </a:lnTo>
                      <a:lnTo>
                        <a:pt x="210" y="1026"/>
                      </a:lnTo>
                      <a:lnTo>
                        <a:pt x="210" y="1047"/>
                      </a:lnTo>
                      <a:lnTo>
                        <a:pt x="377" y="1026"/>
                      </a:lnTo>
                      <a:lnTo>
                        <a:pt x="273" y="1089"/>
                      </a:lnTo>
                      <a:lnTo>
                        <a:pt x="273" y="1110"/>
                      </a:lnTo>
                      <a:lnTo>
                        <a:pt x="294" y="1131"/>
                      </a:lnTo>
                      <a:lnTo>
                        <a:pt x="377" y="1110"/>
                      </a:lnTo>
                      <a:lnTo>
                        <a:pt x="336" y="1131"/>
                      </a:lnTo>
                      <a:lnTo>
                        <a:pt x="398" y="1151"/>
                      </a:lnTo>
                      <a:lnTo>
                        <a:pt x="398" y="1151"/>
                      </a:lnTo>
                      <a:lnTo>
                        <a:pt x="315" y="1131"/>
                      </a:lnTo>
                      <a:lnTo>
                        <a:pt x="294" y="1151"/>
                      </a:lnTo>
                      <a:lnTo>
                        <a:pt x="294" y="1214"/>
                      </a:lnTo>
                      <a:lnTo>
                        <a:pt x="315" y="1235"/>
                      </a:lnTo>
                      <a:lnTo>
                        <a:pt x="273" y="1256"/>
                      </a:lnTo>
                      <a:lnTo>
                        <a:pt x="231" y="1319"/>
                      </a:lnTo>
                      <a:lnTo>
                        <a:pt x="294" y="1319"/>
                      </a:lnTo>
                      <a:lnTo>
                        <a:pt x="294" y="1361"/>
                      </a:lnTo>
                      <a:lnTo>
                        <a:pt x="210" y="1340"/>
                      </a:lnTo>
                      <a:lnTo>
                        <a:pt x="189" y="1403"/>
                      </a:lnTo>
                      <a:lnTo>
                        <a:pt x="210" y="1444"/>
                      </a:lnTo>
                      <a:lnTo>
                        <a:pt x="189" y="1465"/>
                      </a:lnTo>
                      <a:lnTo>
                        <a:pt x="168" y="1528"/>
                      </a:lnTo>
                      <a:lnTo>
                        <a:pt x="63" y="1528"/>
                      </a:lnTo>
                      <a:lnTo>
                        <a:pt x="1" y="1549"/>
                      </a:lnTo>
                      <a:lnTo>
                        <a:pt x="63" y="1570"/>
                      </a:lnTo>
                      <a:lnTo>
                        <a:pt x="126" y="1570"/>
                      </a:lnTo>
                      <a:lnTo>
                        <a:pt x="189" y="1612"/>
                      </a:lnTo>
                      <a:lnTo>
                        <a:pt x="168" y="1633"/>
                      </a:lnTo>
                      <a:lnTo>
                        <a:pt x="105" y="1633"/>
                      </a:lnTo>
                      <a:lnTo>
                        <a:pt x="189" y="1716"/>
                      </a:lnTo>
                      <a:lnTo>
                        <a:pt x="210" y="1716"/>
                      </a:lnTo>
                      <a:lnTo>
                        <a:pt x="273" y="1737"/>
                      </a:lnTo>
                      <a:lnTo>
                        <a:pt x="503" y="1507"/>
                      </a:lnTo>
                      <a:lnTo>
                        <a:pt x="482" y="1570"/>
                      </a:lnTo>
                      <a:lnTo>
                        <a:pt x="503" y="1612"/>
                      </a:lnTo>
                      <a:lnTo>
                        <a:pt x="419" y="1633"/>
                      </a:lnTo>
                      <a:lnTo>
                        <a:pt x="377" y="1758"/>
                      </a:lnTo>
                      <a:lnTo>
                        <a:pt x="377" y="1779"/>
                      </a:lnTo>
                      <a:lnTo>
                        <a:pt x="315" y="1947"/>
                      </a:lnTo>
                      <a:lnTo>
                        <a:pt x="336" y="1947"/>
                      </a:lnTo>
                      <a:lnTo>
                        <a:pt x="294" y="2135"/>
                      </a:lnTo>
                      <a:lnTo>
                        <a:pt x="294" y="2239"/>
                      </a:lnTo>
                      <a:lnTo>
                        <a:pt x="231" y="2281"/>
                      </a:lnTo>
                      <a:lnTo>
                        <a:pt x="294" y="2323"/>
                      </a:lnTo>
                      <a:lnTo>
                        <a:pt x="315" y="2302"/>
                      </a:lnTo>
                      <a:lnTo>
                        <a:pt x="231" y="2449"/>
                      </a:lnTo>
                      <a:lnTo>
                        <a:pt x="231" y="2595"/>
                      </a:lnTo>
                      <a:lnTo>
                        <a:pt x="189" y="2658"/>
                      </a:lnTo>
                      <a:lnTo>
                        <a:pt x="189" y="2700"/>
                      </a:lnTo>
                      <a:lnTo>
                        <a:pt x="315" y="2700"/>
                      </a:lnTo>
                      <a:lnTo>
                        <a:pt x="294" y="2595"/>
                      </a:lnTo>
                      <a:lnTo>
                        <a:pt x="336" y="2491"/>
                      </a:lnTo>
                      <a:lnTo>
                        <a:pt x="336" y="2407"/>
                      </a:lnTo>
                      <a:lnTo>
                        <a:pt x="398" y="2323"/>
                      </a:lnTo>
                      <a:lnTo>
                        <a:pt x="336" y="2135"/>
                      </a:lnTo>
                      <a:lnTo>
                        <a:pt x="398" y="2135"/>
                      </a:lnTo>
                      <a:lnTo>
                        <a:pt x="545" y="1947"/>
                      </a:lnTo>
                      <a:lnTo>
                        <a:pt x="440" y="2135"/>
                      </a:lnTo>
                      <a:lnTo>
                        <a:pt x="419" y="2239"/>
                      </a:lnTo>
                      <a:lnTo>
                        <a:pt x="482" y="2260"/>
                      </a:lnTo>
                      <a:lnTo>
                        <a:pt x="482" y="2198"/>
                      </a:lnTo>
                      <a:lnTo>
                        <a:pt x="545" y="2135"/>
                      </a:lnTo>
                      <a:lnTo>
                        <a:pt x="587" y="2260"/>
                      </a:lnTo>
                      <a:lnTo>
                        <a:pt x="628" y="2135"/>
                      </a:lnTo>
                      <a:lnTo>
                        <a:pt x="628" y="2030"/>
                      </a:lnTo>
                      <a:lnTo>
                        <a:pt x="691" y="1988"/>
                      </a:lnTo>
                      <a:lnTo>
                        <a:pt x="649" y="2135"/>
                      </a:lnTo>
                      <a:lnTo>
                        <a:pt x="754" y="2198"/>
                      </a:lnTo>
                      <a:lnTo>
                        <a:pt x="649" y="2177"/>
                      </a:lnTo>
                      <a:lnTo>
                        <a:pt x="628" y="2323"/>
                      </a:lnTo>
                      <a:lnTo>
                        <a:pt x="649" y="2449"/>
                      </a:lnTo>
                      <a:lnTo>
                        <a:pt x="712" y="2470"/>
                      </a:lnTo>
                      <a:lnTo>
                        <a:pt x="754" y="2574"/>
                      </a:lnTo>
                      <a:lnTo>
                        <a:pt x="649" y="2658"/>
                      </a:lnTo>
                      <a:lnTo>
                        <a:pt x="587" y="2909"/>
                      </a:lnTo>
                      <a:lnTo>
                        <a:pt x="587" y="3014"/>
                      </a:lnTo>
                      <a:lnTo>
                        <a:pt x="503" y="2972"/>
                      </a:lnTo>
                      <a:lnTo>
                        <a:pt x="503" y="3097"/>
                      </a:lnTo>
                      <a:lnTo>
                        <a:pt x="628" y="3244"/>
                      </a:lnTo>
                      <a:lnTo>
                        <a:pt x="587" y="3097"/>
                      </a:lnTo>
                      <a:lnTo>
                        <a:pt x="649" y="3076"/>
                      </a:lnTo>
                      <a:lnTo>
                        <a:pt x="859" y="3223"/>
                      </a:lnTo>
                      <a:lnTo>
                        <a:pt x="859" y="3097"/>
                      </a:lnTo>
                      <a:lnTo>
                        <a:pt x="796" y="3035"/>
                      </a:lnTo>
                      <a:lnTo>
                        <a:pt x="838" y="3014"/>
                      </a:lnTo>
                      <a:lnTo>
                        <a:pt x="1005" y="3118"/>
                      </a:lnTo>
                      <a:lnTo>
                        <a:pt x="1131" y="3118"/>
                      </a:lnTo>
                      <a:lnTo>
                        <a:pt x="1131" y="3076"/>
                      </a:lnTo>
                      <a:lnTo>
                        <a:pt x="1235" y="3076"/>
                      </a:lnTo>
                      <a:lnTo>
                        <a:pt x="1256" y="2972"/>
                      </a:lnTo>
                      <a:lnTo>
                        <a:pt x="1549" y="2993"/>
                      </a:lnTo>
                      <a:lnTo>
                        <a:pt x="1361" y="3014"/>
                      </a:lnTo>
                      <a:lnTo>
                        <a:pt x="1235" y="3348"/>
                      </a:lnTo>
                      <a:lnTo>
                        <a:pt x="1382" y="3620"/>
                      </a:lnTo>
                      <a:lnTo>
                        <a:pt x="1444" y="3558"/>
                      </a:lnTo>
                      <a:lnTo>
                        <a:pt x="1444" y="3704"/>
                      </a:lnTo>
                      <a:lnTo>
                        <a:pt x="1549" y="3600"/>
                      </a:lnTo>
                      <a:lnTo>
                        <a:pt x="1654" y="3600"/>
                      </a:lnTo>
                      <a:lnTo>
                        <a:pt x="1633" y="3746"/>
                      </a:lnTo>
                      <a:lnTo>
                        <a:pt x="1654" y="3767"/>
                      </a:lnTo>
                      <a:lnTo>
                        <a:pt x="1549" y="3851"/>
                      </a:lnTo>
                      <a:lnTo>
                        <a:pt x="1570" y="4018"/>
                      </a:lnTo>
                      <a:lnTo>
                        <a:pt x="1528" y="4123"/>
                      </a:lnTo>
                      <a:lnTo>
                        <a:pt x="1570" y="4227"/>
                      </a:lnTo>
                      <a:lnTo>
                        <a:pt x="1654" y="4290"/>
                      </a:lnTo>
                      <a:lnTo>
                        <a:pt x="1737" y="4290"/>
                      </a:lnTo>
                      <a:lnTo>
                        <a:pt x="1675" y="4332"/>
                      </a:lnTo>
                      <a:lnTo>
                        <a:pt x="1591" y="4332"/>
                      </a:lnTo>
                      <a:lnTo>
                        <a:pt x="1549" y="4248"/>
                      </a:lnTo>
                      <a:lnTo>
                        <a:pt x="1465" y="4269"/>
                      </a:lnTo>
                      <a:lnTo>
                        <a:pt x="1528" y="4353"/>
                      </a:lnTo>
                      <a:lnTo>
                        <a:pt x="1591" y="4395"/>
                      </a:lnTo>
                      <a:lnTo>
                        <a:pt x="1486" y="4374"/>
                      </a:lnTo>
                      <a:lnTo>
                        <a:pt x="1424" y="4290"/>
                      </a:lnTo>
                      <a:lnTo>
                        <a:pt x="1235" y="4353"/>
                      </a:lnTo>
                      <a:lnTo>
                        <a:pt x="1152" y="4353"/>
                      </a:lnTo>
                      <a:lnTo>
                        <a:pt x="963" y="4436"/>
                      </a:lnTo>
                      <a:lnTo>
                        <a:pt x="859" y="4583"/>
                      </a:lnTo>
                      <a:lnTo>
                        <a:pt x="733" y="4667"/>
                      </a:lnTo>
                      <a:lnTo>
                        <a:pt x="691" y="4750"/>
                      </a:lnTo>
                      <a:lnTo>
                        <a:pt x="817" y="4750"/>
                      </a:lnTo>
                      <a:lnTo>
                        <a:pt x="817" y="4688"/>
                      </a:lnTo>
                      <a:lnTo>
                        <a:pt x="1026" y="4646"/>
                      </a:lnTo>
                      <a:lnTo>
                        <a:pt x="1005" y="4750"/>
                      </a:lnTo>
                      <a:lnTo>
                        <a:pt x="1068" y="4813"/>
                      </a:lnTo>
                      <a:lnTo>
                        <a:pt x="1005" y="4876"/>
                      </a:lnTo>
                      <a:lnTo>
                        <a:pt x="1026" y="4960"/>
                      </a:lnTo>
                      <a:lnTo>
                        <a:pt x="1068" y="4960"/>
                      </a:lnTo>
                      <a:lnTo>
                        <a:pt x="942" y="5190"/>
                      </a:lnTo>
                      <a:lnTo>
                        <a:pt x="859" y="5232"/>
                      </a:lnTo>
                      <a:lnTo>
                        <a:pt x="754" y="5294"/>
                      </a:lnTo>
                      <a:lnTo>
                        <a:pt x="733" y="5294"/>
                      </a:lnTo>
                      <a:lnTo>
                        <a:pt x="608" y="5378"/>
                      </a:lnTo>
                      <a:lnTo>
                        <a:pt x="524" y="5378"/>
                      </a:lnTo>
                      <a:lnTo>
                        <a:pt x="398" y="5483"/>
                      </a:lnTo>
                      <a:lnTo>
                        <a:pt x="503" y="5483"/>
                      </a:lnTo>
                      <a:lnTo>
                        <a:pt x="503" y="5545"/>
                      </a:lnTo>
                      <a:lnTo>
                        <a:pt x="419" y="5608"/>
                      </a:lnTo>
                      <a:lnTo>
                        <a:pt x="545" y="5629"/>
                      </a:lnTo>
                      <a:lnTo>
                        <a:pt x="524" y="5650"/>
                      </a:lnTo>
                      <a:lnTo>
                        <a:pt x="587" y="5692"/>
                      </a:lnTo>
                      <a:lnTo>
                        <a:pt x="649" y="5650"/>
                      </a:lnTo>
                      <a:lnTo>
                        <a:pt x="754" y="5608"/>
                      </a:lnTo>
                      <a:lnTo>
                        <a:pt x="900" y="5545"/>
                      </a:lnTo>
                      <a:lnTo>
                        <a:pt x="921" y="5629"/>
                      </a:lnTo>
                      <a:lnTo>
                        <a:pt x="1026" y="5650"/>
                      </a:lnTo>
                      <a:lnTo>
                        <a:pt x="942" y="5692"/>
                      </a:lnTo>
                      <a:lnTo>
                        <a:pt x="921" y="5734"/>
                      </a:lnTo>
                      <a:lnTo>
                        <a:pt x="1068" y="5734"/>
                      </a:lnTo>
                      <a:lnTo>
                        <a:pt x="1068" y="5713"/>
                      </a:lnTo>
                      <a:lnTo>
                        <a:pt x="1152" y="5692"/>
                      </a:lnTo>
                      <a:lnTo>
                        <a:pt x="1256" y="5796"/>
                      </a:lnTo>
                      <a:lnTo>
                        <a:pt x="1319" y="5859"/>
                      </a:lnTo>
                      <a:lnTo>
                        <a:pt x="1486" y="5859"/>
                      </a:lnTo>
                      <a:lnTo>
                        <a:pt x="1549" y="5796"/>
                      </a:lnTo>
                      <a:lnTo>
                        <a:pt x="1633" y="5755"/>
                      </a:lnTo>
                      <a:lnTo>
                        <a:pt x="1758" y="5713"/>
                      </a:lnTo>
                      <a:lnTo>
                        <a:pt x="1800" y="5650"/>
                      </a:lnTo>
                      <a:lnTo>
                        <a:pt x="1905" y="5608"/>
                      </a:lnTo>
                      <a:lnTo>
                        <a:pt x="1758" y="5755"/>
                      </a:lnTo>
                      <a:lnTo>
                        <a:pt x="1633" y="5901"/>
                      </a:lnTo>
                      <a:lnTo>
                        <a:pt x="1633" y="6048"/>
                      </a:lnTo>
                      <a:lnTo>
                        <a:pt x="1528" y="6048"/>
                      </a:lnTo>
                      <a:lnTo>
                        <a:pt x="1444" y="6068"/>
                      </a:lnTo>
                      <a:lnTo>
                        <a:pt x="1361" y="6027"/>
                      </a:lnTo>
                      <a:lnTo>
                        <a:pt x="1131" y="6006"/>
                      </a:lnTo>
                      <a:lnTo>
                        <a:pt x="963" y="6048"/>
                      </a:lnTo>
                      <a:lnTo>
                        <a:pt x="963" y="6131"/>
                      </a:lnTo>
                      <a:lnTo>
                        <a:pt x="900" y="6215"/>
                      </a:lnTo>
                      <a:lnTo>
                        <a:pt x="796" y="6215"/>
                      </a:lnTo>
                      <a:lnTo>
                        <a:pt x="796" y="6382"/>
                      </a:lnTo>
                      <a:lnTo>
                        <a:pt x="691" y="6487"/>
                      </a:lnTo>
                      <a:lnTo>
                        <a:pt x="649" y="6550"/>
                      </a:lnTo>
                      <a:lnTo>
                        <a:pt x="545" y="6550"/>
                      </a:lnTo>
                      <a:lnTo>
                        <a:pt x="524" y="6675"/>
                      </a:lnTo>
                      <a:lnTo>
                        <a:pt x="482" y="6675"/>
                      </a:lnTo>
                      <a:lnTo>
                        <a:pt x="440" y="6738"/>
                      </a:lnTo>
                      <a:lnTo>
                        <a:pt x="315" y="6843"/>
                      </a:lnTo>
                      <a:lnTo>
                        <a:pt x="231" y="6801"/>
                      </a:lnTo>
                      <a:lnTo>
                        <a:pt x="168" y="6864"/>
                      </a:lnTo>
                      <a:lnTo>
                        <a:pt x="168" y="6968"/>
                      </a:lnTo>
                      <a:lnTo>
                        <a:pt x="273" y="6968"/>
                      </a:lnTo>
                      <a:lnTo>
                        <a:pt x="273" y="6885"/>
                      </a:lnTo>
                      <a:lnTo>
                        <a:pt x="377" y="6905"/>
                      </a:lnTo>
                      <a:lnTo>
                        <a:pt x="419" y="7010"/>
                      </a:lnTo>
                      <a:lnTo>
                        <a:pt x="503" y="6968"/>
                      </a:lnTo>
                      <a:lnTo>
                        <a:pt x="482" y="6905"/>
                      </a:lnTo>
                      <a:lnTo>
                        <a:pt x="524" y="6843"/>
                      </a:lnTo>
                      <a:lnTo>
                        <a:pt x="545" y="6864"/>
                      </a:lnTo>
                      <a:lnTo>
                        <a:pt x="628" y="6801"/>
                      </a:lnTo>
                      <a:lnTo>
                        <a:pt x="649" y="6801"/>
                      </a:lnTo>
                      <a:lnTo>
                        <a:pt x="712" y="6696"/>
                      </a:lnTo>
                      <a:lnTo>
                        <a:pt x="817" y="6759"/>
                      </a:lnTo>
                      <a:lnTo>
                        <a:pt x="900" y="6696"/>
                      </a:lnTo>
                      <a:lnTo>
                        <a:pt x="963" y="6738"/>
                      </a:lnTo>
                      <a:lnTo>
                        <a:pt x="1005" y="6696"/>
                      </a:lnTo>
                      <a:lnTo>
                        <a:pt x="1047" y="6759"/>
                      </a:lnTo>
                      <a:lnTo>
                        <a:pt x="1110" y="6759"/>
                      </a:lnTo>
                      <a:lnTo>
                        <a:pt x="1172" y="6801"/>
                      </a:lnTo>
                      <a:lnTo>
                        <a:pt x="1277" y="6801"/>
                      </a:lnTo>
                      <a:lnTo>
                        <a:pt x="1256" y="6759"/>
                      </a:lnTo>
                      <a:lnTo>
                        <a:pt x="1340" y="6738"/>
                      </a:lnTo>
                      <a:lnTo>
                        <a:pt x="1361" y="6654"/>
                      </a:lnTo>
                      <a:lnTo>
                        <a:pt x="1340" y="6571"/>
                      </a:lnTo>
                      <a:lnTo>
                        <a:pt x="1382" y="6487"/>
                      </a:lnTo>
                      <a:lnTo>
                        <a:pt x="1444" y="6487"/>
                      </a:lnTo>
                      <a:lnTo>
                        <a:pt x="1465" y="6445"/>
                      </a:lnTo>
                      <a:lnTo>
                        <a:pt x="1675" y="6424"/>
                      </a:lnTo>
                      <a:lnTo>
                        <a:pt x="1779" y="6424"/>
                      </a:lnTo>
                      <a:lnTo>
                        <a:pt x="1905" y="6487"/>
                      </a:lnTo>
                      <a:lnTo>
                        <a:pt x="2093" y="6487"/>
                      </a:lnTo>
                      <a:lnTo>
                        <a:pt x="2177" y="6529"/>
                      </a:lnTo>
                      <a:lnTo>
                        <a:pt x="2198" y="6445"/>
                      </a:lnTo>
                      <a:lnTo>
                        <a:pt x="2323" y="6361"/>
                      </a:lnTo>
                      <a:lnTo>
                        <a:pt x="2407" y="6382"/>
                      </a:lnTo>
                      <a:lnTo>
                        <a:pt x="2512" y="6320"/>
                      </a:lnTo>
                      <a:lnTo>
                        <a:pt x="2616" y="6340"/>
                      </a:lnTo>
                      <a:lnTo>
                        <a:pt x="2637" y="6320"/>
                      </a:lnTo>
                      <a:lnTo>
                        <a:pt x="2721" y="6278"/>
                      </a:lnTo>
                      <a:lnTo>
                        <a:pt x="2721" y="6320"/>
                      </a:lnTo>
                      <a:lnTo>
                        <a:pt x="2804" y="6361"/>
                      </a:lnTo>
                      <a:lnTo>
                        <a:pt x="2888" y="6320"/>
                      </a:lnTo>
                      <a:lnTo>
                        <a:pt x="3056" y="6320"/>
                      </a:lnTo>
                      <a:lnTo>
                        <a:pt x="3202" y="6278"/>
                      </a:lnTo>
                      <a:lnTo>
                        <a:pt x="3307" y="6320"/>
                      </a:lnTo>
                      <a:lnTo>
                        <a:pt x="3349" y="6340"/>
                      </a:lnTo>
                      <a:lnTo>
                        <a:pt x="3453" y="6257"/>
                      </a:lnTo>
                      <a:lnTo>
                        <a:pt x="3537" y="6236"/>
                      </a:lnTo>
                      <a:lnTo>
                        <a:pt x="3621" y="6152"/>
                      </a:lnTo>
                      <a:lnTo>
                        <a:pt x="3683" y="6152"/>
                      </a:lnTo>
                      <a:lnTo>
                        <a:pt x="3746" y="6173"/>
                      </a:lnTo>
                      <a:lnTo>
                        <a:pt x="3725" y="6110"/>
                      </a:lnTo>
                      <a:lnTo>
                        <a:pt x="3851" y="6027"/>
                      </a:lnTo>
                      <a:lnTo>
                        <a:pt x="3955" y="6006"/>
                      </a:lnTo>
                      <a:lnTo>
                        <a:pt x="3955" y="5922"/>
                      </a:lnTo>
                      <a:lnTo>
                        <a:pt x="3934" y="5859"/>
                      </a:lnTo>
                      <a:lnTo>
                        <a:pt x="3955" y="5796"/>
                      </a:lnTo>
                      <a:lnTo>
                        <a:pt x="3788" y="5796"/>
                      </a:lnTo>
                      <a:lnTo>
                        <a:pt x="3683" y="5838"/>
                      </a:lnTo>
                      <a:lnTo>
                        <a:pt x="3641" y="5838"/>
                      </a:lnTo>
                      <a:lnTo>
                        <a:pt x="3537" y="5817"/>
                      </a:lnTo>
                      <a:lnTo>
                        <a:pt x="3474" y="5796"/>
                      </a:lnTo>
                      <a:lnTo>
                        <a:pt x="3537" y="5755"/>
                      </a:lnTo>
                      <a:lnTo>
                        <a:pt x="3558" y="5755"/>
                      </a:lnTo>
                      <a:lnTo>
                        <a:pt x="3558" y="5734"/>
                      </a:lnTo>
                      <a:lnTo>
                        <a:pt x="3474" y="5713"/>
                      </a:lnTo>
                      <a:lnTo>
                        <a:pt x="3411" y="5734"/>
                      </a:lnTo>
                      <a:lnTo>
                        <a:pt x="3516" y="5650"/>
                      </a:lnTo>
                      <a:lnTo>
                        <a:pt x="3579" y="5692"/>
                      </a:lnTo>
                      <a:lnTo>
                        <a:pt x="3662" y="5629"/>
                      </a:lnTo>
                      <a:lnTo>
                        <a:pt x="3641" y="5545"/>
                      </a:lnTo>
                      <a:lnTo>
                        <a:pt x="3558" y="5545"/>
                      </a:lnTo>
                      <a:lnTo>
                        <a:pt x="3621" y="5504"/>
                      </a:lnTo>
                      <a:lnTo>
                        <a:pt x="3662" y="5441"/>
                      </a:lnTo>
                      <a:lnTo>
                        <a:pt x="3725" y="5504"/>
                      </a:lnTo>
                      <a:lnTo>
                        <a:pt x="3788" y="5441"/>
                      </a:lnTo>
                      <a:lnTo>
                        <a:pt x="3851" y="5399"/>
                      </a:lnTo>
                      <a:lnTo>
                        <a:pt x="3788" y="5378"/>
                      </a:lnTo>
                      <a:lnTo>
                        <a:pt x="3830" y="5336"/>
                      </a:lnTo>
                      <a:lnTo>
                        <a:pt x="3725" y="5336"/>
                      </a:lnTo>
                      <a:lnTo>
                        <a:pt x="3767" y="5273"/>
                      </a:lnTo>
                      <a:lnTo>
                        <a:pt x="3830" y="5294"/>
                      </a:lnTo>
                      <a:lnTo>
                        <a:pt x="3851" y="5315"/>
                      </a:lnTo>
                      <a:lnTo>
                        <a:pt x="3893" y="5232"/>
                      </a:lnTo>
                      <a:lnTo>
                        <a:pt x="3976" y="5211"/>
                      </a:lnTo>
                      <a:lnTo>
                        <a:pt x="3976" y="5064"/>
                      </a:lnTo>
                      <a:lnTo>
                        <a:pt x="4060" y="4897"/>
                      </a:lnTo>
                      <a:lnTo>
                        <a:pt x="3997" y="4813"/>
                      </a:lnTo>
                      <a:lnTo>
                        <a:pt x="3976" y="4688"/>
                      </a:lnTo>
                      <a:lnTo>
                        <a:pt x="3767" y="4541"/>
                      </a:lnTo>
                      <a:lnTo>
                        <a:pt x="3349" y="4541"/>
                      </a:lnTo>
                      <a:lnTo>
                        <a:pt x="3328" y="4667"/>
                      </a:lnTo>
                      <a:lnTo>
                        <a:pt x="3307" y="4708"/>
                      </a:lnTo>
                      <a:lnTo>
                        <a:pt x="3202" y="4646"/>
                      </a:lnTo>
                      <a:lnTo>
                        <a:pt x="3097" y="4604"/>
                      </a:lnTo>
                      <a:lnTo>
                        <a:pt x="3265" y="4436"/>
                      </a:lnTo>
                      <a:lnTo>
                        <a:pt x="3265" y="4332"/>
                      </a:lnTo>
                      <a:lnTo>
                        <a:pt x="3139" y="4123"/>
                      </a:lnTo>
                      <a:lnTo>
                        <a:pt x="3097" y="4123"/>
                      </a:lnTo>
                      <a:lnTo>
                        <a:pt x="2951" y="4039"/>
                      </a:lnTo>
                      <a:lnTo>
                        <a:pt x="2909" y="3955"/>
                      </a:lnTo>
                      <a:lnTo>
                        <a:pt x="2846" y="3976"/>
                      </a:lnTo>
                      <a:lnTo>
                        <a:pt x="2825" y="3976"/>
                      </a:lnTo>
                      <a:lnTo>
                        <a:pt x="2742" y="3955"/>
                      </a:lnTo>
                      <a:lnTo>
                        <a:pt x="2825" y="3955"/>
                      </a:lnTo>
                      <a:lnTo>
                        <a:pt x="2930" y="3934"/>
                      </a:lnTo>
                      <a:lnTo>
                        <a:pt x="2993" y="3955"/>
                      </a:lnTo>
                      <a:lnTo>
                        <a:pt x="3014" y="4018"/>
                      </a:lnTo>
                      <a:lnTo>
                        <a:pt x="3139" y="4018"/>
                      </a:lnTo>
                      <a:lnTo>
                        <a:pt x="2993" y="3830"/>
                      </a:lnTo>
                      <a:lnTo>
                        <a:pt x="2909" y="3725"/>
                      </a:lnTo>
                      <a:lnTo>
                        <a:pt x="2951" y="3641"/>
                      </a:lnTo>
                      <a:lnTo>
                        <a:pt x="2993" y="3641"/>
                      </a:lnTo>
                      <a:lnTo>
                        <a:pt x="2909" y="3600"/>
                      </a:lnTo>
                      <a:lnTo>
                        <a:pt x="2888" y="3537"/>
                      </a:lnTo>
                      <a:lnTo>
                        <a:pt x="2846" y="3537"/>
                      </a:lnTo>
                      <a:lnTo>
                        <a:pt x="2784" y="3348"/>
                      </a:lnTo>
                      <a:lnTo>
                        <a:pt x="2616" y="3307"/>
                      </a:lnTo>
                      <a:lnTo>
                        <a:pt x="2428" y="3244"/>
                      </a:lnTo>
                      <a:lnTo>
                        <a:pt x="2428" y="3181"/>
                      </a:lnTo>
                      <a:lnTo>
                        <a:pt x="2386" y="3139"/>
                      </a:lnTo>
                      <a:lnTo>
                        <a:pt x="2323" y="2930"/>
                      </a:lnTo>
                      <a:lnTo>
                        <a:pt x="2260" y="2825"/>
                      </a:lnTo>
                      <a:lnTo>
                        <a:pt x="2198" y="2574"/>
                      </a:lnTo>
                      <a:lnTo>
                        <a:pt x="2156" y="2470"/>
                      </a:lnTo>
                      <a:lnTo>
                        <a:pt x="2093" y="2470"/>
                      </a:lnTo>
                      <a:lnTo>
                        <a:pt x="1947" y="2239"/>
                      </a:lnTo>
                      <a:lnTo>
                        <a:pt x="1842" y="2198"/>
                      </a:lnTo>
                      <a:lnTo>
                        <a:pt x="1758" y="2156"/>
                      </a:lnTo>
                      <a:lnTo>
                        <a:pt x="1654" y="2093"/>
                      </a:lnTo>
                      <a:lnTo>
                        <a:pt x="1591" y="2156"/>
                      </a:lnTo>
                      <a:lnTo>
                        <a:pt x="1486" y="2198"/>
                      </a:lnTo>
                      <a:lnTo>
                        <a:pt x="1361" y="2177"/>
                      </a:lnTo>
                      <a:lnTo>
                        <a:pt x="1277" y="2177"/>
                      </a:lnTo>
                      <a:lnTo>
                        <a:pt x="1172" y="2156"/>
                      </a:lnTo>
                      <a:lnTo>
                        <a:pt x="1152" y="2072"/>
                      </a:lnTo>
                      <a:lnTo>
                        <a:pt x="1152" y="2072"/>
                      </a:lnTo>
                      <a:lnTo>
                        <a:pt x="1214" y="2093"/>
                      </a:lnTo>
                      <a:lnTo>
                        <a:pt x="1340" y="2135"/>
                      </a:lnTo>
                      <a:lnTo>
                        <a:pt x="1465" y="2093"/>
                      </a:lnTo>
                      <a:lnTo>
                        <a:pt x="1486" y="1988"/>
                      </a:lnTo>
                      <a:lnTo>
                        <a:pt x="1591" y="1988"/>
                      </a:lnTo>
                      <a:lnTo>
                        <a:pt x="1696" y="1926"/>
                      </a:lnTo>
                      <a:lnTo>
                        <a:pt x="1591" y="1884"/>
                      </a:lnTo>
                      <a:lnTo>
                        <a:pt x="1591" y="1800"/>
                      </a:lnTo>
                      <a:lnTo>
                        <a:pt x="1549" y="1779"/>
                      </a:lnTo>
                      <a:lnTo>
                        <a:pt x="1424" y="1863"/>
                      </a:lnTo>
                      <a:lnTo>
                        <a:pt x="1382" y="1842"/>
                      </a:lnTo>
                      <a:lnTo>
                        <a:pt x="1486" y="1758"/>
                      </a:lnTo>
                      <a:lnTo>
                        <a:pt x="1633" y="1758"/>
                      </a:lnTo>
                      <a:lnTo>
                        <a:pt x="1696" y="1716"/>
                      </a:lnTo>
                      <a:lnTo>
                        <a:pt x="1696" y="1633"/>
                      </a:lnTo>
                      <a:lnTo>
                        <a:pt x="1758" y="1612"/>
                      </a:lnTo>
                      <a:lnTo>
                        <a:pt x="1842" y="1444"/>
                      </a:lnTo>
                      <a:lnTo>
                        <a:pt x="1884" y="1403"/>
                      </a:lnTo>
                      <a:lnTo>
                        <a:pt x="1884" y="1340"/>
                      </a:lnTo>
                      <a:lnTo>
                        <a:pt x="1947" y="1235"/>
                      </a:lnTo>
                      <a:lnTo>
                        <a:pt x="1905" y="1214"/>
                      </a:lnTo>
                      <a:lnTo>
                        <a:pt x="1968" y="1047"/>
                      </a:lnTo>
                      <a:lnTo>
                        <a:pt x="2072" y="984"/>
                      </a:lnTo>
                      <a:lnTo>
                        <a:pt x="2072" y="900"/>
                      </a:lnTo>
                      <a:lnTo>
                        <a:pt x="1905" y="754"/>
                      </a:lnTo>
                      <a:lnTo>
                        <a:pt x="1884" y="796"/>
                      </a:lnTo>
                      <a:lnTo>
                        <a:pt x="1675" y="796"/>
                      </a:lnTo>
                      <a:lnTo>
                        <a:pt x="1528" y="754"/>
                      </a:lnTo>
                      <a:lnTo>
                        <a:pt x="1486" y="817"/>
                      </a:lnTo>
                      <a:lnTo>
                        <a:pt x="1424" y="817"/>
                      </a:lnTo>
                      <a:lnTo>
                        <a:pt x="1340" y="754"/>
                      </a:lnTo>
                      <a:lnTo>
                        <a:pt x="1256" y="796"/>
                      </a:lnTo>
                      <a:lnTo>
                        <a:pt x="1256" y="817"/>
                      </a:lnTo>
                      <a:lnTo>
                        <a:pt x="1172" y="838"/>
                      </a:lnTo>
                      <a:lnTo>
                        <a:pt x="1068" y="900"/>
                      </a:lnTo>
                      <a:lnTo>
                        <a:pt x="1047" y="900"/>
                      </a:lnTo>
                      <a:lnTo>
                        <a:pt x="963" y="942"/>
                      </a:lnTo>
                      <a:lnTo>
                        <a:pt x="942" y="921"/>
                      </a:lnTo>
                      <a:lnTo>
                        <a:pt x="1047" y="817"/>
                      </a:lnTo>
                      <a:lnTo>
                        <a:pt x="1131" y="691"/>
                      </a:lnTo>
                      <a:lnTo>
                        <a:pt x="1131" y="691"/>
                      </a:lnTo>
                      <a:lnTo>
                        <a:pt x="1068" y="712"/>
                      </a:lnTo>
                      <a:lnTo>
                        <a:pt x="963" y="691"/>
                      </a:lnTo>
                      <a:lnTo>
                        <a:pt x="1026" y="670"/>
                      </a:lnTo>
                      <a:lnTo>
                        <a:pt x="1047" y="587"/>
                      </a:lnTo>
                      <a:lnTo>
                        <a:pt x="1277" y="419"/>
                      </a:lnTo>
                      <a:lnTo>
                        <a:pt x="1340" y="294"/>
                      </a:lnTo>
                      <a:lnTo>
                        <a:pt x="1424" y="273"/>
                      </a:lnTo>
                      <a:lnTo>
                        <a:pt x="1444" y="168"/>
                      </a:lnTo>
                      <a:lnTo>
                        <a:pt x="1424" y="147"/>
                      </a:lnTo>
                      <a:lnTo>
                        <a:pt x="1465" y="63"/>
                      </a:lnTo>
                      <a:lnTo>
                        <a:pt x="1444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93" name="Google Shape;593;p35"/>
                <p:cNvSpPr/>
                <p:nvPr/>
              </p:nvSpPr>
              <p:spPr>
                <a:xfrm>
                  <a:off x="3586375" y="2350350"/>
                  <a:ext cx="31925" cy="2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05" extrusionOk="0">
                      <a:moveTo>
                        <a:pt x="732" y="1"/>
                      </a:moveTo>
                      <a:lnTo>
                        <a:pt x="628" y="63"/>
                      </a:lnTo>
                      <a:lnTo>
                        <a:pt x="544" y="63"/>
                      </a:lnTo>
                      <a:lnTo>
                        <a:pt x="523" y="126"/>
                      </a:lnTo>
                      <a:lnTo>
                        <a:pt x="419" y="126"/>
                      </a:lnTo>
                      <a:lnTo>
                        <a:pt x="377" y="210"/>
                      </a:lnTo>
                      <a:lnTo>
                        <a:pt x="293" y="231"/>
                      </a:lnTo>
                      <a:lnTo>
                        <a:pt x="272" y="335"/>
                      </a:lnTo>
                      <a:lnTo>
                        <a:pt x="126" y="356"/>
                      </a:lnTo>
                      <a:lnTo>
                        <a:pt x="0" y="586"/>
                      </a:lnTo>
                      <a:lnTo>
                        <a:pt x="272" y="838"/>
                      </a:lnTo>
                      <a:lnTo>
                        <a:pt x="335" y="796"/>
                      </a:lnTo>
                      <a:lnTo>
                        <a:pt x="377" y="649"/>
                      </a:lnTo>
                      <a:lnTo>
                        <a:pt x="440" y="586"/>
                      </a:lnTo>
                      <a:lnTo>
                        <a:pt x="607" y="691"/>
                      </a:lnTo>
                      <a:lnTo>
                        <a:pt x="712" y="900"/>
                      </a:lnTo>
                      <a:lnTo>
                        <a:pt x="795" y="942"/>
                      </a:lnTo>
                      <a:lnTo>
                        <a:pt x="921" y="1005"/>
                      </a:lnTo>
                      <a:lnTo>
                        <a:pt x="942" y="1005"/>
                      </a:lnTo>
                      <a:lnTo>
                        <a:pt x="942" y="942"/>
                      </a:lnTo>
                      <a:lnTo>
                        <a:pt x="1004" y="942"/>
                      </a:lnTo>
                      <a:lnTo>
                        <a:pt x="1067" y="858"/>
                      </a:lnTo>
                      <a:lnTo>
                        <a:pt x="1067" y="775"/>
                      </a:lnTo>
                      <a:lnTo>
                        <a:pt x="1214" y="796"/>
                      </a:lnTo>
                      <a:lnTo>
                        <a:pt x="1235" y="691"/>
                      </a:lnTo>
                      <a:lnTo>
                        <a:pt x="1151" y="691"/>
                      </a:lnTo>
                      <a:lnTo>
                        <a:pt x="1172" y="586"/>
                      </a:lnTo>
                      <a:lnTo>
                        <a:pt x="1151" y="545"/>
                      </a:lnTo>
                      <a:lnTo>
                        <a:pt x="1214" y="524"/>
                      </a:lnTo>
                      <a:lnTo>
                        <a:pt x="1277" y="733"/>
                      </a:lnTo>
                      <a:lnTo>
                        <a:pt x="1235" y="461"/>
                      </a:lnTo>
                      <a:lnTo>
                        <a:pt x="1109" y="461"/>
                      </a:lnTo>
                      <a:lnTo>
                        <a:pt x="1172" y="419"/>
                      </a:lnTo>
                      <a:lnTo>
                        <a:pt x="1004" y="147"/>
                      </a:lnTo>
                      <a:lnTo>
                        <a:pt x="1004" y="42"/>
                      </a:lnTo>
                      <a:lnTo>
                        <a:pt x="921" y="21"/>
                      </a:lnTo>
                      <a:lnTo>
                        <a:pt x="732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594" name="Google Shape;594;p35"/>
              <p:cNvSpPr/>
              <p:nvPr/>
            </p:nvSpPr>
            <p:spPr>
              <a:xfrm>
                <a:off x="4300900" y="3419025"/>
                <a:ext cx="109875" cy="2056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8224" extrusionOk="0">
                    <a:moveTo>
                      <a:pt x="3914" y="1"/>
                    </a:moveTo>
                    <a:lnTo>
                      <a:pt x="3746" y="168"/>
                    </a:lnTo>
                    <a:lnTo>
                      <a:pt x="3809" y="252"/>
                    </a:lnTo>
                    <a:lnTo>
                      <a:pt x="3704" y="293"/>
                    </a:lnTo>
                    <a:lnTo>
                      <a:pt x="3600" y="252"/>
                    </a:lnTo>
                    <a:lnTo>
                      <a:pt x="3537" y="252"/>
                    </a:lnTo>
                    <a:lnTo>
                      <a:pt x="3621" y="377"/>
                    </a:lnTo>
                    <a:lnTo>
                      <a:pt x="3621" y="419"/>
                    </a:lnTo>
                    <a:lnTo>
                      <a:pt x="3704" y="503"/>
                    </a:lnTo>
                    <a:lnTo>
                      <a:pt x="3704" y="524"/>
                    </a:lnTo>
                    <a:lnTo>
                      <a:pt x="3600" y="670"/>
                    </a:lnTo>
                    <a:lnTo>
                      <a:pt x="3600" y="817"/>
                    </a:lnTo>
                    <a:lnTo>
                      <a:pt x="3516" y="921"/>
                    </a:lnTo>
                    <a:lnTo>
                      <a:pt x="3432" y="900"/>
                    </a:lnTo>
                    <a:lnTo>
                      <a:pt x="3328" y="1026"/>
                    </a:lnTo>
                    <a:lnTo>
                      <a:pt x="3328" y="1109"/>
                    </a:lnTo>
                    <a:lnTo>
                      <a:pt x="3244" y="1151"/>
                    </a:lnTo>
                    <a:lnTo>
                      <a:pt x="3181" y="1130"/>
                    </a:lnTo>
                    <a:lnTo>
                      <a:pt x="3181" y="1005"/>
                    </a:lnTo>
                    <a:lnTo>
                      <a:pt x="3118" y="984"/>
                    </a:lnTo>
                    <a:lnTo>
                      <a:pt x="3035" y="1047"/>
                    </a:lnTo>
                    <a:lnTo>
                      <a:pt x="3035" y="1193"/>
                    </a:lnTo>
                    <a:lnTo>
                      <a:pt x="3139" y="1298"/>
                    </a:lnTo>
                    <a:lnTo>
                      <a:pt x="3181" y="1340"/>
                    </a:lnTo>
                    <a:lnTo>
                      <a:pt x="3139" y="1402"/>
                    </a:lnTo>
                    <a:lnTo>
                      <a:pt x="3077" y="1361"/>
                    </a:lnTo>
                    <a:lnTo>
                      <a:pt x="2930" y="1402"/>
                    </a:lnTo>
                    <a:lnTo>
                      <a:pt x="2993" y="1507"/>
                    </a:lnTo>
                    <a:lnTo>
                      <a:pt x="3098" y="1549"/>
                    </a:lnTo>
                    <a:lnTo>
                      <a:pt x="3098" y="1612"/>
                    </a:lnTo>
                    <a:lnTo>
                      <a:pt x="3077" y="1674"/>
                    </a:lnTo>
                    <a:lnTo>
                      <a:pt x="2993" y="1612"/>
                    </a:lnTo>
                    <a:lnTo>
                      <a:pt x="2909" y="1633"/>
                    </a:lnTo>
                    <a:lnTo>
                      <a:pt x="2888" y="1716"/>
                    </a:lnTo>
                    <a:lnTo>
                      <a:pt x="2721" y="1842"/>
                    </a:lnTo>
                    <a:lnTo>
                      <a:pt x="2721" y="1716"/>
                    </a:lnTo>
                    <a:lnTo>
                      <a:pt x="2763" y="1674"/>
                    </a:lnTo>
                    <a:lnTo>
                      <a:pt x="2721" y="1612"/>
                    </a:lnTo>
                    <a:lnTo>
                      <a:pt x="2616" y="1716"/>
                    </a:lnTo>
                    <a:lnTo>
                      <a:pt x="2679" y="1758"/>
                    </a:lnTo>
                    <a:lnTo>
                      <a:pt x="2658" y="1821"/>
                    </a:lnTo>
                    <a:lnTo>
                      <a:pt x="2512" y="1884"/>
                    </a:lnTo>
                    <a:lnTo>
                      <a:pt x="2574" y="1988"/>
                    </a:lnTo>
                    <a:lnTo>
                      <a:pt x="2658" y="2030"/>
                    </a:lnTo>
                    <a:lnTo>
                      <a:pt x="2658" y="2072"/>
                    </a:lnTo>
                    <a:lnTo>
                      <a:pt x="2574" y="2093"/>
                    </a:lnTo>
                    <a:lnTo>
                      <a:pt x="2470" y="2156"/>
                    </a:lnTo>
                    <a:lnTo>
                      <a:pt x="2470" y="2072"/>
                    </a:lnTo>
                    <a:lnTo>
                      <a:pt x="2407" y="2072"/>
                    </a:lnTo>
                    <a:lnTo>
                      <a:pt x="2470" y="1967"/>
                    </a:lnTo>
                    <a:lnTo>
                      <a:pt x="2407" y="1946"/>
                    </a:lnTo>
                    <a:lnTo>
                      <a:pt x="2198" y="2135"/>
                    </a:lnTo>
                    <a:lnTo>
                      <a:pt x="2177" y="2281"/>
                    </a:lnTo>
                    <a:lnTo>
                      <a:pt x="2198" y="2365"/>
                    </a:lnTo>
                    <a:lnTo>
                      <a:pt x="2156" y="2407"/>
                    </a:lnTo>
                    <a:lnTo>
                      <a:pt x="2093" y="2386"/>
                    </a:lnTo>
                    <a:lnTo>
                      <a:pt x="2051" y="2365"/>
                    </a:lnTo>
                    <a:lnTo>
                      <a:pt x="2051" y="2197"/>
                    </a:lnTo>
                    <a:lnTo>
                      <a:pt x="1989" y="2197"/>
                    </a:lnTo>
                    <a:lnTo>
                      <a:pt x="1863" y="2344"/>
                    </a:lnTo>
                    <a:lnTo>
                      <a:pt x="1717" y="2239"/>
                    </a:lnTo>
                    <a:lnTo>
                      <a:pt x="1675" y="2281"/>
                    </a:lnTo>
                    <a:lnTo>
                      <a:pt x="1633" y="2281"/>
                    </a:lnTo>
                    <a:lnTo>
                      <a:pt x="1654" y="2449"/>
                    </a:lnTo>
                    <a:lnTo>
                      <a:pt x="1612" y="2449"/>
                    </a:lnTo>
                    <a:lnTo>
                      <a:pt x="1549" y="2469"/>
                    </a:lnTo>
                    <a:lnTo>
                      <a:pt x="1549" y="2365"/>
                    </a:lnTo>
                    <a:lnTo>
                      <a:pt x="1507" y="2344"/>
                    </a:lnTo>
                    <a:lnTo>
                      <a:pt x="1445" y="2449"/>
                    </a:lnTo>
                    <a:lnTo>
                      <a:pt x="1403" y="2344"/>
                    </a:lnTo>
                    <a:lnTo>
                      <a:pt x="1152" y="2553"/>
                    </a:lnTo>
                    <a:lnTo>
                      <a:pt x="1110" y="2553"/>
                    </a:lnTo>
                    <a:lnTo>
                      <a:pt x="1047" y="2511"/>
                    </a:lnTo>
                    <a:lnTo>
                      <a:pt x="921" y="2511"/>
                    </a:lnTo>
                    <a:lnTo>
                      <a:pt x="880" y="2595"/>
                    </a:lnTo>
                    <a:lnTo>
                      <a:pt x="901" y="2783"/>
                    </a:lnTo>
                    <a:lnTo>
                      <a:pt x="733" y="3034"/>
                    </a:lnTo>
                    <a:lnTo>
                      <a:pt x="733" y="3097"/>
                    </a:lnTo>
                    <a:lnTo>
                      <a:pt x="587" y="3244"/>
                    </a:lnTo>
                    <a:lnTo>
                      <a:pt x="587" y="3327"/>
                    </a:lnTo>
                    <a:lnTo>
                      <a:pt x="670" y="3411"/>
                    </a:lnTo>
                    <a:lnTo>
                      <a:pt x="587" y="3516"/>
                    </a:lnTo>
                    <a:lnTo>
                      <a:pt x="629" y="3704"/>
                    </a:lnTo>
                    <a:lnTo>
                      <a:pt x="629" y="3830"/>
                    </a:lnTo>
                    <a:lnTo>
                      <a:pt x="796" y="4143"/>
                    </a:lnTo>
                    <a:lnTo>
                      <a:pt x="796" y="4227"/>
                    </a:lnTo>
                    <a:lnTo>
                      <a:pt x="880" y="4332"/>
                    </a:lnTo>
                    <a:lnTo>
                      <a:pt x="880" y="4374"/>
                    </a:lnTo>
                    <a:lnTo>
                      <a:pt x="796" y="4457"/>
                    </a:lnTo>
                    <a:lnTo>
                      <a:pt x="817" y="4541"/>
                    </a:lnTo>
                    <a:lnTo>
                      <a:pt x="775" y="4792"/>
                    </a:lnTo>
                    <a:lnTo>
                      <a:pt x="670" y="4876"/>
                    </a:lnTo>
                    <a:lnTo>
                      <a:pt x="629" y="5022"/>
                    </a:lnTo>
                    <a:lnTo>
                      <a:pt x="566" y="5064"/>
                    </a:lnTo>
                    <a:lnTo>
                      <a:pt x="524" y="5127"/>
                    </a:lnTo>
                    <a:lnTo>
                      <a:pt x="419" y="5231"/>
                    </a:lnTo>
                    <a:lnTo>
                      <a:pt x="419" y="5441"/>
                    </a:lnTo>
                    <a:lnTo>
                      <a:pt x="357" y="5524"/>
                    </a:lnTo>
                    <a:lnTo>
                      <a:pt x="168" y="5545"/>
                    </a:lnTo>
                    <a:lnTo>
                      <a:pt x="147" y="5608"/>
                    </a:lnTo>
                    <a:lnTo>
                      <a:pt x="147" y="5796"/>
                    </a:lnTo>
                    <a:lnTo>
                      <a:pt x="43" y="5943"/>
                    </a:lnTo>
                    <a:lnTo>
                      <a:pt x="43" y="6068"/>
                    </a:lnTo>
                    <a:lnTo>
                      <a:pt x="1" y="6173"/>
                    </a:lnTo>
                    <a:lnTo>
                      <a:pt x="43" y="6236"/>
                    </a:lnTo>
                    <a:lnTo>
                      <a:pt x="43" y="6424"/>
                    </a:lnTo>
                    <a:lnTo>
                      <a:pt x="189" y="6591"/>
                    </a:lnTo>
                    <a:lnTo>
                      <a:pt x="168" y="6738"/>
                    </a:lnTo>
                    <a:lnTo>
                      <a:pt x="189" y="6843"/>
                    </a:lnTo>
                    <a:lnTo>
                      <a:pt x="273" y="6863"/>
                    </a:lnTo>
                    <a:lnTo>
                      <a:pt x="294" y="6863"/>
                    </a:lnTo>
                    <a:lnTo>
                      <a:pt x="273" y="6884"/>
                    </a:lnTo>
                    <a:lnTo>
                      <a:pt x="147" y="6905"/>
                    </a:lnTo>
                    <a:lnTo>
                      <a:pt x="147" y="7052"/>
                    </a:lnTo>
                    <a:lnTo>
                      <a:pt x="168" y="7219"/>
                    </a:lnTo>
                    <a:lnTo>
                      <a:pt x="147" y="7470"/>
                    </a:lnTo>
                    <a:lnTo>
                      <a:pt x="189" y="7512"/>
                    </a:lnTo>
                    <a:lnTo>
                      <a:pt x="189" y="7596"/>
                    </a:lnTo>
                    <a:lnTo>
                      <a:pt x="273" y="7638"/>
                    </a:lnTo>
                    <a:lnTo>
                      <a:pt x="357" y="7742"/>
                    </a:lnTo>
                    <a:lnTo>
                      <a:pt x="398" y="7784"/>
                    </a:lnTo>
                    <a:lnTo>
                      <a:pt x="461" y="7847"/>
                    </a:lnTo>
                    <a:lnTo>
                      <a:pt x="524" y="7951"/>
                    </a:lnTo>
                    <a:lnTo>
                      <a:pt x="608" y="7931"/>
                    </a:lnTo>
                    <a:lnTo>
                      <a:pt x="629" y="7951"/>
                    </a:lnTo>
                    <a:lnTo>
                      <a:pt x="733" y="7993"/>
                    </a:lnTo>
                    <a:lnTo>
                      <a:pt x="817" y="8119"/>
                    </a:lnTo>
                    <a:lnTo>
                      <a:pt x="901" y="8140"/>
                    </a:lnTo>
                    <a:lnTo>
                      <a:pt x="901" y="8161"/>
                    </a:lnTo>
                    <a:lnTo>
                      <a:pt x="921" y="8223"/>
                    </a:lnTo>
                    <a:lnTo>
                      <a:pt x="1005" y="8161"/>
                    </a:lnTo>
                    <a:lnTo>
                      <a:pt x="1131" y="8161"/>
                    </a:lnTo>
                    <a:lnTo>
                      <a:pt x="1256" y="8098"/>
                    </a:lnTo>
                    <a:lnTo>
                      <a:pt x="1361" y="7951"/>
                    </a:lnTo>
                    <a:lnTo>
                      <a:pt x="1737" y="7931"/>
                    </a:lnTo>
                    <a:lnTo>
                      <a:pt x="1842" y="7951"/>
                    </a:lnTo>
                    <a:lnTo>
                      <a:pt x="2030" y="7889"/>
                    </a:lnTo>
                    <a:lnTo>
                      <a:pt x="2093" y="7784"/>
                    </a:lnTo>
                    <a:lnTo>
                      <a:pt x="2177" y="7742"/>
                    </a:lnTo>
                    <a:lnTo>
                      <a:pt x="2240" y="7596"/>
                    </a:lnTo>
                    <a:lnTo>
                      <a:pt x="2344" y="7428"/>
                    </a:lnTo>
                    <a:lnTo>
                      <a:pt x="2344" y="7324"/>
                    </a:lnTo>
                    <a:lnTo>
                      <a:pt x="2449" y="7261"/>
                    </a:lnTo>
                    <a:lnTo>
                      <a:pt x="2449" y="7094"/>
                    </a:lnTo>
                    <a:lnTo>
                      <a:pt x="2407" y="7073"/>
                    </a:lnTo>
                    <a:lnTo>
                      <a:pt x="2491" y="6989"/>
                    </a:lnTo>
                    <a:lnTo>
                      <a:pt x="2554" y="6801"/>
                    </a:lnTo>
                    <a:lnTo>
                      <a:pt x="2512" y="6780"/>
                    </a:lnTo>
                    <a:lnTo>
                      <a:pt x="2574" y="6780"/>
                    </a:lnTo>
                    <a:lnTo>
                      <a:pt x="2679" y="6591"/>
                    </a:lnTo>
                    <a:lnTo>
                      <a:pt x="2763" y="6236"/>
                    </a:lnTo>
                    <a:lnTo>
                      <a:pt x="2805" y="6027"/>
                    </a:lnTo>
                    <a:lnTo>
                      <a:pt x="2909" y="5922"/>
                    </a:lnTo>
                    <a:lnTo>
                      <a:pt x="2972" y="5692"/>
                    </a:lnTo>
                    <a:lnTo>
                      <a:pt x="3118" y="5420"/>
                    </a:lnTo>
                    <a:lnTo>
                      <a:pt x="3286" y="4959"/>
                    </a:lnTo>
                    <a:lnTo>
                      <a:pt x="3390" y="4792"/>
                    </a:lnTo>
                    <a:lnTo>
                      <a:pt x="3390" y="4583"/>
                    </a:lnTo>
                    <a:lnTo>
                      <a:pt x="3495" y="4374"/>
                    </a:lnTo>
                    <a:lnTo>
                      <a:pt x="3516" y="4269"/>
                    </a:lnTo>
                    <a:lnTo>
                      <a:pt x="3642" y="4060"/>
                    </a:lnTo>
                    <a:lnTo>
                      <a:pt x="3704" y="3746"/>
                    </a:lnTo>
                    <a:lnTo>
                      <a:pt x="3746" y="3516"/>
                    </a:lnTo>
                    <a:lnTo>
                      <a:pt x="3809" y="3453"/>
                    </a:lnTo>
                    <a:lnTo>
                      <a:pt x="3830" y="3286"/>
                    </a:lnTo>
                    <a:lnTo>
                      <a:pt x="3809" y="3202"/>
                    </a:lnTo>
                    <a:lnTo>
                      <a:pt x="3830" y="3076"/>
                    </a:lnTo>
                    <a:lnTo>
                      <a:pt x="3934" y="2888"/>
                    </a:lnTo>
                    <a:lnTo>
                      <a:pt x="3934" y="2804"/>
                    </a:lnTo>
                    <a:lnTo>
                      <a:pt x="4018" y="2700"/>
                    </a:lnTo>
                    <a:lnTo>
                      <a:pt x="3976" y="2574"/>
                    </a:lnTo>
                    <a:lnTo>
                      <a:pt x="3934" y="2511"/>
                    </a:lnTo>
                    <a:lnTo>
                      <a:pt x="3976" y="2449"/>
                    </a:lnTo>
                    <a:lnTo>
                      <a:pt x="3976" y="2281"/>
                    </a:lnTo>
                    <a:lnTo>
                      <a:pt x="3934" y="2260"/>
                    </a:lnTo>
                    <a:lnTo>
                      <a:pt x="3934" y="2135"/>
                    </a:lnTo>
                    <a:lnTo>
                      <a:pt x="4018" y="2072"/>
                    </a:lnTo>
                    <a:lnTo>
                      <a:pt x="4060" y="2135"/>
                    </a:lnTo>
                    <a:lnTo>
                      <a:pt x="4081" y="2260"/>
                    </a:lnTo>
                    <a:lnTo>
                      <a:pt x="4186" y="2386"/>
                    </a:lnTo>
                    <a:lnTo>
                      <a:pt x="4269" y="2386"/>
                    </a:lnTo>
                    <a:lnTo>
                      <a:pt x="4290" y="2302"/>
                    </a:lnTo>
                    <a:lnTo>
                      <a:pt x="4332" y="2239"/>
                    </a:lnTo>
                    <a:lnTo>
                      <a:pt x="4353" y="2177"/>
                    </a:lnTo>
                    <a:lnTo>
                      <a:pt x="4353" y="2072"/>
                    </a:lnTo>
                    <a:lnTo>
                      <a:pt x="4395" y="2051"/>
                    </a:lnTo>
                    <a:lnTo>
                      <a:pt x="4374" y="1925"/>
                    </a:lnTo>
                    <a:lnTo>
                      <a:pt x="4269" y="1779"/>
                    </a:lnTo>
                    <a:lnTo>
                      <a:pt x="4248" y="1674"/>
                    </a:lnTo>
                    <a:lnTo>
                      <a:pt x="4269" y="1633"/>
                    </a:lnTo>
                    <a:lnTo>
                      <a:pt x="4269" y="1507"/>
                    </a:lnTo>
                    <a:lnTo>
                      <a:pt x="4248" y="1340"/>
                    </a:lnTo>
                    <a:lnTo>
                      <a:pt x="4269" y="1256"/>
                    </a:lnTo>
                    <a:lnTo>
                      <a:pt x="4269" y="984"/>
                    </a:lnTo>
                    <a:lnTo>
                      <a:pt x="4186" y="879"/>
                    </a:lnTo>
                    <a:lnTo>
                      <a:pt x="4186" y="607"/>
                    </a:lnTo>
                    <a:lnTo>
                      <a:pt x="4144" y="524"/>
                    </a:lnTo>
                    <a:lnTo>
                      <a:pt x="4081" y="524"/>
                    </a:lnTo>
                    <a:lnTo>
                      <a:pt x="3976" y="398"/>
                    </a:lnTo>
                    <a:lnTo>
                      <a:pt x="3976" y="293"/>
                    </a:lnTo>
                    <a:lnTo>
                      <a:pt x="3872" y="252"/>
                    </a:lnTo>
                    <a:lnTo>
                      <a:pt x="3934" y="147"/>
                    </a:lnTo>
                    <a:lnTo>
                      <a:pt x="3914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595" name="Google Shape;595;p35"/>
              <p:cNvGrpSpPr/>
              <p:nvPr/>
            </p:nvGrpSpPr>
            <p:grpSpPr>
              <a:xfrm>
                <a:off x="5298975" y="3412225"/>
                <a:ext cx="576450" cy="616225"/>
                <a:chOff x="5298975" y="3412225"/>
                <a:chExt cx="576450" cy="616225"/>
              </a:xfrm>
            </p:grpSpPr>
            <p:sp>
              <p:nvSpPr>
                <p:cNvPr id="596" name="Google Shape;596;p35"/>
                <p:cNvSpPr/>
                <p:nvPr/>
              </p:nvSpPr>
              <p:spPr>
                <a:xfrm>
                  <a:off x="5298975" y="3412225"/>
                  <a:ext cx="576450" cy="51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58" h="20611" extrusionOk="0">
                      <a:moveTo>
                        <a:pt x="18015" y="1"/>
                      </a:moveTo>
                      <a:lnTo>
                        <a:pt x="17890" y="42"/>
                      </a:lnTo>
                      <a:lnTo>
                        <a:pt x="17806" y="147"/>
                      </a:lnTo>
                      <a:lnTo>
                        <a:pt x="17806" y="335"/>
                      </a:lnTo>
                      <a:lnTo>
                        <a:pt x="17764" y="524"/>
                      </a:lnTo>
                      <a:lnTo>
                        <a:pt x="17764" y="565"/>
                      </a:lnTo>
                      <a:lnTo>
                        <a:pt x="17722" y="670"/>
                      </a:lnTo>
                      <a:lnTo>
                        <a:pt x="17660" y="670"/>
                      </a:lnTo>
                      <a:lnTo>
                        <a:pt x="17597" y="858"/>
                      </a:lnTo>
                      <a:lnTo>
                        <a:pt x="17492" y="1005"/>
                      </a:lnTo>
                      <a:lnTo>
                        <a:pt x="17576" y="1089"/>
                      </a:lnTo>
                      <a:lnTo>
                        <a:pt x="17681" y="1172"/>
                      </a:lnTo>
                      <a:lnTo>
                        <a:pt x="17618" y="1214"/>
                      </a:lnTo>
                      <a:lnTo>
                        <a:pt x="17555" y="1193"/>
                      </a:lnTo>
                      <a:lnTo>
                        <a:pt x="17492" y="1319"/>
                      </a:lnTo>
                      <a:lnTo>
                        <a:pt x="17450" y="1423"/>
                      </a:lnTo>
                      <a:lnTo>
                        <a:pt x="17513" y="1570"/>
                      </a:lnTo>
                      <a:lnTo>
                        <a:pt x="17513" y="1674"/>
                      </a:lnTo>
                      <a:lnTo>
                        <a:pt x="17450" y="1633"/>
                      </a:lnTo>
                      <a:lnTo>
                        <a:pt x="17367" y="1674"/>
                      </a:lnTo>
                      <a:lnTo>
                        <a:pt x="17304" y="1946"/>
                      </a:lnTo>
                      <a:lnTo>
                        <a:pt x="17367" y="2156"/>
                      </a:lnTo>
                      <a:lnTo>
                        <a:pt x="17346" y="2365"/>
                      </a:lnTo>
                      <a:lnTo>
                        <a:pt x="17388" y="2511"/>
                      </a:lnTo>
                      <a:lnTo>
                        <a:pt x="17388" y="2679"/>
                      </a:lnTo>
                      <a:lnTo>
                        <a:pt x="17262" y="2783"/>
                      </a:lnTo>
                      <a:lnTo>
                        <a:pt x="17262" y="2867"/>
                      </a:lnTo>
                      <a:lnTo>
                        <a:pt x="17157" y="3097"/>
                      </a:lnTo>
                      <a:lnTo>
                        <a:pt x="17137" y="3411"/>
                      </a:lnTo>
                      <a:lnTo>
                        <a:pt x="17032" y="3558"/>
                      </a:lnTo>
                      <a:lnTo>
                        <a:pt x="17074" y="3662"/>
                      </a:lnTo>
                      <a:lnTo>
                        <a:pt x="16990" y="3830"/>
                      </a:lnTo>
                      <a:lnTo>
                        <a:pt x="16885" y="3934"/>
                      </a:lnTo>
                      <a:lnTo>
                        <a:pt x="16885" y="4143"/>
                      </a:lnTo>
                      <a:lnTo>
                        <a:pt x="16718" y="4290"/>
                      </a:lnTo>
                      <a:lnTo>
                        <a:pt x="16341" y="4436"/>
                      </a:lnTo>
                      <a:lnTo>
                        <a:pt x="16195" y="4332"/>
                      </a:lnTo>
                      <a:lnTo>
                        <a:pt x="16028" y="4311"/>
                      </a:lnTo>
                      <a:lnTo>
                        <a:pt x="15944" y="4227"/>
                      </a:lnTo>
                      <a:lnTo>
                        <a:pt x="15818" y="4102"/>
                      </a:lnTo>
                      <a:lnTo>
                        <a:pt x="15818" y="4039"/>
                      </a:lnTo>
                      <a:lnTo>
                        <a:pt x="15776" y="3997"/>
                      </a:lnTo>
                      <a:lnTo>
                        <a:pt x="15735" y="3871"/>
                      </a:lnTo>
                      <a:lnTo>
                        <a:pt x="15609" y="3830"/>
                      </a:lnTo>
                      <a:lnTo>
                        <a:pt x="15484" y="3788"/>
                      </a:lnTo>
                      <a:lnTo>
                        <a:pt x="15316" y="3788"/>
                      </a:lnTo>
                      <a:lnTo>
                        <a:pt x="15149" y="3683"/>
                      </a:lnTo>
                      <a:lnTo>
                        <a:pt x="15107" y="3578"/>
                      </a:lnTo>
                      <a:lnTo>
                        <a:pt x="14981" y="3411"/>
                      </a:lnTo>
                      <a:lnTo>
                        <a:pt x="14835" y="3390"/>
                      </a:lnTo>
                      <a:lnTo>
                        <a:pt x="14688" y="3306"/>
                      </a:lnTo>
                      <a:lnTo>
                        <a:pt x="14688" y="3244"/>
                      </a:lnTo>
                      <a:lnTo>
                        <a:pt x="14626" y="3244"/>
                      </a:lnTo>
                      <a:lnTo>
                        <a:pt x="14563" y="3181"/>
                      </a:lnTo>
                      <a:lnTo>
                        <a:pt x="14437" y="3181"/>
                      </a:lnTo>
                      <a:lnTo>
                        <a:pt x="14333" y="3160"/>
                      </a:lnTo>
                      <a:lnTo>
                        <a:pt x="14354" y="3097"/>
                      </a:lnTo>
                      <a:lnTo>
                        <a:pt x="14207" y="2993"/>
                      </a:lnTo>
                      <a:lnTo>
                        <a:pt x="14165" y="2867"/>
                      </a:lnTo>
                      <a:lnTo>
                        <a:pt x="14040" y="2721"/>
                      </a:lnTo>
                      <a:lnTo>
                        <a:pt x="13935" y="2721"/>
                      </a:lnTo>
                      <a:lnTo>
                        <a:pt x="13810" y="2553"/>
                      </a:lnTo>
                      <a:lnTo>
                        <a:pt x="13810" y="2428"/>
                      </a:lnTo>
                      <a:lnTo>
                        <a:pt x="13914" y="2239"/>
                      </a:lnTo>
                      <a:lnTo>
                        <a:pt x="13935" y="2114"/>
                      </a:lnTo>
                      <a:lnTo>
                        <a:pt x="14061" y="2030"/>
                      </a:lnTo>
                      <a:lnTo>
                        <a:pt x="14103" y="1884"/>
                      </a:lnTo>
                      <a:lnTo>
                        <a:pt x="14144" y="1779"/>
                      </a:lnTo>
                      <a:lnTo>
                        <a:pt x="14040" y="1821"/>
                      </a:lnTo>
                      <a:lnTo>
                        <a:pt x="13956" y="1674"/>
                      </a:lnTo>
                      <a:lnTo>
                        <a:pt x="14061" y="1591"/>
                      </a:lnTo>
                      <a:lnTo>
                        <a:pt x="14040" y="1486"/>
                      </a:lnTo>
                      <a:lnTo>
                        <a:pt x="14124" y="1486"/>
                      </a:lnTo>
                      <a:lnTo>
                        <a:pt x="14165" y="1465"/>
                      </a:lnTo>
                      <a:lnTo>
                        <a:pt x="14228" y="1486"/>
                      </a:lnTo>
                      <a:lnTo>
                        <a:pt x="14333" y="1507"/>
                      </a:lnTo>
                      <a:lnTo>
                        <a:pt x="14458" y="1465"/>
                      </a:lnTo>
                      <a:lnTo>
                        <a:pt x="14521" y="1319"/>
                      </a:lnTo>
                      <a:lnTo>
                        <a:pt x="14416" y="1256"/>
                      </a:lnTo>
                      <a:lnTo>
                        <a:pt x="14479" y="1172"/>
                      </a:lnTo>
                      <a:lnTo>
                        <a:pt x="14563" y="1193"/>
                      </a:lnTo>
                      <a:lnTo>
                        <a:pt x="14626" y="1005"/>
                      </a:lnTo>
                      <a:lnTo>
                        <a:pt x="14688" y="963"/>
                      </a:lnTo>
                      <a:lnTo>
                        <a:pt x="14772" y="858"/>
                      </a:lnTo>
                      <a:lnTo>
                        <a:pt x="14772" y="796"/>
                      </a:lnTo>
                      <a:lnTo>
                        <a:pt x="14668" y="754"/>
                      </a:lnTo>
                      <a:lnTo>
                        <a:pt x="14584" y="837"/>
                      </a:lnTo>
                      <a:lnTo>
                        <a:pt x="14521" y="796"/>
                      </a:lnTo>
                      <a:lnTo>
                        <a:pt x="14521" y="586"/>
                      </a:lnTo>
                      <a:lnTo>
                        <a:pt x="14416" y="649"/>
                      </a:lnTo>
                      <a:lnTo>
                        <a:pt x="14270" y="796"/>
                      </a:lnTo>
                      <a:lnTo>
                        <a:pt x="14333" y="837"/>
                      </a:lnTo>
                      <a:lnTo>
                        <a:pt x="14333" y="900"/>
                      </a:lnTo>
                      <a:lnTo>
                        <a:pt x="14249" y="963"/>
                      </a:lnTo>
                      <a:lnTo>
                        <a:pt x="14144" y="900"/>
                      </a:lnTo>
                      <a:lnTo>
                        <a:pt x="14124" y="837"/>
                      </a:lnTo>
                      <a:lnTo>
                        <a:pt x="14103" y="775"/>
                      </a:lnTo>
                      <a:lnTo>
                        <a:pt x="14040" y="858"/>
                      </a:lnTo>
                      <a:lnTo>
                        <a:pt x="13956" y="879"/>
                      </a:lnTo>
                      <a:lnTo>
                        <a:pt x="13956" y="796"/>
                      </a:lnTo>
                      <a:lnTo>
                        <a:pt x="14040" y="733"/>
                      </a:lnTo>
                      <a:lnTo>
                        <a:pt x="14061" y="670"/>
                      </a:lnTo>
                      <a:lnTo>
                        <a:pt x="13998" y="691"/>
                      </a:lnTo>
                      <a:lnTo>
                        <a:pt x="13914" y="775"/>
                      </a:lnTo>
                      <a:lnTo>
                        <a:pt x="13789" y="837"/>
                      </a:lnTo>
                      <a:lnTo>
                        <a:pt x="13789" y="858"/>
                      </a:lnTo>
                      <a:lnTo>
                        <a:pt x="13705" y="879"/>
                      </a:lnTo>
                      <a:lnTo>
                        <a:pt x="13684" y="837"/>
                      </a:lnTo>
                      <a:lnTo>
                        <a:pt x="13538" y="837"/>
                      </a:lnTo>
                      <a:lnTo>
                        <a:pt x="13538" y="775"/>
                      </a:lnTo>
                      <a:lnTo>
                        <a:pt x="13475" y="649"/>
                      </a:lnTo>
                      <a:lnTo>
                        <a:pt x="13412" y="649"/>
                      </a:lnTo>
                      <a:lnTo>
                        <a:pt x="13287" y="691"/>
                      </a:lnTo>
                      <a:lnTo>
                        <a:pt x="13182" y="670"/>
                      </a:lnTo>
                      <a:lnTo>
                        <a:pt x="13119" y="691"/>
                      </a:lnTo>
                      <a:lnTo>
                        <a:pt x="13077" y="628"/>
                      </a:lnTo>
                      <a:lnTo>
                        <a:pt x="13015" y="628"/>
                      </a:lnTo>
                      <a:lnTo>
                        <a:pt x="12973" y="482"/>
                      </a:lnTo>
                      <a:lnTo>
                        <a:pt x="12847" y="545"/>
                      </a:lnTo>
                      <a:lnTo>
                        <a:pt x="12701" y="524"/>
                      </a:lnTo>
                      <a:lnTo>
                        <a:pt x="12575" y="461"/>
                      </a:lnTo>
                      <a:lnTo>
                        <a:pt x="12575" y="377"/>
                      </a:lnTo>
                      <a:lnTo>
                        <a:pt x="12491" y="273"/>
                      </a:lnTo>
                      <a:lnTo>
                        <a:pt x="12450" y="273"/>
                      </a:lnTo>
                      <a:lnTo>
                        <a:pt x="12450" y="335"/>
                      </a:lnTo>
                      <a:lnTo>
                        <a:pt x="12282" y="377"/>
                      </a:lnTo>
                      <a:lnTo>
                        <a:pt x="12240" y="273"/>
                      </a:lnTo>
                      <a:lnTo>
                        <a:pt x="12136" y="252"/>
                      </a:lnTo>
                      <a:lnTo>
                        <a:pt x="11968" y="168"/>
                      </a:lnTo>
                      <a:lnTo>
                        <a:pt x="11968" y="210"/>
                      </a:lnTo>
                      <a:lnTo>
                        <a:pt x="11906" y="147"/>
                      </a:lnTo>
                      <a:lnTo>
                        <a:pt x="11801" y="231"/>
                      </a:lnTo>
                      <a:lnTo>
                        <a:pt x="11906" y="314"/>
                      </a:lnTo>
                      <a:lnTo>
                        <a:pt x="11864" y="335"/>
                      </a:lnTo>
                      <a:lnTo>
                        <a:pt x="11968" y="356"/>
                      </a:lnTo>
                      <a:lnTo>
                        <a:pt x="12073" y="335"/>
                      </a:lnTo>
                      <a:lnTo>
                        <a:pt x="12240" y="461"/>
                      </a:lnTo>
                      <a:lnTo>
                        <a:pt x="12240" y="545"/>
                      </a:lnTo>
                      <a:lnTo>
                        <a:pt x="12261" y="733"/>
                      </a:lnTo>
                      <a:lnTo>
                        <a:pt x="12136" y="733"/>
                      </a:lnTo>
                      <a:lnTo>
                        <a:pt x="12115" y="858"/>
                      </a:lnTo>
                      <a:lnTo>
                        <a:pt x="12052" y="775"/>
                      </a:lnTo>
                      <a:lnTo>
                        <a:pt x="11968" y="754"/>
                      </a:lnTo>
                      <a:lnTo>
                        <a:pt x="11864" y="837"/>
                      </a:lnTo>
                      <a:lnTo>
                        <a:pt x="11550" y="837"/>
                      </a:lnTo>
                      <a:lnTo>
                        <a:pt x="11424" y="733"/>
                      </a:lnTo>
                      <a:lnTo>
                        <a:pt x="11403" y="775"/>
                      </a:lnTo>
                      <a:lnTo>
                        <a:pt x="11278" y="837"/>
                      </a:lnTo>
                      <a:lnTo>
                        <a:pt x="11299" y="942"/>
                      </a:lnTo>
                      <a:lnTo>
                        <a:pt x="11194" y="900"/>
                      </a:lnTo>
                      <a:lnTo>
                        <a:pt x="11215" y="1068"/>
                      </a:lnTo>
                      <a:lnTo>
                        <a:pt x="11173" y="1005"/>
                      </a:lnTo>
                      <a:lnTo>
                        <a:pt x="11027" y="963"/>
                      </a:lnTo>
                      <a:lnTo>
                        <a:pt x="10985" y="1047"/>
                      </a:lnTo>
                      <a:lnTo>
                        <a:pt x="11027" y="1109"/>
                      </a:lnTo>
                      <a:lnTo>
                        <a:pt x="11027" y="1172"/>
                      </a:lnTo>
                      <a:lnTo>
                        <a:pt x="10880" y="1109"/>
                      </a:lnTo>
                      <a:lnTo>
                        <a:pt x="10818" y="1193"/>
                      </a:lnTo>
                      <a:lnTo>
                        <a:pt x="10880" y="1256"/>
                      </a:lnTo>
                      <a:lnTo>
                        <a:pt x="10797" y="1298"/>
                      </a:lnTo>
                      <a:lnTo>
                        <a:pt x="10713" y="1361"/>
                      </a:lnTo>
                      <a:lnTo>
                        <a:pt x="10713" y="1402"/>
                      </a:lnTo>
                      <a:lnTo>
                        <a:pt x="10797" y="1507"/>
                      </a:lnTo>
                      <a:lnTo>
                        <a:pt x="10818" y="1570"/>
                      </a:lnTo>
                      <a:lnTo>
                        <a:pt x="10818" y="1570"/>
                      </a:lnTo>
                      <a:lnTo>
                        <a:pt x="10713" y="1507"/>
                      </a:lnTo>
                      <a:lnTo>
                        <a:pt x="10650" y="1591"/>
                      </a:lnTo>
                      <a:lnTo>
                        <a:pt x="10546" y="1591"/>
                      </a:lnTo>
                      <a:lnTo>
                        <a:pt x="10462" y="1737"/>
                      </a:lnTo>
                      <a:lnTo>
                        <a:pt x="10357" y="1925"/>
                      </a:lnTo>
                      <a:lnTo>
                        <a:pt x="10274" y="1946"/>
                      </a:lnTo>
                      <a:lnTo>
                        <a:pt x="10253" y="2114"/>
                      </a:lnTo>
                      <a:lnTo>
                        <a:pt x="10148" y="2156"/>
                      </a:lnTo>
                      <a:lnTo>
                        <a:pt x="10232" y="2239"/>
                      </a:lnTo>
                      <a:lnTo>
                        <a:pt x="10441" y="2260"/>
                      </a:lnTo>
                      <a:lnTo>
                        <a:pt x="10357" y="2302"/>
                      </a:lnTo>
                      <a:lnTo>
                        <a:pt x="10294" y="2365"/>
                      </a:lnTo>
                      <a:lnTo>
                        <a:pt x="10546" y="2449"/>
                      </a:lnTo>
                      <a:lnTo>
                        <a:pt x="10462" y="2511"/>
                      </a:lnTo>
                      <a:lnTo>
                        <a:pt x="10294" y="2469"/>
                      </a:lnTo>
                      <a:lnTo>
                        <a:pt x="10253" y="2407"/>
                      </a:lnTo>
                      <a:lnTo>
                        <a:pt x="10253" y="2407"/>
                      </a:lnTo>
                      <a:lnTo>
                        <a:pt x="10274" y="2469"/>
                      </a:lnTo>
                      <a:lnTo>
                        <a:pt x="10357" y="2553"/>
                      </a:lnTo>
                      <a:lnTo>
                        <a:pt x="10357" y="2679"/>
                      </a:lnTo>
                      <a:lnTo>
                        <a:pt x="10462" y="2825"/>
                      </a:lnTo>
                      <a:lnTo>
                        <a:pt x="10294" y="2679"/>
                      </a:lnTo>
                      <a:lnTo>
                        <a:pt x="10232" y="2532"/>
                      </a:lnTo>
                      <a:lnTo>
                        <a:pt x="10127" y="2511"/>
                      </a:lnTo>
                      <a:lnTo>
                        <a:pt x="10085" y="2574"/>
                      </a:lnTo>
                      <a:lnTo>
                        <a:pt x="10064" y="2658"/>
                      </a:lnTo>
                      <a:lnTo>
                        <a:pt x="10043" y="2574"/>
                      </a:lnTo>
                      <a:lnTo>
                        <a:pt x="9813" y="2428"/>
                      </a:lnTo>
                      <a:lnTo>
                        <a:pt x="9625" y="2449"/>
                      </a:lnTo>
                      <a:lnTo>
                        <a:pt x="9667" y="2511"/>
                      </a:lnTo>
                      <a:lnTo>
                        <a:pt x="9625" y="2574"/>
                      </a:lnTo>
                      <a:lnTo>
                        <a:pt x="9562" y="2532"/>
                      </a:lnTo>
                      <a:lnTo>
                        <a:pt x="9520" y="2532"/>
                      </a:lnTo>
                      <a:lnTo>
                        <a:pt x="9458" y="2574"/>
                      </a:lnTo>
                      <a:lnTo>
                        <a:pt x="9541" y="2721"/>
                      </a:lnTo>
                      <a:lnTo>
                        <a:pt x="9520" y="2762"/>
                      </a:lnTo>
                      <a:lnTo>
                        <a:pt x="9499" y="2721"/>
                      </a:lnTo>
                      <a:lnTo>
                        <a:pt x="9437" y="2741"/>
                      </a:lnTo>
                      <a:lnTo>
                        <a:pt x="9437" y="2783"/>
                      </a:lnTo>
                      <a:lnTo>
                        <a:pt x="9332" y="2846"/>
                      </a:lnTo>
                      <a:lnTo>
                        <a:pt x="9186" y="2888"/>
                      </a:lnTo>
                      <a:lnTo>
                        <a:pt x="9311" y="2825"/>
                      </a:lnTo>
                      <a:lnTo>
                        <a:pt x="9395" y="2721"/>
                      </a:lnTo>
                      <a:lnTo>
                        <a:pt x="9395" y="2532"/>
                      </a:lnTo>
                      <a:lnTo>
                        <a:pt x="9458" y="2428"/>
                      </a:lnTo>
                      <a:lnTo>
                        <a:pt x="9416" y="2344"/>
                      </a:lnTo>
                      <a:lnTo>
                        <a:pt x="9311" y="2323"/>
                      </a:lnTo>
                      <a:lnTo>
                        <a:pt x="9144" y="2030"/>
                      </a:lnTo>
                      <a:lnTo>
                        <a:pt x="9081" y="1905"/>
                      </a:lnTo>
                      <a:lnTo>
                        <a:pt x="8893" y="1842"/>
                      </a:lnTo>
                      <a:lnTo>
                        <a:pt x="8788" y="1800"/>
                      </a:lnTo>
                      <a:lnTo>
                        <a:pt x="8725" y="1821"/>
                      </a:lnTo>
                      <a:lnTo>
                        <a:pt x="8788" y="1884"/>
                      </a:lnTo>
                      <a:lnTo>
                        <a:pt x="8704" y="1905"/>
                      </a:lnTo>
                      <a:lnTo>
                        <a:pt x="8621" y="2030"/>
                      </a:lnTo>
                      <a:lnTo>
                        <a:pt x="8558" y="2009"/>
                      </a:lnTo>
                      <a:lnTo>
                        <a:pt x="8579" y="1946"/>
                      </a:lnTo>
                      <a:lnTo>
                        <a:pt x="8474" y="1988"/>
                      </a:lnTo>
                      <a:lnTo>
                        <a:pt x="8453" y="2051"/>
                      </a:lnTo>
                      <a:lnTo>
                        <a:pt x="8370" y="1884"/>
                      </a:lnTo>
                      <a:lnTo>
                        <a:pt x="8307" y="1884"/>
                      </a:lnTo>
                      <a:lnTo>
                        <a:pt x="8286" y="1946"/>
                      </a:lnTo>
                      <a:lnTo>
                        <a:pt x="8370" y="2009"/>
                      </a:lnTo>
                      <a:lnTo>
                        <a:pt x="8265" y="2093"/>
                      </a:lnTo>
                      <a:lnTo>
                        <a:pt x="8202" y="2218"/>
                      </a:lnTo>
                      <a:lnTo>
                        <a:pt x="8265" y="2260"/>
                      </a:lnTo>
                      <a:lnTo>
                        <a:pt x="8139" y="2344"/>
                      </a:lnTo>
                      <a:lnTo>
                        <a:pt x="8077" y="2260"/>
                      </a:lnTo>
                      <a:lnTo>
                        <a:pt x="8035" y="2260"/>
                      </a:lnTo>
                      <a:lnTo>
                        <a:pt x="7993" y="2197"/>
                      </a:lnTo>
                      <a:lnTo>
                        <a:pt x="8077" y="2114"/>
                      </a:lnTo>
                      <a:lnTo>
                        <a:pt x="7993" y="2114"/>
                      </a:lnTo>
                      <a:lnTo>
                        <a:pt x="7951" y="2239"/>
                      </a:lnTo>
                      <a:lnTo>
                        <a:pt x="7846" y="2260"/>
                      </a:lnTo>
                      <a:lnTo>
                        <a:pt x="7784" y="2323"/>
                      </a:lnTo>
                      <a:lnTo>
                        <a:pt x="7763" y="2449"/>
                      </a:lnTo>
                      <a:lnTo>
                        <a:pt x="7951" y="2511"/>
                      </a:lnTo>
                      <a:lnTo>
                        <a:pt x="7784" y="2637"/>
                      </a:lnTo>
                      <a:lnTo>
                        <a:pt x="7679" y="2574"/>
                      </a:lnTo>
                      <a:lnTo>
                        <a:pt x="7533" y="2658"/>
                      </a:lnTo>
                      <a:lnTo>
                        <a:pt x="7554" y="2741"/>
                      </a:lnTo>
                      <a:lnTo>
                        <a:pt x="7742" y="2762"/>
                      </a:lnTo>
                      <a:lnTo>
                        <a:pt x="7658" y="2846"/>
                      </a:lnTo>
                      <a:lnTo>
                        <a:pt x="7574" y="2867"/>
                      </a:lnTo>
                      <a:lnTo>
                        <a:pt x="7470" y="2741"/>
                      </a:lnTo>
                      <a:lnTo>
                        <a:pt x="7365" y="2846"/>
                      </a:lnTo>
                      <a:lnTo>
                        <a:pt x="7261" y="2867"/>
                      </a:lnTo>
                      <a:lnTo>
                        <a:pt x="7302" y="2951"/>
                      </a:lnTo>
                      <a:lnTo>
                        <a:pt x="7323" y="3034"/>
                      </a:lnTo>
                      <a:lnTo>
                        <a:pt x="7323" y="3097"/>
                      </a:lnTo>
                      <a:lnTo>
                        <a:pt x="7407" y="3076"/>
                      </a:lnTo>
                      <a:lnTo>
                        <a:pt x="7323" y="3181"/>
                      </a:lnTo>
                      <a:lnTo>
                        <a:pt x="7365" y="3286"/>
                      </a:lnTo>
                      <a:lnTo>
                        <a:pt x="7261" y="3306"/>
                      </a:lnTo>
                      <a:lnTo>
                        <a:pt x="7219" y="3390"/>
                      </a:lnTo>
                      <a:lnTo>
                        <a:pt x="7407" y="3453"/>
                      </a:lnTo>
                      <a:lnTo>
                        <a:pt x="7302" y="3495"/>
                      </a:lnTo>
                      <a:lnTo>
                        <a:pt x="7261" y="3558"/>
                      </a:lnTo>
                      <a:lnTo>
                        <a:pt x="7135" y="3516"/>
                      </a:lnTo>
                      <a:lnTo>
                        <a:pt x="7093" y="3453"/>
                      </a:lnTo>
                      <a:lnTo>
                        <a:pt x="7009" y="3390"/>
                      </a:lnTo>
                      <a:lnTo>
                        <a:pt x="6905" y="3474"/>
                      </a:lnTo>
                      <a:lnTo>
                        <a:pt x="6884" y="3369"/>
                      </a:lnTo>
                      <a:lnTo>
                        <a:pt x="6779" y="3306"/>
                      </a:lnTo>
                      <a:lnTo>
                        <a:pt x="6696" y="3369"/>
                      </a:lnTo>
                      <a:lnTo>
                        <a:pt x="6821" y="3474"/>
                      </a:lnTo>
                      <a:lnTo>
                        <a:pt x="6779" y="3495"/>
                      </a:lnTo>
                      <a:lnTo>
                        <a:pt x="6717" y="3599"/>
                      </a:lnTo>
                      <a:lnTo>
                        <a:pt x="6821" y="3704"/>
                      </a:lnTo>
                      <a:lnTo>
                        <a:pt x="6947" y="3704"/>
                      </a:lnTo>
                      <a:lnTo>
                        <a:pt x="6905" y="3809"/>
                      </a:lnTo>
                      <a:lnTo>
                        <a:pt x="6905" y="3913"/>
                      </a:lnTo>
                      <a:lnTo>
                        <a:pt x="6842" y="3871"/>
                      </a:lnTo>
                      <a:lnTo>
                        <a:pt x="6779" y="3871"/>
                      </a:lnTo>
                      <a:lnTo>
                        <a:pt x="6800" y="3997"/>
                      </a:lnTo>
                      <a:lnTo>
                        <a:pt x="6737" y="4122"/>
                      </a:lnTo>
                      <a:lnTo>
                        <a:pt x="6737" y="4248"/>
                      </a:lnTo>
                      <a:lnTo>
                        <a:pt x="6570" y="3871"/>
                      </a:lnTo>
                      <a:lnTo>
                        <a:pt x="6424" y="3620"/>
                      </a:lnTo>
                      <a:lnTo>
                        <a:pt x="6382" y="3558"/>
                      </a:lnTo>
                      <a:lnTo>
                        <a:pt x="6403" y="3390"/>
                      </a:lnTo>
                      <a:lnTo>
                        <a:pt x="6361" y="3474"/>
                      </a:lnTo>
                      <a:lnTo>
                        <a:pt x="6214" y="3558"/>
                      </a:lnTo>
                      <a:lnTo>
                        <a:pt x="6193" y="3704"/>
                      </a:lnTo>
                      <a:lnTo>
                        <a:pt x="6110" y="3725"/>
                      </a:lnTo>
                      <a:lnTo>
                        <a:pt x="6089" y="3809"/>
                      </a:lnTo>
                      <a:lnTo>
                        <a:pt x="5984" y="3788"/>
                      </a:lnTo>
                      <a:lnTo>
                        <a:pt x="5901" y="3892"/>
                      </a:lnTo>
                      <a:lnTo>
                        <a:pt x="5838" y="3976"/>
                      </a:lnTo>
                      <a:lnTo>
                        <a:pt x="5859" y="4102"/>
                      </a:lnTo>
                      <a:lnTo>
                        <a:pt x="5859" y="4415"/>
                      </a:lnTo>
                      <a:lnTo>
                        <a:pt x="5901" y="4436"/>
                      </a:lnTo>
                      <a:lnTo>
                        <a:pt x="5901" y="4541"/>
                      </a:lnTo>
                      <a:lnTo>
                        <a:pt x="5796" y="4604"/>
                      </a:lnTo>
                      <a:lnTo>
                        <a:pt x="5733" y="4708"/>
                      </a:lnTo>
                      <a:lnTo>
                        <a:pt x="5566" y="4750"/>
                      </a:lnTo>
                      <a:lnTo>
                        <a:pt x="5587" y="4834"/>
                      </a:lnTo>
                      <a:lnTo>
                        <a:pt x="5461" y="4918"/>
                      </a:lnTo>
                      <a:lnTo>
                        <a:pt x="5461" y="5064"/>
                      </a:lnTo>
                      <a:lnTo>
                        <a:pt x="5377" y="5127"/>
                      </a:lnTo>
                      <a:lnTo>
                        <a:pt x="5210" y="5378"/>
                      </a:lnTo>
                      <a:lnTo>
                        <a:pt x="4854" y="5587"/>
                      </a:lnTo>
                      <a:lnTo>
                        <a:pt x="4561" y="5608"/>
                      </a:lnTo>
                      <a:lnTo>
                        <a:pt x="4436" y="5650"/>
                      </a:lnTo>
                      <a:lnTo>
                        <a:pt x="4268" y="5671"/>
                      </a:lnTo>
                      <a:lnTo>
                        <a:pt x="4122" y="5692"/>
                      </a:lnTo>
                      <a:lnTo>
                        <a:pt x="3996" y="5671"/>
                      </a:lnTo>
                      <a:lnTo>
                        <a:pt x="3808" y="5754"/>
                      </a:lnTo>
                      <a:lnTo>
                        <a:pt x="3787" y="5859"/>
                      </a:lnTo>
                      <a:lnTo>
                        <a:pt x="3683" y="5901"/>
                      </a:lnTo>
                      <a:lnTo>
                        <a:pt x="3285" y="5880"/>
                      </a:lnTo>
                      <a:lnTo>
                        <a:pt x="3222" y="5922"/>
                      </a:lnTo>
                      <a:lnTo>
                        <a:pt x="3160" y="6027"/>
                      </a:lnTo>
                      <a:lnTo>
                        <a:pt x="2929" y="6131"/>
                      </a:lnTo>
                      <a:lnTo>
                        <a:pt x="2762" y="6131"/>
                      </a:lnTo>
                      <a:lnTo>
                        <a:pt x="2657" y="6089"/>
                      </a:lnTo>
                      <a:lnTo>
                        <a:pt x="2553" y="6110"/>
                      </a:lnTo>
                      <a:lnTo>
                        <a:pt x="2532" y="6027"/>
                      </a:lnTo>
                      <a:lnTo>
                        <a:pt x="2427" y="6089"/>
                      </a:lnTo>
                      <a:lnTo>
                        <a:pt x="2344" y="6215"/>
                      </a:lnTo>
                      <a:lnTo>
                        <a:pt x="2113" y="6278"/>
                      </a:lnTo>
                      <a:lnTo>
                        <a:pt x="2092" y="6319"/>
                      </a:lnTo>
                      <a:lnTo>
                        <a:pt x="2009" y="6319"/>
                      </a:lnTo>
                      <a:lnTo>
                        <a:pt x="1820" y="6487"/>
                      </a:lnTo>
                      <a:lnTo>
                        <a:pt x="1569" y="6612"/>
                      </a:lnTo>
                      <a:lnTo>
                        <a:pt x="1255" y="6717"/>
                      </a:lnTo>
                      <a:lnTo>
                        <a:pt x="1088" y="6905"/>
                      </a:lnTo>
                      <a:lnTo>
                        <a:pt x="1088" y="7115"/>
                      </a:lnTo>
                      <a:lnTo>
                        <a:pt x="963" y="7219"/>
                      </a:lnTo>
                      <a:lnTo>
                        <a:pt x="879" y="7156"/>
                      </a:lnTo>
                      <a:lnTo>
                        <a:pt x="900" y="7073"/>
                      </a:lnTo>
                      <a:lnTo>
                        <a:pt x="900" y="7010"/>
                      </a:lnTo>
                      <a:lnTo>
                        <a:pt x="963" y="6843"/>
                      </a:lnTo>
                      <a:lnTo>
                        <a:pt x="963" y="6738"/>
                      </a:lnTo>
                      <a:lnTo>
                        <a:pt x="774" y="6863"/>
                      </a:lnTo>
                      <a:lnTo>
                        <a:pt x="732" y="7052"/>
                      </a:lnTo>
                      <a:lnTo>
                        <a:pt x="607" y="7282"/>
                      </a:lnTo>
                      <a:lnTo>
                        <a:pt x="711" y="7470"/>
                      </a:lnTo>
                      <a:lnTo>
                        <a:pt x="628" y="7638"/>
                      </a:lnTo>
                      <a:lnTo>
                        <a:pt x="649" y="7889"/>
                      </a:lnTo>
                      <a:lnTo>
                        <a:pt x="419" y="8161"/>
                      </a:lnTo>
                      <a:lnTo>
                        <a:pt x="335" y="8537"/>
                      </a:lnTo>
                      <a:lnTo>
                        <a:pt x="377" y="8726"/>
                      </a:lnTo>
                      <a:lnTo>
                        <a:pt x="356" y="9019"/>
                      </a:lnTo>
                      <a:lnTo>
                        <a:pt x="565" y="9353"/>
                      </a:lnTo>
                      <a:lnTo>
                        <a:pt x="565" y="9479"/>
                      </a:lnTo>
                      <a:lnTo>
                        <a:pt x="649" y="9584"/>
                      </a:lnTo>
                      <a:lnTo>
                        <a:pt x="565" y="9751"/>
                      </a:lnTo>
                      <a:lnTo>
                        <a:pt x="628" y="9897"/>
                      </a:lnTo>
                      <a:lnTo>
                        <a:pt x="502" y="9960"/>
                      </a:lnTo>
                      <a:lnTo>
                        <a:pt x="439" y="9856"/>
                      </a:lnTo>
                      <a:lnTo>
                        <a:pt x="439" y="9667"/>
                      </a:lnTo>
                      <a:lnTo>
                        <a:pt x="356" y="9772"/>
                      </a:lnTo>
                      <a:lnTo>
                        <a:pt x="335" y="9730"/>
                      </a:lnTo>
                      <a:lnTo>
                        <a:pt x="335" y="9542"/>
                      </a:lnTo>
                      <a:lnTo>
                        <a:pt x="230" y="9312"/>
                      </a:lnTo>
                      <a:lnTo>
                        <a:pt x="147" y="9416"/>
                      </a:lnTo>
                      <a:lnTo>
                        <a:pt x="188" y="9667"/>
                      </a:lnTo>
                      <a:lnTo>
                        <a:pt x="335" y="9835"/>
                      </a:lnTo>
                      <a:lnTo>
                        <a:pt x="439" y="10023"/>
                      </a:lnTo>
                      <a:lnTo>
                        <a:pt x="293" y="10065"/>
                      </a:lnTo>
                      <a:lnTo>
                        <a:pt x="147" y="9897"/>
                      </a:lnTo>
                      <a:lnTo>
                        <a:pt x="126" y="9688"/>
                      </a:lnTo>
                      <a:lnTo>
                        <a:pt x="84" y="9772"/>
                      </a:lnTo>
                      <a:lnTo>
                        <a:pt x="0" y="9835"/>
                      </a:lnTo>
                      <a:lnTo>
                        <a:pt x="105" y="10002"/>
                      </a:lnTo>
                      <a:lnTo>
                        <a:pt x="314" y="10253"/>
                      </a:lnTo>
                      <a:lnTo>
                        <a:pt x="419" y="10588"/>
                      </a:lnTo>
                      <a:lnTo>
                        <a:pt x="377" y="11153"/>
                      </a:lnTo>
                      <a:lnTo>
                        <a:pt x="460" y="11257"/>
                      </a:lnTo>
                      <a:lnTo>
                        <a:pt x="544" y="11592"/>
                      </a:lnTo>
                      <a:lnTo>
                        <a:pt x="711" y="12032"/>
                      </a:lnTo>
                      <a:lnTo>
                        <a:pt x="649" y="12178"/>
                      </a:lnTo>
                      <a:lnTo>
                        <a:pt x="670" y="12827"/>
                      </a:lnTo>
                      <a:lnTo>
                        <a:pt x="649" y="12910"/>
                      </a:lnTo>
                      <a:lnTo>
                        <a:pt x="711" y="13099"/>
                      </a:lnTo>
                      <a:lnTo>
                        <a:pt x="711" y="13308"/>
                      </a:lnTo>
                      <a:lnTo>
                        <a:pt x="837" y="13559"/>
                      </a:lnTo>
                      <a:lnTo>
                        <a:pt x="837" y="13726"/>
                      </a:lnTo>
                      <a:lnTo>
                        <a:pt x="732" y="13810"/>
                      </a:lnTo>
                      <a:lnTo>
                        <a:pt x="774" y="13852"/>
                      </a:lnTo>
                      <a:lnTo>
                        <a:pt x="732" y="14019"/>
                      </a:lnTo>
                      <a:lnTo>
                        <a:pt x="711" y="14270"/>
                      </a:lnTo>
                      <a:lnTo>
                        <a:pt x="628" y="14354"/>
                      </a:lnTo>
                      <a:lnTo>
                        <a:pt x="649" y="14438"/>
                      </a:lnTo>
                      <a:lnTo>
                        <a:pt x="628" y="14584"/>
                      </a:lnTo>
                      <a:lnTo>
                        <a:pt x="523" y="14668"/>
                      </a:lnTo>
                      <a:lnTo>
                        <a:pt x="544" y="14793"/>
                      </a:lnTo>
                      <a:lnTo>
                        <a:pt x="335" y="14961"/>
                      </a:lnTo>
                      <a:lnTo>
                        <a:pt x="251" y="14877"/>
                      </a:lnTo>
                      <a:lnTo>
                        <a:pt x="126" y="15086"/>
                      </a:lnTo>
                      <a:lnTo>
                        <a:pt x="126" y="15442"/>
                      </a:lnTo>
                      <a:lnTo>
                        <a:pt x="209" y="15526"/>
                      </a:lnTo>
                      <a:lnTo>
                        <a:pt x="293" y="15526"/>
                      </a:lnTo>
                      <a:lnTo>
                        <a:pt x="544" y="15756"/>
                      </a:lnTo>
                      <a:lnTo>
                        <a:pt x="544" y="15861"/>
                      </a:lnTo>
                      <a:lnTo>
                        <a:pt x="565" y="15923"/>
                      </a:lnTo>
                      <a:lnTo>
                        <a:pt x="711" y="15944"/>
                      </a:lnTo>
                      <a:lnTo>
                        <a:pt x="753" y="16007"/>
                      </a:lnTo>
                      <a:lnTo>
                        <a:pt x="942" y="16028"/>
                      </a:lnTo>
                      <a:lnTo>
                        <a:pt x="983" y="16028"/>
                      </a:lnTo>
                      <a:lnTo>
                        <a:pt x="1025" y="16070"/>
                      </a:lnTo>
                      <a:lnTo>
                        <a:pt x="1151" y="16070"/>
                      </a:lnTo>
                      <a:lnTo>
                        <a:pt x="1297" y="16049"/>
                      </a:lnTo>
                      <a:lnTo>
                        <a:pt x="1339" y="16133"/>
                      </a:lnTo>
                      <a:lnTo>
                        <a:pt x="1402" y="16070"/>
                      </a:lnTo>
                      <a:lnTo>
                        <a:pt x="1423" y="16112"/>
                      </a:lnTo>
                      <a:lnTo>
                        <a:pt x="1611" y="16070"/>
                      </a:lnTo>
                      <a:lnTo>
                        <a:pt x="1758" y="16070"/>
                      </a:lnTo>
                      <a:lnTo>
                        <a:pt x="1779" y="16007"/>
                      </a:lnTo>
                      <a:lnTo>
                        <a:pt x="1862" y="15965"/>
                      </a:lnTo>
                      <a:lnTo>
                        <a:pt x="1946" y="15840"/>
                      </a:lnTo>
                      <a:lnTo>
                        <a:pt x="2113" y="15861"/>
                      </a:lnTo>
                      <a:lnTo>
                        <a:pt x="2113" y="15756"/>
                      </a:lnTo>
                      <a:lnTo>
                        <a:pt x="2218" y="15693"/>
                      </a:lnTo>
                      <a:lnTo>
                        <a:pt x="2323" y="15693"/>
                      </a:lnTo>
                      <a:lnTo>
                        <a:pt x="2406" y="15777"/>
                      </a:lnTo>
                      <a:lnTo>
                        <a:pt x="2511" y="15651"/>
                      </a:lnTo>
                      <a:lnTo>
                        <a:pt x="2532" y="15693"/>
                      </a:lnTo>
                      <a:lnTo>
                        <a:pt x="2616" y="15651"/>
                      </a:lnTo>
                      <a:lnTo>
                        <a:pt x="2636" y="15526"/>
                      </a:lnTo>
                      <a:lnTo>
                        <a:pt x="2950" y="15317"/>
                      </a:lnTo>
                      <a:lnTo>
                        <a:pt x="3076" y="15338"/>
                      </a:lnTo>
                      <a:lnTo>
                        <a:pt x="3160" y="15379"/>
                      </a:lnTo>
                      <a:lnTo>
                        <a:pt x="3264" y="15317"/>
                      </a:lnTo>
                      <a:lnTo>
                        <a:pt x="3557" y="15233"/>
                      </a:lnTo>
                      <a:lnTo>
                        <a:pt x="3599" y="15317"/>
                      </a:lnTo>
                      <a:lnTo>
                        <a:pt x="3787" y="15254"/>
                      </a:lnTo>
                      <a:lnTo>
                        <a:pt x="3850" y="15296"/>
                      </a:lnTo>
                      <a:lnTo>
                        <a:pt x="3955" y="15317"/>
                      </a:lnTo>
                      <a:lnTo>
                        <a:pt x="4038" y="15254"/>
                      </a:lnTo>
                      <a:lnTo>
                        <a:pt x="4101" y="15400"/>
                      </a:lnTo>
                      <a:lnTo>
                        <a:pt x="4185" y="15400"/>
                      </a:lnTo>
                      <a:lnTo>
                        <a:pt x="4268" y="15338"/>
                      </a:lnTo>
                      <a:lnTo>
                        <a:pt x="4310" y="15400"/>
                      </a:lnTo>
                      <a:lnTo>
                        <a:pt x="4415" y="15338"/>
                      </a:lnTo>
                      <a:lnTo>
                        <a:pt x="4624" y="15338"/>
                      </a:lnTo>
                      <a:lnTo>
                        <a:pt x="4624" y="15442"/>
                      </a:lnTo>
                      <a:lnTo>
                        <a:pt x="4645" y="15442"/>
                      </a:lnTo>
                      <a:lnTo>
                        <a:pt x="4792" y="15338"/>
                      </a:lnTo>
                      <a:lnTo>
                        <a:pt x="4917" y="15379"/>
                      </a:lnTo>
                      <a:lnTo>
                        <a:pt x="5064" y="15254"/>
                      </a:lnTo>
                      <a:lnTo>
                        <a:pt x="5126" y="15128"/>
                      </a:lnTo>
                      <a:lnTo>
                        <a:pt x="5168" y="15107"/>
                      </a:lnTo>
                      <a:lnTo>
                        <a:pt x="5315" y="14982"/>
                      </a:lnTo>
                      <a:lnTo>
                        <a:pt x="5377" y="14773"/>
                      </a:lnTo>
                      <a:lnTo>
                        <a:pt x="5524" y="14668"/>
                      </a:lnTo>
                      <a:lnTo>
                        <a:pt x="5670" y="14647"/>
                      </a:lnTo>
                      <a:lnTo>
                        <a:pt x="5754" y="14668"/>
                      </a:lnTo>
                      <a:lnTo>
                        <a:pt x="5984" y="14584"/>
                      </a:lnTo>
                      <a:lnTo>
                        <a:pt x="6277" y="14396"/>
                      </a:lnTo>
                      <a:lnTo>
                        <a:pt x="6486" y="14208"/>
                      </a:lnTo>
                      <a:lnTo>
                        <a:pt x="6570" y="14187"/>
                      </a:lnTo>
                      <a:lnTo>
                        <a:pt x="6737" y="14187"/>
                      </a:lnTo>
                      <a:lnTo>
                        <a:pt x="6905" y="14249"/>
                      </a:lnTo>
                      <a:lnTo>
                        <a:pt x="7051" y="14270"/>
                      </a:lnTo>
                      <a:lnTo>
                        <a:pt x="7198" y="14208"/>
                      </a:lnTo>
                      <a:lnTo>
                        <a:pt x="7407" y="14249"/>
                      </a:lnTo>
                      <a:lnTo>
                        <a:pt x="7742" y="14145"/>
                      </a:lnTo>
                      <a:lnTo>
                        <a:pt x="7930" y="14082"/>
                      </a:lnTo>
                      <a:lnTo>
                        <a:pt x="8056" y="13977"/>
                      </a:lnTo>
                      <a:lnTo>
                        <a:pt x="8139" y="13977"/>
                      </a:lnTo>
                      <a:lnTo>
                        <a:pt x="8307" y="13852"/>
                      </a:lnTo>
                      <a:lnTo>
                        <a:pt x="8558" y="13852"/>
                      </a:lnTo>
                      <a:lnTo>
                        <a:pt x="9186" y="13810"/>
                      </a:lnTo>
                      <a:lnTo>
                        <a:pt x="9395" y="13852"/>
                      </a:lnTo>
                      <a:lnTo>
                        <a:pt x="9520" y="13852"/>
                      </a:lnTo>
                      <a:lnTo>
                        <a:pt x="9709" y="13810"/>
                      </a:lnTo>
                      <a:lnTo>
                        <a:pt x="9834" y="13831"/>
                      </a:lnTo>
                      <a:lnTo>
                        <a:pt x="10022" y="13977"/>
                      </a:lnTo>
                      <a:lnTo>
                        <a:pt x="10148" y="14208"/>
                      </a:lnTo>
                      <a:lnTo>
                        <a:pt x="10253" y="14249"/>
                      </a:lnTo>
                      <a:lnTo>
                        <a:pt x="10336" y="14187"/>
                      </a:lnTo>
                      <a:lnTo>
                        <a:pt x="10378" y="14166"/>
                      </a:lnTo>
                      <a:lnTo>
                        <a:pt x="10441" y="14208"/>
                      </a:lnTo>
                      <a:lnTo>
                        <a:pt x="10504" y="14187"/>
                      </a:lnTo>
                      <a:lnTo>
                        <a:pt x="10650" y="14208"/>
                      </a:lnTo>
                      <a:lnTo>
                        <a:pt x="10755" y="14354"/>
                      </a:lnTo>
                      <a:lnTo>
                        <a:pt x="10880" y="14375"/>
                      </a:lnTo>
                      <a:lnTo>
                        <a:pt x="10964" y="14354"/>
                      </a:lnTo>
                      <a:lnTo>
                        <a:pt x="11194" y="14542"/>
                      </a:lnTo>
                      <a:lnTo>
                        <a:pt x="11194" y="14647"/>
                      </a:lnTo>
                      <a:lnTo>
                        <a:pt x="11278" y="14647"/>
                      </a:lnTo>
                      <a:lnTo>
                        <a:pt x="11341" y="14731"/>
                      </a:lnTo>
                      <a:lnTo>
                        <a:pt x="11320" y="14814"/>
                      </a:lnTo>
                      <a:lnTo>
                        <a:pt x="11215" y="14814"/>
                      </a:lnTo>
                      <a:lnTo>
                        <a:pt x="11194" y="14898"/>
                      </a:lnTo>
                      <a:lnTo>
                        <a:pt x="11299" y="15107"/>
                      </a:lnTo>
                      <a:lnTo>
                        <a:pt x="11403" y="15128"/>
                      </a:lnTo>
                      <a:lnTo>
                        <a:pt x="11508" y="15254"/>
                      </a:lnTo>
                      <a:lnTo>
                        <a:pt x="11550" y="15421"/>
                      </a:lnTo>
                      <a:lnTo>
                        <a:pt x="11529" y="15526"/>
                      </a:lnTo>
                      <a:lnTo>
                        <a:pt x="11655" y="15819"/>
                      </a:lnTo>
                      <a:lnTo>
                        <a:pt x="11613" y="15944"/>
                      </a:lnTo>
                      <a:lnTo>
                        <a:pt x="11655" y="16007"/>
                      </a:lnTo>
                      <a:lnTo>
                        <a:pt x="11634" y="16154"/>
                      </a:lnTo>
                      <a:lnTo>
                        <a:pt x="11613" y="16237"/>
                      </a:lnTo>
                      <a:lnTo>
                        <a:pt x="11529" y="16216"/>
                      </a:lnTo>
                      <a:lnTo>
                        <a:pt x="11508" y="16237"/>
                      </a:lnTo>
                      <a:lnTo>
                        <a:pt x="11592" y="16363"/>
                      </a:lnTo>
                      <a:lnTo>
                        <a:pt x="11655" y="16384"/>
                      </a:lnTo>
                      <a:lnTo>
                        <a:pt x="11717" y="16530"/>
                      </a:lnTo>
                      <a:lnTo>
                        <a:pt x="11822" y="16488"/>
                      </a:lnTo>
                      <a:lnTo>
                        <a:pt x="11927" y="16572"/>
                      </a:lnTo>
                      <a:lnTo>
                        <a:pt x="11927" y="16467"/>
                      </a:lnTo>
                      <a:lnTo>
                        <a:pt x="11864" y="16363"/>
                      </a:lnTo>
                      <a:lnTo>
                        <a:pt x="11927" y="16300"/>
                      </a:lnTo>
                      <a:lnTo>
                        <a:pt x="11968" y="16174"/>
                      </a:lnTo>
                      <a:lnTo>
                        <a:pt x="12073" y="16174"/>
                      </a:lnTo>
                      <a:lnTo>
                        <a:pt x="12136" y="16070"/>
                      </a:lnTo>
                      <a:lnTo>
                        <a:pt x="12240" y="16028"/>
                      </a:lnTo>
                      <a:lnTo>
                        <a:pt x="12261" y="15923"/>
                      </a:lnTo>
                      <a:lnTo>
                        <a:pt x="12366" y="15777"/>
                      </a:lnTo>
                      <a:lnTo>
                        <a:pt x="12596" y="15693"/>
                      </a:lnTo>
                      <a:lnTo>
                        <a:pt x="12638" y="15610"/>
                      </a:lnTo>
                      <a:lnTo>
                        <a:pt x="12680" y="15610"/>
                      </a:lnTo>
                      <a:lnTo>
                        <a:pt x="12868" y="15505"/>
                      </a:lnTo>
                      <a:lnTo>
                        <a:pt x="12910" y="15338"/>
                      </a:lnTo>
                      <a:lnTo>
                        <a:pt x="13077" y="15107"/>
                      </a:lnTo>
                      <a:lnTo>
                        <a:pt x="13224" y="15086"/>
                      </a:lnTo>
                      <a:lnTo>
                        <a:pt x="13307" y="14982"/>
                      </a:lnTo>
                      <a:lnTo>
                        <a:pt x="13266" y="14856"/>
                      </a:lnTo>
                      <a:lnTo>
                        <a:pt x="13287" y="14710"/>
                      </a:lnTo>
                      <a:lnTo>
                        <a:pt x="13370" y="14877"/>
                      </a:lnTo>
                      <a:lnTo>
                        <a:pt x="13370" y="15024"/>
                      </a:lnTo>
                      <a:lnTo>
                        <a:pt x="13370" y="15191"/>
                      </a:lnTo>
                      <a:lnTo>
                        <a:pt x="13287" y="15254"/>
                      </a:lnTo>
                      <a:lnTo>
                        <a:pt x="13266" y="15547"/>
                      </a:lnTo>
                      <a:lnTo>
                        <a:pt x="13015" y="15714"/>
                      </a:lnTo>
                      <a:lnTo>
                        <a:pt x="12973" y="15840"/>
                      </a:lnTo>
                      <a:lnTo>
                        <a:pt x="12910" y="15923"/>
                      </a:lnTo>
                      <a:lnTo>
                        <a:pt x="12910" y="16070"/>
                      </a:lnTo>
                      <a:lnTo>
                        <a:pt x="12784" y="16258"/>
                      </a:lnTo>
                      <a:lnTo>
                        <a:pt x="12805" y="16300"/>
                      </a:lnTo>
                      <a:lnTo>
                        <a:pt x="12743" y="16593"/>
                      </a:lnTo>
                      <a:lnTo>
                        <a:pt x="12450" y="16572"/>
                      </a:lnTo>
                      <a:lnTo>
                        <a:pt x="12387" y="16739"/>
                      </a:lnTo>
                      <a:lnTo>
                        <a:pt x="12324" y="16823"/>
                      </a:lnTo>
                      <a:lnTo>
                        <a:pt x="12324" y="16886"/>
                      </a:lnTo>
                      <a:lnTo>
                        <a:pt x="12491" y="16823"/>
                      </a:lnTo>
                      <a:lnTo>
                        <a:pt x="12659" y="16760"/>
                      </a:lnTo>
                      <a:lnTo>
                        <a:pt x="12868" y="16823"/>
                      </a:lnTo>
                      <a:lnTo>
                        <a:pt x="13056" y="16530"/>
                      </a:lnTo>
                      <a:lnTo>
                        <a:pt x="13098" y="16216"/>
                      </a:lnTo>
                      <a:lnTo>
                        <a:pt x="13266" y="16049"/>
                      </a:lnTo>
                      <a:lnTo>
                        <a:pt x="13307" y="16112"/>
                      </a:lnTo>
                      <a:lnTo>
                        <a:pt x="13307" y="16384"/>
                      </a:lnTo>
                      <a:lnTo>
                        <a:pt x="13370" y="16551"/>
                      </a:lnTo>
                      <a:lnTo>
                        <a:pt x="13307" y="16551"/>
                      </a:lnTo>
                      <a:lnTo>
                        <a:pt x="13328" y="16823"/>
                      </a:lnTo>
                      <a:lnTo>
                        <a:pt x="13203" y="17074"/>
                      </a:lnTo>
                      <a:lnTo>
                        <a:pt x="12994" y="17158"/>
                      </a:lnTo>
                      <a:lnTo>
                        <a:pt x="13015" y="17221"/>
                      </a:lnTo>
                      <a:lnTo>
                        <a:pt x="13161" y="17200"/>
                      </a:lnTo>
                      <a:lnTo>
                        <a:pt x="13307" y="17221"/>
                      </a:lnTo>
                      <a:lnTo>
                        <a:pt x="13391" y="17158"/>
                      </a:lnTo>
                      <a:lnTo>
                        <a:pt x="13496" y="17116"/>
                      </a:lnTo>
                      <a:lnTo>
                        <a:pt x="13600" y="17011"/>
                      </a:lnTo>
                      <a:lnTo>
                        <a:pt x="13705" y="17053"/>
                      </a:lnTo>
                      <a:lnTo>
                        <a:pt x="13789" y="17053"/>
                      </a:lnTo>
                      <a:lnTo>
                        <a:pt x="13705" y="17158"/>
                      </a:lnTo>
                      <a:lnTo>
                        <a:pt x="13642" y="17221"/>
                      </a:lnTo>
                      <a:lnTo>
                        <a:pt x="13538" y="17221"/>
                      </a:lnTo>
                      <a:lnTo>
                        <a:pt x="13517" y="17283"/>
                      </a:lnTo>
                      <a:lnTo>
                        <a:pt x="13621" y="17430"/>
                      </a:lnTo>
                      <a:lnTo>
                        <a:pt x="13684" y="17576"/>
                      </a:lnTo>
                      <a:lnTo>
                        <a:pt x="13747" y="17744"/>
                      </a:lnTo>
                      <a:lnTo>
                        <a:pt x="13747" y="17953"/>
                      </a:lnTo>
                      <a:lnTo>
                        <a:pt x="13726" y="18225"/>
                      </a:lnTo>
                      <a:lnTo>
                        <a:pt x="13600" y="18371"/>
                      </a:lnTo>
                      <a:lnTo>
                        <a:pt x="13621" y="18455"/>
                      </a:lnTo>
                      <a:lnTo>
                        <a:pt x="13600" y="18664"/>
                      </a:lnTo>
                      <a:lnTo>
                        <a:pt x="13705" y="18748"/>
                      </a:lnTo>
                      <a:lnTo>
                        <a:pt x="13789" y="18895"/>
                      </a:lnTo>
                      <a:lnTo>
                        <a:pt x="13810" y="19083"/>
                      </a:lnTo>
                      <a:lnTo>
                        <a:pt x="14019" y="19355"/>
                      </a:lnTo>
                      <a:lnTo>
                        <a:pt x="14165" y="19397"/>
                      </a:lnTo>
                      <a:lnTo>
                        <a:pt x="14270" y="19480"/>
                      </a:lnTo>
                      <a:lnTo>
                        <a:pt x="14333" y="19606"/>
                      </a:lnTo>
                      <a:lnTo>
                        <a:pt x="14437" y="19627"/>
                      </a:lnTo>
                      <a:lnTo>
                        <a:pt x="14458" y="19585"/>
                      </a:lnTo>
                      <a:lnTo>
                        <a:pt x="14542" y="19564"/>
                      </a:lnTo>
                      <a:lnTo>
                        <a:pt x="14688" y="19585"/>
                      </a:lnTo>
                      <a:lnTo>
                        <a:pt x="14835" y="19731"/>
                      </a:lnTo>
                      <a:lnTo>
                        <a:pt x="14960" y="19773"/>
                      </a:lnTo>
                      <a:lnTo>
                        <a:pt x="15086" y="19899"/>
                      </a:lnTo>
                      <a:lnTo>
                        <a:pt x="15107" y="20003"/>
                      </a:lnTo>
                      <a:lnTo>
                        <a:pt x="15212" y="20045"/>
                      </a:lnTo>
                      <a:lnTo>
                        <a:pt x="15358" y="20192"/>
                      </a:lnTo>
                      <a:lnTo>
                        <a:pt x="15421" y="20192"/>
                      </a:lnTo>
                      <a:lnTo>
                        <a:pt x="15463" y="20108"/>
                      </a:lnTo>
                      <a:lnTo>
                        <a:pt x="15693" y="20003"/>
                      </a:lnTo>
                      <a:lnTo>
                        <a:pt x="15776" y="19899"/>
                      </a:lnTo>
                      <a:lnTo>
                        <a:pt x="15902" y="19899"/>
                      </a:lnTo>
                      <a:lnTo>
                        <a:pt x="16048" y="19773"/>
                      </a:lnTo>
                      <a:lnTo>
                        <a:pt x="16153" y="19773"/>
                      </a:lnTo>
                      <a:lnTo>
                        <a:pt x="16195" y="19711"/>
                      </a:lnTo>
                      <a:lnTo>
                        <a:pt x="16153" y="19669"/>
                      </a:lnTo>
                      <a:lnTo>
                        <a:pt x="16048" y="19627"/>
                      </a:lnTo>
                      <a:lnTo>
                        <a:pt x="16090" y="19564"/>
                      </a:lnTo>
                      <a:lnTo>
                        <a:pt x="16320" y="19397"/>
                      </a:lnTo>
                      <a:lnTo>
                        <a:pt x="16509" y="19522"/>
                      </a:lnTo>
                      <a:lnTo>
                        <a:pt x="16509" y="19669"/>
                      </a:lnTo>
                      <a:lnTo>
                        <a:pt x="16258" y="19794"/>
                      </a:lnTo>
                      <a:lnTo>
                        <a:pt x="16320" y="19899"/>
                      </a:lnTo>
                      <a:lnTo>
                        <a:pt x="16404" y="19920"/>
                      </a:lnTo>
                      <a:lnTo>
                        <a:pt x="16467" y="19815"/>
                      </a:lnTo>
                      <a:lnTo>
                        <a:pt x="16572" y="19731"/>
                      </a:lnTo>
                      <a:lnTo>
                        <a:pt x="16676" y="19815"/>
                      </a:lnTo>
                      <a:lnTo>
                        <a:pt x="16676" y="19920"/>
                      </a:lnTo>
                      <a:lnTo>
                        <a:pt x="16613" y="19920"/>
                      </a:lnTo>
                      <a:lnTo>
                        <a:pt x="16509" y="20003"/>
                      </a:lnTo>
                      <a:lnTo>
                        <a:pt x="16655" y="20192"/>
                      </a:lnTo>
                      <a:lnTo>
                        <a:pt x="16676" y="20401"/>
                      </a:lnTo>
                      <a:lnTo>
                        <a:pt x="16760" y="20338"/>
                      </a:lnTo>
                      <a:lnTo>
                        <a:pt x="16844" y="20359"/>
                      </a:lnTo>
                      <a:lnTo>
                        <a:pt x="16844" y="20464"/>
                      </a:lnTo>
                      <a:lnTo>
                        <a:pt x="16927" y="20610"/>
                      </a:lnTo>
                      <a:lnTo>
                        <a:pt x="16990" y="20443"/>
                      </a:lnTo>
                      <a:lnTo>
                        <a:pt x="16990" y="20296"/>
                      </a:lnTo>
                      <a:lnTo>
                        <a:pt x="16885" y="20359"/>
                      </a:lnTo>
                      <a:lnTo>
                        <a:pt x="16885" y="20317"/>
                      </a:lnTo>
                      <a:lnTo>
                        <a:pt x="16948" y="20234"/>
                      </a:lnTo>
                      <a:lnTo>
                        <a:pt x="17241" y="20234"/>
                      </a:lnTo>
                      <a:lnTo>
                        <a:pt x="17262" y="20296"/>
                      </a:lnTo>
                      <a:lnTo>
                        <a:pt x="17304" y="20234"/>
                      </a:lnTo>
                      <a:lnTo>
                        <a:pt x="17450" y="20024"/>
                      </a:lnTo>
                      <a:lnTo>
                        <a:pt x="17764" y="19836"/>
                      </a:lnTo>
                      <a:lnTo>
                        <a:pt x="17911" y="19711"/>
                      </a:lnTo>
                      <a:lnTo>
                        <a:pt x="17827" y="19711"/>
                      </a:lnTo>
                      <a:lnTo>
                        <a:pt x="17764" y="19731"/>
                      </a:lnTo>
                      <a:lnTo>
                        <a:pt x="17785" y="19711"/>
                      </a:lnTo>
                      <a:lnTo>
                        <a:pt x="17681" y="19669"/>
                      </a:lnTo>
                      <a:lnTo>
                        <a:pt x="17932" y="19669"/>
                      </a:lnTo>
                      <a:lnTo>
                        <a:pt x="18183" y="19606"/>
                      </a:lnTo>
                      <a:lnTo>
                        <a:pt x="18622" y="19501"/>
                      </a:lnTo>
                      <a:lnTo>
                        <a:pt x="18957" y="19585"/>
                      </a:lnTo>
                      <a:lnTo>
                        <a:pt x="19124" y="19501"/>
                      </a:lnTo>
                      <a:lnTo>
                        <a:pt x="19124" y="19397"/>
                      </a:lnTo>
                      <a:lnTo>
                        <a:pt x="19229" y="19397"/>
                      </a:lnTo>
                      <a:lnTo>
                        <a:pt x="19333" y="19313"/>
                      </a:lnTo>
                      <a:lnTo>
                        <a:pt x="19438" y="19104"/>
                      </a:lnTo>
                      <a:lnTo>
                        <a:pt x="19375" y="18895"/>
                      </a:lnTo>
                      <a:lnTo>
                        <a:pt x="19375" y="18769"/>
                      </a:lnTo>
                      <a:lnTo>
                        <a:pt x="19585" y="18560"/>
                      </a:lnTo>
                      <a:lnTo>
                        <a:pt x="19585" y="18225"/>
                      </a:lnTo>
                      <a:lnTo>
                        <a:pt x="19668" y="18099"/>
                      </a:lnTo>
                      <a:lnTo>
                        <a:pt x="19710" y="17869"/>
                      </a:lnTo>
                      <a:lnTo>
                        <a:pt x="19815" y="17827"/>
                      </a:lnTo>
                      <a:lnTo>
                        <a:pt x="19815" y="17702"/>
                      </a:lnTo>
                      <a:lnTo>
                        <a:pt x="20170" y="17283"/>
                      </a:lnTo>
                      <a:lnTo>
                        <a:pt x="20275" y="17262"/>
                      </a:lnTo>
                      <a:lnTo>
                        <a:pt x="20317" y="17011"/>
                      </a:lnTo>
                      <a:lnTo>
                        <a:pt x="20442" y="16823"/>
                      </a:lnTo>
                      <a:lnTo>
                        <a:pt x="20547" y="16593"/>
                      </a:lnTo>
                      <a:lnTo>
                        <a:pt x="20694" y="16446"/>
                      </a:lnTo>
                      <a:lnTo>
                        <a:pt x="20652" y="16342"/>
                      </a:lnTo>
                      <a:lnTo>
                        <a:pt x="20756" y="16258"/>
                      </a:lnTo>
                      <a:lnTo>
                        <a:pt x="20861" y="16049"/>
                      </a:lnTo>
                      <a:lnTo>
                        <a:pt x="20798" y="15965"/>
                      </a:lnTo>
                      <a:lnTo>
                        <a:pt x="20966" y="15902"/>
                      </a:lnTo>
                      <a:lnTo>
                        <a:pt x="21070" y="15714"/>
                      </a:lnTo>
                      <a:lnTo>
                        <a:pt x="21154" y="15630"/>
                      </a:lnTo>
                      <a:lnTo>
                        <a:pt x="21258" y="15442"/>
                      </a:lnTo>
                      <a:lnTo>
                        <a:pt x="21426" y="15400"/>
                      </a:lnTo>
                      <a:lnTo>
                        <a:pt x="21530" y="15338"/>
                      </a:lnTo>
                      <a:lnTo>
                        <a:pt x="21342" y="15338"/>
                      </a:lnTo>
                      <a:lnTo>
                        <a:pt x="21384" y="15296"/>
                      </a:lnTo>
                      <a:lnTo>
                        <a:pt x="21593" y="15254"/>
                      </a:lnTo>
                      <a:lnTo>
                        <a:pt x="21782" y="15170"/>
                      </a:lnTo>
                      <a:lnTo>
                        <a:pt x="21802" y="15003"/>
                      </a:lnTo>
                      <a:lnTo>
                        <a:pt x="21782" y="14961"/>
                      </a:lnTo>
                      <a:lnTo>
                        <a:pt x="21802" y="14814"/>
                      </a:lnTo>
                      <a:lnTo>
                        <a:pt x="22012" y="14689"/>
                      </a:lnTo>
                      <a:lnTo>
                        <a:pt x="22012" y="14563"/>
                      </a:lnTo>
                      <a:lnTo>
                        <a:pt x="22158" y="14501"/>
                      </a:lnTo>
                      <a:lnTo>
                        <a:pt x="22284" y="14291"/>
                      </a:lnTo>
                      <a:lnTo>
                        <a:pt x="22263" y="14187"/>
                      </a:lnTo>
                      <a:lnTo>
                        <a:pt x="22305" y="14019"/>
                      </a:lnTo>
                      <a:lnTo>
                        <a:pt x="22284" y="13957"/>
                      </a:lnTo>
                      <a:lnTo>
                        <a:pt x="22284" y="13852"/>
                      </a:lnTo>
                      <a:lnTo>
                        <a:pt x="22430" y="13496"/>
                      </a:lnTo>
                      <a:lnTo>
                        <a:pt x="22493" y="13287"/>
                      </a:lnTo>
                      <a:lnTo>
                        <a:pt x="22702" y="12910"/>
                      </a:lnTo>
                      <a:lnTo>
                        <a:pt x="22702" y="12785"/>
                      </a:lnTo>
                      <a:lnTo>
                        <a:pt x="22807" y="12492"/>
                      </a:lnTo>
                      <a:lnTo>
                        <a:pt x="22953" y="12366"/>
                      </a:lnTo>
                      <a:lnTo>
                        <a:pt x="23016" y="12199"/>
                      </a:lnTo>
                      <a:lnTo>
                        <a:pt x="22953" y="12053"/>
                      </a:lnTo>
                      <a:lnTo>
                        <a:pt x="23058" y="11927"/>
                      </a:lnTo>
                      <a:lnTo>
                        <a:pt x="22995" y="11655"/>
                      </a:lnTo>
                      <a:lnTo>
                        <a:pt x="22995" y="11529"/>
                      </a:lnTo>
                      <a:lnTo>
                        <a:pt x="22911" y="11320"/>
                      </a:lnTo>
                      <a:lnTo>
                        <a:pt x="22891" y="11236"/>
                      </a:lnTo>
                      <a:lnTo>
                        <a:pt x="22849" y="11111"/>
                      </a:lnTo>
                      <a:lnTo>
                        <a:pt x="22911" y="11069"/>
                      </a:lnTo>
                      <a:lnTo>
                        <a:pt x="22911" y="10923"/>
                      </a:lnTo>
                      <a:lnTo>
                        <a:pt x="23016" y="10776"/>
                      </a:lnTo>
                      <a:lnTo>
                        <a:pt x="23016" y="10713"/>
                      </a:lnTo>
                      <a:lnTo>
                        <a:pt x="22995" y="10379"/>
                      </a:lnTo>
                      <a:lnTo>
                        <a:pt x="23058" y="10253"/>
                      </a:lnTo>
                      <a:lnTo>
                        <a:pt x="23016" y="10190"/>
                      </a:lnTo>
                      <a:lnTo>
                        <a:pt x="22995" y="10065"/>
                      </a:lnTo>
                      <a:lnTo>
                        <a:pt x="22995" y="9856"/>
                      </a:lnTo>
                      <a:lnTo>
                        <a:pt x="22932" y="9835"/>
                      </a:lnTo>
                      <a:lnTo>
                        <a:pt x="22995" y="9688"/>
                      </a:lnTo>
                      <a:lnTo>
                        <a:pt x="22891" y="9667"/>
                      </a:lnTo>
                      <a:lnTo>
                        <a:pt x="22828" y="9542"/>
                      </a:lnTo>
                      <a:lnTo>
                        <a:pt x="22828" y="9416"/>
                      </a:lnTo>
                      <a:lnTo>
                        <a:pt x="22702" y="9312"/>
                      </a:lnTo>
                      <a:lnTo>
                        <a:pt x="22619" y="9144"/>
                      </a:lnTo>
                      <a:lnTo>
                        <a:pt x="22598" y="8956"/>
                      </a:lnTo>
                      <a:lnTo>
                        <a:pt x="22514" y="8830"/>
                      </a:lnTo>
                      <a:lnTo>
                        <a:pt x="22430" y="8830"/>
                      </a:lnTo>
                      <a:lnTo>
                        <a:pt x="22367" y="8851"/>
                      </a:lnTo>
                      <a:lnTo>
                        <a:pt x="22284" y="8809"/>
                      </a:lnTo>
                      <a:lnTo>
                        <a:pt x="22263" y="8642"/>
                      </a:lnTo>
                      <a:lnTo>
                        <a:pt x="22200" y="8621"/>
                      </a:lnTo>
                      <a:lnTo>
                        <a:pt x="22179" y="8537"/>
                      </a:lnTo>
                      <a:lnTo>
                        <a:pt x="22054" y="8412"/>
                      </a:lnTo>
                      <a:lnTo>
                        <a:pt x="21970" y="8370"/>
                      </a:lnTo>
                      <a:lnTo>
                        <a:pt x="22012" y="8265"/>
                      </a:lnTo>
                      <a:lnTo>
                        <a:pt x="21949" y="8119"/>
                      </a:lnTo>
                      <a:lnTo>
                        <a:pt x="22054" y="7993"/>
                      </a:lnTo>
                      <a:lnTo>
                        <a:pt x="22074" y="7805"/>
                      </a:lnTo>
                      <a:lnTo>
                        <a:pt x="22012" y="7742"/>
                      </a:lnTo>
                      <a:lnTo>
                        <a:pt x="22054" y="7638"/>
                      </a:lnTo>
                      <a:lnTo>
                        <a:pt x="21970" y="7575"/>
                      </a:lnTo>
                      <a:lnTo>
                        <a:pt x="21949" y="7638"/>
                      </a:lnTo>
                      <a:lnTo>
                        <a:pt x="21991" y="7679"/>
                      </a:lnTo>
                      <a:lnTo>
                        <a:pt x="21949" y="7763"/>
                      </a:lnTo>
                      <a:lnTo>
                        <a:pt x="21677" y="7533"/>
                      </a:lnTo>
                      <a:lnTo>
                        <a:pt x="21635" y="7366"/>
                      </a:lnTo>
                      <a:lnTo>
                        <a:pt x="21572" y="7387"/>
                      </a:lnTo>
                      <a:lnTo>
                        <a:pt x="21572" y="7470"/>
                      </a:lnTo>
                      <a:lnTo>
                        <a:pt x="21551" y="7575"/>
                      </a:lnTo>
                      <a:lnTo>
                        <a:pt x="21593" y="7763"/>
                      </a:lnTo>
                      <a:lnTo>
                        <a:pt x="21468" y="7596"/>
                      </a:lnTo>
                      <a:lnTo>
                        <a:pt x="21426" y="7659"/>
                      </a:lnTo>
                      <a:lnTo>
                        <a:pt x="21426" y="7554"/>
                      </a:lnTo>
                      <a:lnTo>
                        <a:pt x="21363" y="7470"/>
                      </a:lnTo>
                      <a:lnTo>
                        <a:pt x="21342" y="7135"/>
                      </a:lnTo>
                      <a:lnTo>
                        <a:pt x="21384" y="7115"/>
                      </a:lnTo>
                      <a:lnTo>
                        <a:pt x="21384" y="7031"/>
                      </a:lnTo>
                      <a:lnTo>
                        <a:pt x="21279" y="6947"/>
                      </a:lnTo>
                      <a:lnTo>
                        <a:pt x="21321" y="6863"/>
                      </a:lnTo>
                      <a:lnTo>
                        <a:pt x="21238" y="6801"/>
                      </a:lnTo>
                      <a:lnTo>
                        <a:pt x="21258" y="6696"/>
                      </a:lnTo>
                      <a:lnTo>
                        <a:pt x="21070" y="6529"/>
                      </a:lnTo>
                      <a:lnTo>
                        <a:pt x="21028" y="6424"/>
                      </a:lnTo>
                      <a:lnTo>
                        <a:pt x="21028" y="6299"/>
                      </a:lnTo>
                      <a:lnTo>
                        <a:pt x="21133" y="6319"/>
                      </a:lnTo>
                      <a:lnTo>
                        <a:pt x="21133" y="6194"/>
                      </a:lnTo>
                      <a:lnTo>
                        <a:pt x="21028" y="6027"/>
                      </a:lnTo>
                      <a:lnTo>
                        <a:pt x="20966" y="6068"/>
                      </a:lnTo>
                      <a:lnTo>
                        <a:pt x="20861" y="6068"/>
                      </a:lnTo>
                      <a:lnTo>
                        <a:pt x="20756" y="5880"/>
                      </a:lnTo>
                      <a:lnTo>
                        <a:pt x="20694" y="5880"/>
                      </a:lnTo>
                      <a:lnTo>
                        <a:pt x="20589" y="5796"/>
                      </a:lnTo>
                      <a:lnTo>
                        <a:pt x="20505" y="5859"/>
                      </a:lnTo>
                      <a:lnTo>
                        <a:pt x="20484" y="5796"/>
                      </a:lnTo>
                      <a:lnTo>
                        <a:pt x="20338" y="5754"/>
                      </a:lnTo>
                      <a:lnTo>
                        <a:pt x="20275" y="5817"/>
                      </a:lnTo>
                      <a:lnTo>
                        <a:pt x="20317" y="5713"/>
                      </a:lnTo>
                      <a:lnTo>
                        <a:pt x="20442" y="5692"/>
                      </a:lnTo>
                      <a:lnTo>
                        <a:pt x="20442" y="5608"/>
                      </a:lnTo>
                      <a:lnTo>
                        <a:pt x="20422" y="5545"/>
                      </a:lnTo>
                      <a:lnTo>
                        <a:pt x="20296" y="5566"/>
                      </a:lnTo>
                      <a:lnTo>
                        <a:pt x="20191" y="5545"/>
                      </a:lnTo>
                      <a:lnTo>
                        <a:pt x="20170" y="5482"/>
                      </a:lnTo>
                      <a:lnTo>
                        <a:pt x="20087" y="5482"/>
                      </a:lnTo>
                      <a:lnTo>
                        <a:pt x="19857" y="5336"/>
                      </a:lnTo>
                      <a:lnTo>
                        <a:pt x="19752" y="5127"/>
                      </a:lnTo>
                      <a:lnTo>
                        <a:pt x="19710" y="4918"/>
                      </a:lnTo>
                      <a:lnTo>
                        <a:pt x="19668" y="4771"/>
                      </a:lnTo>
                      <a:lnTo>
                        <a:pt x="19668" y="4666"/>
                      </a:lnTo>
                      <a:lnTo>
                        <a:pt x="19710" y="4646"/>
                      </a:lnTo>
                      <a:lnTo>
                        <a:pt x="19773" y="4415"/>
                      </a:lnTo>
                      <a:lnTo>
                        <a:pt x="19689" y="4122"/>
                      </a:lnTo>
                      <a:lnTo>
                        <a:pt x="19647" y="3976"/>
                      </a:lnTo>
                      <a:lnTo>
                        <a:pt x="19689" y="3934"/>
                      </a:lnTo>
                      <a:lnTo>
                        <a:pt x="19606" y="3892"/>
                      </a:lnTo>
                      <a:lnTo>
                        <a:pt x="19543" y="3892"/>
                      </a:lnTo>
                      <a:lnTo>
                        <a:pt x="19438" y="3662"/>
                      </a:lnTo>
                      <a:lnTo>
                        <a:pt x="19438" y="3369"/>
                      </a:lnTo>
                      <a:lnTo>
                        <a:pt x="19459" y="3348"/>
                      </a:lnTo>
                      <a:lnTo>
                        <a:pt x="19459" y="3265"/>
                      </a:lnTo>
                      <a:lnTo>
                        <a:pt x="19396" y="3202"/>
                      </a:lnTo>
                      <a:lnTo>
                        <a:pt x="19375" y="2846"/>
                      </a:lnTo>
                      <a:lnTo>
                        <a:pt x="19438" y="2762"/>
                      </a:lnTo>
                      <a:lnTo>
                        <a:pt x="19375" y="2637"/>
                      </a:lnTo>
                      <a:lnTo>
                        <a:pt x="19438" y="2616"/>
                      </a:lnTo>
                      <a:lnTo>
                        <a:pt x="19438" y="2532"/>
                      </a:lnTo>
                      <a:lnTo>
                        <a:pt x="19250" y="2323"/>
                      </a:lnTo>
                      <a:lnTo>
                        <a:pt x="19124" y="2260"/>
                      </a:lnTo>
                      <a:lnTo>
                        <a:pt x="19145" y="2218"/>
                      </a:lnTo>
                      <a:lnTo>
                        <a:pt x="19020" y="2093"/>
                      </a:lnTo>
                      <a:lnTo>
                        <a:pt x="18915" y="2156"/>
                      </a:lnTo>
                      <a:lnTo>
                        <a:pt x="18852" y="2114"/>
                      </a:lnTo>
                      <a:lnTo>
                        <a:pt x="18769" y="2239"/>
                      </a:lnTo>
                      <a:lnTo>
                        <a:pt x="18706" y="2239"/>
                      </a:lnTo>
                      <a:lnTo>
                        <a:pt x="18559" y="2051"/>
                      </a:lnTo>
                      <a:lnTo>
                        <a:pt x="18601" y="1988"/>
                      </a:lnTo>
                      <a:lnTo>
                        <a:pt x="18517" y="1800"/>
                      </a:lnTo>
                      <a:lnTo>
                        <a:pt x="18538" y="1591"/>
                      </a:lnTo>
                      <a:lnTo>
                        <a:pt x="18517" y="1319"/>
                      </a:lnTo>
                      <a:lnTo>
                        <a:pt x="18497" y="1361"/>
                      </a:lnTo>
                      <a:lnTo>
                        <a:pt x="18434" y="1256"/>
                      </a:lnTo>
                      <a:lnTo>
                        <a:pt x="18497" y="1151"/>
                      </a:lnTo>
                      <a:lnTo>
                        <a:pt x="18413" y="1047"/>
                      </a:lnTo>
                      <a:lnTo>
                        <a:pt x="18392" y="942"/>
                      </a:lnTo>
                      <a:lnTo>
                        <a:pt x="18329" y="900"/>
                      </a:lnTo>
                      <a:lnTo>
                        <a:pt x="18329" y="754"/>
                      </a:lnTo>
                      <a:lnTo>
                        <a:pt x="18413" y="670"/>
                      </a:lnTo>
                      <a:lnTo>
                        <a:pt x="18329" y="649"/>
                      </a:lnTo>
                      <a:lnTo>
                        <a:pt x="18225" y="670"/>
                      </a:lnTo>
                      <a:lnTo>
                        <a:pt x="18141" y="586"/>
                      </a:lnTo>
                      <a:lnTo>
                        <a:pt x="18204" y="314"/>
                      </a:lnTo>
                      <a:lnTo>
                        <a:pt x="18183" y="252"/>
                      </a:lnTo>
                      <a:lnTo>
                        <a:pt x="18120" y="105"/>
                      </a:lnTo>
                      <a:lnTo>
                        <a:pt x="18015" y="63"/>
                      </a:lnTo>
                      <a:lnTo>
                        <a:pt x="18015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97" name="Google Shape;597;p35"/>
                <p:cNvSpPr/>
                <p:nvPr/>
              </p:nvSpPr>
              <p:spPr>
                <a:xfrm>
                  <a:off x="5683950" y="3957275"/>
                  <a:ext cx="54950" cy="7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8" h="2847" extrusionOk="0">
                      <a:moveTo>
                        <a:pt x="168" y="1"/>
                      </a:moveTo>
                      <a:lnTo>
                        <a:pt x="126" y="64"/>
                      </a:lnTo>
                      <a:lnTo>
                        <a:pt x="126" y="189"/>
                      </a:lnTo>
                      <a:lnTo>
                        <a:pt x="105" y="210"/>
                      </a:lnTo>
                      <a:lnTo>
                        <a:pt x="105" y="336"/>
                      </a:lnTo>
                      <a:lnTo>
                        <a:pt x="126" y="587"/>
                      </a:lnTo>
                      <a:lnTo>
                        <a:pt x="105" y="733"/>
                      </a:lnTo>
                      <a:lnTo>
                        <a:pt x="126" y="1005"/>
                      </a:lnTo>
                      <a:lnTo>
                        <a:pt x="168" y="1214"/>
                      </a:lnTo>
                      <a:lnTo>
                        <a:pt x="126" y="1361"/>
                      </a:lnTo>
                      <a:lnTo>
                        <a:pt x="189" y="1382"/>
                      </a:lnTo>
                      <a:lnTo>
                        <a:pt x="189" y="1466"/>
                      </a:lnTo>
                      <a:lnTo>
                        <a:pt x="294" y="1570"/>
                      </a:lnTo>
                      <a:lnTo>
                        <a:pt x="168" y="1570"/>
                      </a:lnTo>
                      <a:lnTo>
                        <a:pt x="64" y="1466"/>
                      </a:lnTo>
                      <a:lnTo>
                        <a:pt x="1" y="1570"/>
                      </a:lnTo>
                      <a:lnTo>
                        <a:pt x="1" y="1779"/>
                      </a:lnTo>
                      <a:lnTo>
                        <a:pt x="85" y="1842"/>
                      </a:lnTo>
                      <a:lnTo>
                        <a:pt x="64" y="1884"/>
                      </a:lnTo>
                      <a:lnTo>
                        <a:pt x="64" y="2198"/>
                      </a:lnTo>
                      <a:lnTo>
                        <a:pt x="105" y="2261"/>
                      </a:lnTo>
                      <a:lnTo>
                        <a:pt x="85" y="2303"/>
                      </a:lnTo>
                      <a:lnTo>
                        <a:pt x="105" y="2470"/>
                      </a:lnTo>
                      <a:lnTo>
                        <a:pt x="210" y="2491"/>
                      </a:lnTo>
                      <a:lnTo>
                        <a:pt x="168" y="2575"/>
                      </a:lnTo>
                      <a:lnTo>
                        <a:pt x="168" y="2700"/>
                      </a:lnTo>
                      <a:lnTo>
                        <a:pt x="210" y="2721"/>
                      </a:lnTo>
                      <a:lnTo>
                        <a:pt x="315" y="2700"/>
                      </a:lnTo>
                      <a:lnTo>
                        <a:pt x="398" y="2784"/>
                      </a:lnTo>
                      <a:lnTo>
                        <a:pt x="503" y="2637"/>
                      </a:lnTo>
                      <a:lnTo>
                        <a:pt x="503" y="2742"/>
                      </a:lnTo>
                      <a:lnTo>
                        <a:pt x="545" y="2847"/>
                      </a:lnTo>
                      <a:lnTo>
                        <a:pt x="649" y="2847"/>
                      </a:lnTo>
                      <a:lnTo>
                        <a:pt x="754" y="2700"/>
                      </a:lnTo>
                      <a:lnTo>
                        <a:pt x="796" y="2595"/>
                      </a:lnTo>
                      <a:lnTo>
                        <a:pt x="838" y="2407"/>
                      </a:lnTo>
                      <a:lnTo>
                        <a:pt x="921" y="2491"/>
                      </a:lnTo>
                      <a:lnTo>
                        <a:pt x="942" y="2428"/>
                      </a:lnTo>
                      <a:lnTo>
                        <a:pt x="1047" y="2365"/>
                      </a:lnTo>
                      <a:lnTo>
                        <a:pt x="1110" y="2219"/>
                      </a:lnTo>
                      <a:lnTo>
                        <a:pt x="1110" y="2365"/>
                      </a:lnTo>
                      <a:lnTo>
                        <a:pt x="1173" y="2386"/>
                      </a:lnTo>
                      <a:lnTo>
                        <a:pt x="1235" y="2282"/>
                      </a:lnTo>
                      <a:lnTo>
                        <a:pt x="1340" y="2261"/>
                      </a:lnTo>
                      <a:lnTo>
                        <a:pt x="1382" y="2303"/>
                      </a:lnTo>
                      <a:lnTo>
                        <a:pt x="1361" y="2407"/>
                      </a:lnTo>
                      <a:lnTo>
                        <a:pt x="1256" y="2365"/>
                      </a:lnTo>
                      <a:lnTo>
                        <a:pt x="1256" y="2512"/>
                      </a:lnTo>
                      <a:lnTo>
                        <a:pt x="1361" y="2470"/>
                      </a:lnTo>
                      <a:lnTo>
                        <a:pt x="1424" y="2491"/>
                      </a:lnTo>
                      <a:lnTo>
                        <a:pt x="1549" y="2303"/>
                      </a:lnTo>
                      <a:lnTo>
                        <a:pt x="1549" y="2219"/>
                      </a:lnTo>
                      <a:lnTo>
                        <a:pt x="1466" y="2177"/>
                      </a:lnTo>
                      <a:lnTo>
                        <a:pt x="1549" y="2072"/>
                      </a:lnTo>
                      <a:lnTo>
                        <a:pt x="1549" y="1947"/>
                      </a:lnTo>
                      <a:lnTo>
                        <a:pt x="1633" y="1947"/>
                      </a:lnTo>
                      <a:lnTo>
                        <a:pt x="1675" y="1884"/>
                      </a:lnTo>
                      <a:lnTo>
                        <a:pt x="1675" y="1633"/>
                      </a:lnTo>
                      <a:lnTo>
                        <a:pt x="1758" y="1570"/>
                      </a:lnTo>
                      <a:lnTo>
                        <a:pt x="1800" y="1466"/>
                      </a:lnTo>
                      <a:lnTo>
                        <a:pt x="1842" y="1633"/>
                      </a:lnTo>
                      <a:lnTo>
                        <a:pt x="1863" y="1696"/>
                      </a:lnTo>
                      <a:lnTo>
                        <a:pt x="1905" y="1570"/>
                      </a:lnTo>
                      <a:lnTo>
                        <a:pt x="1905" y="1466"/>
                      </a:lnTo>
                      <a:lnTo>
                        <a:pt x="1947" y="1424"/>
                      </a:lnTo>
                      <a:lnTo>
                        <a:pt x="1905" y="1256"/>
                      </a:lnTo>
                      <a:lnTo>
                        <a:pt x="1989" y="1131"/>
                      </a:lnTo>
                      <a:lnTo>
                        <a:pt x="1989" y="922"/>
                      </a:lnTo>
                      <a:lnTo>
                        <a:pt x="2093" y="796"/>
                      </a:lnTo>
                      <a:lnTo>
                        <a:pt x="2156" y="503"/>
                      </a:lnTo>
                      <a:lnTo>
                        <a:pt x="2198" y="398"/>
                      </a:lnTo>
                      <a:lnTo>
                        <a:pt x="2072" y="294"/>
                      </a:lnTo>
                      <a:lnTo>
                        <a:pt x="1947" y="294"/>
                      </a:lnTo>
                      <a:lnTo>
                        <a:pt x="1947" y="315"/>
                      </a:lnTo>
                      <a:lnTo>
                        <a:pt x="1884" y="419"/>
                      </a:lnTo>
                      <a:lnTo>
                        <a:pt x="1863" y="398"/>
                      </a:lnTo>
                      <a:lnTo>
                        <a:pt x="1800" y="398"/>
                      </a:lnTo>
                      <a:lnTo>
                        <a:pt x="1738" y="440"/>
                      </a:lnTo>
                      <a:lnTo>
                        <a:pt x="1675" y="503"/>
                      </a:lnTo>
                      <a:lnTo>
                        <a:pt x="1340" y="482"/>
                      </a:lnTo>
                      <a:lnTo>
                        <a:pt x="1256" y="524"/>
                      </a:lnTo>
                      <a:lnTo>
                        <a:pt x="1256" y="629"/>
                      </a:lnTo>
                      <a:lnTo>
                        <a:pt x="1173" y="545"/>
                      </a:lnTo>
                      <a:lnTo>
                        <a:pt x="1068" y="545"/>
                      </a:lnTo>
                      <a:lnTo>
                        <a:pt x="1005" y="608"/>
                      </a:lnTo>
                      <a:lnTo>
                        <a:pt x="901" y="524"/>
                      </a:lnTo>
                      <a:lnTo>
                        <a:pt x="733" y="398"/>
                      </a:lnTo>
                      <a:lnTo>
                        <a:pt x="524" y="294"/>
                      </a:lnTo>
                      <a:lnTo>
                        <a:pt x="524" y="106"/>
                      </a:lnTo>
                      <a:lnTo>
                        <a:pt x="482" y="168"/>
                      </a:lnTo>
                      <a:lnTo>
                        <a:pt x="440" y="210"/>
                      </a:lnTo>
                      <a:lnTo>
                        <a:pt x="377" y="126"/>
                      </a:lnTo>
                      <a:lnTo>
                        <a:pt x="273" y="85"/>
                      </a:lnTo>
                      <a:lnTo>
                        <a:pt x="168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598" name="Google Shape;598;p35"/>
              <p:cNvGrpSpPr/>
              <p:nvPr/>
            </p:nvGrpSpPr>
            <p:grpSpPr>
              <a:xfrm>
                <a:off x="5952300" y="3852150"/>
                <a:ext cx="231225" cy="287200"/>
                <a:chOff x="5952300" y="3852150"/>
                <a:chExt cx="231225" cy="287200"/>
              </a:xfrm>
            </p:grpSpPr>
            <p:sp>
              <p:nvSpPr>
                <p:cNvPr id="599" name="Google Shape;599;p35"/>
                <p:cNvSpPr/>
                <p:nvPr/>
              </p:nvSpPr>
              <p:spPr>
                <a:xfrm>
                  <a:off x="5952300" y="3996525"/>
                  <a:ext cx="145450" cy="14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8" h="5713" extrusionOk="0">
                      <a:moveTo>
                        <a:pt x="5064" y="0"/>
                      </a:moveTo>
                      <a:lnTo>
                        <a:pt x="4918" y="105"/>
                      </a:lnTo>
                      <a:lnTo>
                        <a:pt x="4834" y="126"/>
                      </a:lnTo>
                      <a:lnTo>
                        <a:pt x="4729" y="209"/>
                      </a:lnTo>
                      <a:lnTo>
                        <a:pt x="4729" y="377"/>
                      </a:lnTo>
                      <a:lnTo>
                        <a:pt x="4625" y="628"/>
                      </a:lnTo>
                      <a:lnTo>
                        <a:pt x="4520" y="753"/>
                      </a:lnTo>
                      <a:lnTo>
                        <a:pt x="4457" y="774"/>
                      </a:lnTo>
                      <a:lnTo>
                        <a:pt x="4332" y="942"/>
                      </a:lnTo>
                      <a:lnTo>
                        <a:pt x="4290" y="1025"/>
                      </a:lnTo>
                      <a:lnTo>
                        <a:pt x="4185" y="1067"/>
                      </a:lnTo>
                      <a:lnTo>
                        <a:pt x="4081" y="1046"/>
                      </a:lnTo>
                      <a:lnTo>
                        <a:pt x="3976" y="1130"/>
                      </a:lnTo>
                      <a:lnTo>
                        <a:pt x="3934" y="1235"/>
                      </a:lnTo>
                      <a:lnTo>
                        <a:pt x="3934" y="1339"/>
                      </a:lnTo>
                      <a:lnTo>
                        <a:pt x="3892" y="1360"/>
                      </a:lnTo>
                      <a:lnTo>
                        <a:pt x="3788" y="1465"/>
                      </a:lnTo>
                      <a:lnTo>
                        <a:pt x="3788" y="1590"/>
                      </a:lnTo>
                      <a:lnTo>
                        <a:pt x="3725" y="1674"/>
                      </a:lnTo>
                      <a:lnTo>
                        <a:pt x="3704" y="1758"/>
                      </a:lnTo>
                      <a:lnTo>
                        <a:pt x="3495" y="2009"/>
                      </a:lnTo>
                      <a:lnTo>
                        <a:pt x="3286" y="2176"/>
                      </a:lnTo>
                      <a:lnTo>
                        <a:pt x="3160" y="2197"/>
                      </a:lnTo>
                      <a:lnTo>
                        <a:pt x="2993" y="2281"/>
                      </a:lnTo>
                      <a:lnTo>
                        <a:pt x="2993" y="2344"/>
                      </a:lnTo>
                      <a:lnTo>
                        <a:pt x="2888" y="2344"/>
                      </a:lnTo>
                      <a:lnTo>
                        <a:pt x="2679" y="2469"/>
                      </a:lnTo>
                      <a:lnTo>
                        <a:pt x="2512" y="2616"/>
                      </a:lnTo>
                      <a:lnTo>
                        <a:pt x="2407" y="2637"/>
                      </a:lnTo>
                      <a:lnTo>
                        <a:pt x="2198" y="2783"/>
                      </a:lnTo>
                      <a:lnTo>
                        <a:pt x="2156" y="2846"/>
                      </a:lnTo>
                      <a:lnTo>
                        <a:pt x="2219" y="2929"/>
                      </a:lnTo>
                      <a:lnTo>
                        <a:pt x="2219" y="3055"/>
                      </a:lnTo>
                      <a:lnTo>
                        <a:pt x="2114" y="2950"/>
                      </a:lnTo>
                      <a:lnTo>
                        <a:pt x="2093" y="2929"/>
                      </a:lnTo>
                      <a:lnTo>
                        <a:pt x="1988" y="2950"/>
                      </a:lnTo>
                      <a:lnTo>
                        <a:pt x="1884" y="2992"/>
                      </a:lnTo>
                      <a:lnTo>
                        <a:pt x="1821" y="2950"/>
                      </a:lnTo>
                      <a:lnTo>
                        <a:pt x="1737" y="2950"/>
                      </a:lnTo>
                      <a:lnTo>
                        <a:pt x="1570" y="3118"/>
                      </a:lnTo>
                      <a:lnTo>
                        <a:pt x="1507" y="3201"/>
                      </a:lnTo>
                      <a:lnTo>
                        <a:pt x="1361" y="3327"/>
                      </a:lnTo>
                      <a:lnTo>
                        <a:pt x="1277" y="3348"/>
                      </a:lnTo>
                      <a:lnTo>
                        <a:pt x="1172" y="3453"/>
                      </a:lnTo>
                      <a:lnTo>
                        <a:pt x="1151" y="3620"/>
                      </a:lnTo>
                      <a:lnTo>
                        <a:pt x="1110" y="3536"/>
                      </a:lnTo>
                      <a:lnTo>
                        <a:pt x="1068" y="3473"/>
                      </a:lnTo>
                      <a:lnTo>
                        <a:pt x="1005" y="3557"/>
                      </a:lnTo>
                      <a:lnTo>
                        <a:pt x="942" y="3620"/>
                      </a:lnTo>
                      <a:lnTo>
                        <a:pt x="942" y="3746"/>
                      </a:lnTo>
                      <a:lnTo>
                        <a:pt x="879" y="3787"/>
                      </a:lnTo>
                      <a:lnTo>
                        <a:pt x="838" y="3766"/>
                      </a:lnTo>
                      <a:lnTo>
                        <a:pt x="670" y="3955"/>
                      </a:lnTo>
                      <a:lnTo>
                        <a:pt x="628" y="3955"/>
                      </a:lnTo>
                      <a:lnTo>
                        <a:pt x="566" y="4038"/>
                      </a:lnTo>
                      <a:lnTo>
                        <a:pt x="566" y="4206"/>
                      </a:lnTo>
                      <a:lnTo>
                        <a:pt x="524" y="4269"/>
                      </a:lnTo>
                      <a:lnTo>
                        <a:pt x="461" y="4164"/>
                      </a:lnTo>
                      <a:lnTo>
                        <a:pt x="419" y="4164"/>
                      </a:lnTo>
                      <a:lnTo>
                        <a:pt x="377" y="4206"/>
                      </a:lnTo>
                      <a:lnTo>
                        <a:pt x="335" y="4248"/>
                      </a:lnTo>
                      <a:lnTo>
                        <a:pt x="252" y="4415"/>
                      </a:lnTo>
                      <a:lnTo>
                        <a:pt x="252" y="4478"/>
                      </a:lnTo>
                      <a:lnTo>
                        <a:pt x="335" y="4582"/>
                      </a:lnTo>
                      <a:lnTo>
                        <a:pt x="377" y="4624"/>
                      </a:lnTo>
                      <a:lnTo>
                        <a:pt x="335" y="4666"/>
                      </a:lnTo>
                      <a:lnTo>
                        <a:pt x="252" y="4666"/>
                      </a:lnTo>
                      <a:lnTo>
                        <a:pt x="126" y="4687"/>
                      </a:lnTo>
                      <a:lnTo>
                        <a:pt x="1" y="4813"/>
                      </a:lnTo>
                      <a:lnTo>
                        <a:pt x="43" y="4834"/>
                      </a:lnTo>
                      <a:lnTo>
                        <a:pt x="126" y="4834"/>
                      </a:lnTo>
                      <a:lnTo>
                        <a:pt x="43" y="4896"/>
                      </a:lnTo>
                      <a:lnTo>
                        <a:pt x="43" y="5001"/>
                      </a:lnTo>
                      <a:lnTo>
                        <a:pt x="126" y="5085"/>
                      </a:lnTo>
                      <a:lnTo>
                        <a:pt x="168" y="5106"/>
                      </a:lnTo>
                      <a:lnTo>
                        <a:pt x="315" y="5106"/>
                      </a:lnTo>
                      <a:lnTo>
                        <a:pt x="335" y="5147"/>
                      </a:lnTo>
                      <a:lnTo>
                        <a:pt x="356" y="5147"/>
                      </a:lnTo>
                      <a:lnTo>
                        <a:pt x="377" y="5085"/>
                      </a:lnTo>
                      <a:lnTo>
                        <a:pt x="440" y="5085"/>
                      </a:lnTo>
                      <a:lnTo>
                        <a:pt x="524" y="5126"/>
                      </a:lnTo>
                      <a:lnTo>
                        <a:pt x="566" y="5210"/>
                      </a:lnTo>
                      <a:lnTo>
                        <a:pt x="545" y="5252"/>
                      </a:lnTo>
                      <a:lnTo>
                        <a:pt x="587" y="5315"/>
                      </a:lnTo>
                      <a:lnTo>
                        <a:pt x="670" y="5315"/>
                      </a:lnTo>
                      <a:lnTo>
                        <a:pt x="733" y="5336"/>
                      </a:lnTo>
                      <a:lnTo>
                        <a:pt x="754" y="5461"/>
                      </a:lnTo>
                      <a:lnTo>
                        <a:pt x="859" y="5545"/>
                      </a:lnTo>
                      <a:lnTo>
                        <a:pt x="942" y="5608"/>
                      </a:lnTo>
                      <a:lnTo>
                        <a:pt x="838" y="5670"/>
                      </a:lnTo>
                      <a:lnTo>
                        <a:pt x="879" y="5670"/>
                      </a:lnTo>
                      <a:lnTo>
                        <a:pt x="1005" y="5629"/>
                      </a:lnTo>
                      <a:lnTo>
                        <a:pt x="1005" y="5670"/>
                      </a:lnTo>
                      <a:lnTo>
                        <a:pt x="1110" y="5712"/>
                      </a:lnTo>
                      <a:lnTo>
                        <a:pt x="1256" y="5670"/>
                      </a:lnTo>
                      <a:lnTo>
                        <a:pt x="1465" y="5608"/>
                      </a:lnTo>
                      <a:lnTo>
                        <a:pt x="1612" y="5461"/>
                      </a:lnTo>
                      <a:lnTo>
                        <a:pt x="1737" y="5419"/>
                      </a:lnTo>
                      <a:lnTo>
                        <a:pt x="1737" y="5357"/>
                      </a:lnTo>
                      <a:lnTo>
                        <a:pt x="1716" y="5252"/>
                      </a:lnTo>
                      <a:lnTo>
                        <a:pt x="1800" y="5315"/>
                      </a:lnTo>
                      <a:lnTo>
                        <a:pt x="1779" y="5398"/>
                      </a:lnTo>
                      <a:lnTo>
                        <a:pt x="1905" y="5336"/>
                      </a:lnTo>
                      <a:lnTo>
                        <a:pt x="1926" y="5210"/>
                      </a:lnTo>
                      <a:lnTo>
                        <a:pt x="2009" y="5106"/>
                      </a:lnTo>
                      <a:lnTo>
                        <a:pt x="2198" y="5022"/>
                      </a:lnTo>
                      <a:lnTo>
                        <a:pt x="2323" y="5022"/>
                      </a:lnTo>
                      <a:lnTo>
                        <a:pt x="2365" y="5001"/>
                      </a:lnTo>
                      <a:lnTo>
                        <a:pt x="2365" y="4959"/>
                      </a:lnTo>
                      <a:lnTo>
                        <a:pt x="2260" y="4959"/>
                      </a:lnTo>
                      <a:lnTo>
                        <a:pt x="2323" y="4938"/>
                      </a:lnTo>
                      <a:lnTo>
                        <a:pt x="2344" y="4917"/>
                      </a:lnTo>
                      <a:lnTo>
                        <a:pt x="2323" y="4896"/>
                      </a:lnTo>
                      <a:lnTo>
                        <a:pt x="2449" y="4729"/>
                      </a:lnTo>
                      <a:lnTo>
                        <a:pt x="2532" y="4582"/>
                      </a:lnTo>
                      <a:lnTo>
                        <a:pt x="2574" y="4415"/>
                      </a:lnTo>
                      <a:lnTo>
                        <a:pt x="2658" y="4310"/>
                      </a:lnTo>
                      <a:lnTo>
                        <a:pt x="2930" y="4143"/>
                      </a:lnTo>
                      <a:lnTo>
                        <a:pt x="2972" y="4038"/>
                      </a:lnTo>
                      <a:lnTo>
                        <a:pt x="2993" y="3913"/>
                      </a:lnTo>
                      <a:lnTo>
                        <a:pt x="3097" y="3746"/>
                      </a:lnTo>
                      <a:lnTo>
                        <a:pt x="3160" y="3641"/>
                      </a:lnTo>
                      <a:lnTo>
                        <a:pt x="3181" y="3536"/>
                      </a:lnTo>
                      <a:lnTo>
                        <a:pt x="3265" y="3432"/>
                      </a:lnTo>
                      <a:lnTo>
                        <a:pt x="3369" y="3369"/>
                      </a:lnTo>
                      <a:lnTo>
                        <a:pt x="3390" y="3264"/>
                      </a:lnTo>
                      <a:lnTo>
                        <a:pt x="3474" y="3348"/>
                      </a:lnTo>
                      <a:lnTo>
                        <a:pt x="3516" y="3348"/>
                      </a:lnTo>
                      <a:lnTo>
                        <a:pt x="3558" y="3243"/>
                      </a:lnTo>
                      <a:lnTo>
                        <a:pt x="3662" y="3243"/>
                      </a:lnTo>
                      <a:lnTo>
                        <a:pt x="3725" y="3222"/>
                      </a:lnTo>
                      <a:lnTo>
                        <a:pt x="3788" y="3139"/>
                      </a:lnTo>
                      <a:lnTo>
                        <a:pt x="3788" y="3034"/>
                      </a:lnTo>
                      <a:lnTo>
                        <a:pt x="3704" y="2950"/>
                      </a:lnTo>
                      <a:lnTo>
                        <a:pt x="3704" y="2950"/>
                      </a:lnTo>
                      <a:lnTo>
                        <a:pt x="3809" y="3013"/>
                      </a:lnTo>
                      <a:lnTo>
                        <a:pt x="3830" y="3139"/>
                      </a:lnTo>
                      <a:lnTo>
                        <a:pt x="3892" y="3139"/>
                      </a:lnTo>
                      <a:lnTo>
                        <a:pt x="3976" y="3118"/>
                      </a:lnTo>
                      <a:lnTo>
                        <a:pt x="3976" y="3055"/>
                      </a:lnTo>
                      <a:lnTo>
                        <a:pt x="4039" y="3013"/>
                      </a:lnTo>
                      <a:lnTo>
                        <a:pt x="4123" y="3034"/>
                      </a:lnTo>
                      <a:lnTo>
                        <a:pt x="4123" y="3097"/>
                      </a:lnTo>
                      <a:lnTo>
                        <a:pt x="4018" y="3139"/>
                      </a:lnTo>
                      <a:lnTo>
                        <a:pt x="4123" y="3139"/>
                      </a:lnTo>
                      <a:lnTo>
                        <a:pt x="4227" y="3160"/>
                      </a:lnTo>
                      <a:lnTo>
                        <a:pt x="4248" y="3118"/>
                      </a:lnTo>
                      <a:lnTo>
                        <a:pt x="4248" y="3034"/>
                      </a:lnTo>
                      <a:lnTo>
                        <a:pt x="4290" y="2992"/>
                      </a:lnTo>
                      <a:lnTo>
                        <a:pt x="4311" y="3013"/>
                      </a:lnTo>
                      <a:lnTo>
                        <a:pt x="4311" y="3139"/>
                      </a:lnTo>
                      <a:lnTo>
                        <a:pt x="4332" y="3160"/>
                      </a:lnTo>
                      <a:lnTo>
                        <a:pt x="4395" y="3118"/>
                      </a:lnTo>
                      <a:lnTo>
                        <a:pt x="4416" y="2950"/>
                      </a:lnTo>
                      <a:lnTo>
                        <a:pt x="4353" y="2867"/>
                      </a:lnTo>
                      <a:lnTo>
                        <a:pt x="4290" y="2867"/>
                      </a:lnTo>
                      <a:lnTo>
                        <a:pt x="4311" y="2825"/>
                      </a:lnTo>
                      <a:lnTo>
                        <a:pt x="4311" y="2699"/>
                      </a:lnTo>
                      <a:lnTo>
                        <a:pt x="4332" y="2511"/>
                      </a:lnTo>
                      <a:lnTo>
                        <a:pt x="4416" y="2490"/>
                      </a:lnTo>
                      <a:lnTo>
                        <a:pt x="4562" y="2427"/>
                      </a:lnTo>
                      <a:lnTo>
                        <a:pt x="4750" y="2323"/>
                      </a:lnTo>
                      <a:lnTo>
                        <a:pt x="4771" y="2260"/>
                      </a:lnTo>
                      <a:lnTo>
                        <a:pt x="4918" y="2093"/>
                      </a:lnTo>
                      <a:lnTo>
                        <a:pt x="4918" y="1988"/>
                      </a:lnTo>
                      <a:lnTo>
                        <a:pt x="5043" y="1862"/>
                      </a:lnTo>
                      <a:lnTo>
                        <a:pt x="5127" y="1883"/>
                      </a:lnTo>
                      <a:lnTo>
                        <a:pt x="5127" y="1821"/>
                      </a:lnTo>
                      <a:lnTo>
                        <a:pt x="5336" y="1632"/>
                      </a:lnTo>
                      <a:lnTo>
                        <a:pt x="5336" y="1549"/>
                      </a:lnTo>
                      <a:lnTo>
                        <a:pt x="5650" y="1277"/>
                      </a:lnTo>
                      <a:lnTo>
                        <a:pt x="5755" y="1235"/>
                      </a:lnTo>
                      <a:lnTo>
                        <a:pt x="5692" y="1214"/>
                      </a:lnTo>
                      <a:lnTo>
                        <a:pt x="5671" y="1109"/>
                      </a:lnTo>
                      <a:lnTo>
                        <a:pt x="5608" y="1005"/>
                      </a:lnTo>
                      <a:lnTo>
                        <a:pt x="5650" y="900"/>
                      </a:lnTo>
                      <a:lnTo>
                        <a:pt x="5671" y="774"/>
                      </a:lnTo>
                      <a:lnTo>
                        <a:pt x="5692" y="816"/>
                      </a:lnTo>
                      <a:lnTo>
                        <a:pt x="5797" y="649"/>
                      </a:lnTo>
                      <a:lnTo>
                        <a:pt x="5713" y="691"/>
                      </a:lnTo>
                      <a:lnTo>
                        <a:pt x="5650" y="691"/>
                      </a:lnTo>
                      <a:lnTo>
                        <a:pt x="5755" y="628"/>
                      </a:lnTo>
                      <a:lnTo>
                        <a:pt x="5817" y="502"/>
                      </a:lnTo>
                      <a:lnTo>
                        <a:pt x="5797" y="502"/>
                      </a:lnTo>
                      <a:lnTo>
                        <a:pt x="5797" y="419"/>
                      </a:lnTo>
                      <a:lnTo>
                        <a:pt x="5713" y="419"/>
                      </a:lnTo>
                      <a:lnTo>
                        <a:pt x="5650" y="544"/>
                      </a:lnTo>
                      <a:lnTo>
                        <a:pt x="5671" y="586"/>
                      </a:lnTo>
                      <a:lnTo>
                        <a:pt x="5713" y="607"/>
                      </a:lnTo>
                      <a:lnTo>
                        <a:pt x="5608" y="649"/>
                      </a:lnTo>
                      <a:lnTo>
                        <a:pt x="5566" y="607"/>
                      </a:lnTo>
                      <a:lnTo>
                        <a:pt x="5566" y="544"/>
                      </a:lnTo>
                      <a:lnTo>
                        <a:pt x="5504" y="544"/>
                      </a:lnTo>
                      <a:lnTo>
                        <a:pt x="5441" y="523"/>
                      </a:lnTo>
                      <a:lnTo>
                        <a:pt x="5378" y="586"/>
                      </a:lnTo>
                      <a:lnTo>
                        <a:pt x="5294" y="691"/>
                      </a:lnTo>
                      <a:lnTo>
                        <a:pt x="5232" y="628"/>
                      </a:lnTo>
                      <a:lnTo>
                        <a:pt x="5169" y="481"/>
                      </a:lnTo>
                      <a:lnTo>
                        <a:pt x="5232" y="440"/>
                      </a:lnTo>
                      <a:lnTo>
                        <a:pt x="5273" y="377"/>
                      </a:lnTo>
                      <a:lnTo>
                        <a:pt x="5273" y="314"/>
                      </a:lnTo>
                      <a:lnTo>
                        <a:pt x="5252" y="293"/>
                      </a:lnTo>
                      <a:lnTo>
                        <a:pt x="5273" y="251"/>
                      </a:lnTo>
                      <a:lnTo>
                        <a:pt x="5232" y="209"/>
                      </a:lnTo>
                      <a:lnTo>
                        <a:pt x="5169" y="251"/>
                      </a:lnTo>
                      <a:lnTo>
                        <a:pt x="5127" y="230"/>
                      </a:lnTo>
                      <a:lnTo>
                        <a:pt x="5064" y="188"/>
                      </a:lnTo>
                      <a:lnTo>
                        <a:pt x="5085" y="105"/>
                      </a:lnTo>
                      <a:lnTo>
                        <a:pt x="5169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00" name="Google Shape;600;p35"/>
                <p:cNvSpPr/>
                <p:nvPr/>
              </p:nvSpPr>
              <p:spPr>
                <a:xfrm>
                  <a:off x="6101375" y="3852150"/>
                  <a:ext cx="82150" cy="17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6" h="6843" extrusionOk="0">
                      <a:moveTo>
                        <a:pt x="880" y="0"/>
                      </a:moveTo>
                      <a:lnTo>
                        <a:pt x="796" y="21"/>
                      </a:lnTo>
                      <a:lnTo>
                        <a:pt x="650" y="21"/>
                      </a:lnTo>
                      <a:lnTo>
                        <a:pt x="650" y="42"/>
                      </a:lnTo>
                      <a:lnTo>
                        <a:pt x="733" y="126"/>
                      </a:lnTo>
                      <a:lnTo>
                        <a:pt x="859" y="440"/>
                      </a:lnTo>
                      <a:lnTo>
                        <a:pt x="859" y="544"/>
                      </a:lnTo>
                      <a:lnTo>
                        <a:pt x="859" y="733"/>
                      </a:lnTo>
                      <a:lnTo>
                        <a:pt x="796" y="774"/>
                      </a:lnTo>
                      <a:lnTo>
                        <a:pt x="754" y="774"/>
                      </a:lnTo>
                      <a:lnTo>
                        <a:pt x="754" y="795"/>
                      </a:lnTo>
                      <a:lnTo>
                        <a:pt x="796" y="1046"/>
                      </a:lnTo>
                      <a:lnTo>
                        <a:pt x="838" y="1067"/>
                      </a:lnTo>
                      <a:lnTo>
                        <a:pt x="942" y="1026"/>
                      </a:lnTo>
                      <a:lnTo>
                        <a:pt x="1047" y="1026"/>
                      </a:lnTo>
                      <a:lnTo>
                        <a:pt x="963" y="1046"/>
                      </a:lnTo>
                      <a:lnTo>
                        <a:pt x="880" y="1151"/>
                      </a:lnTo>
                      <a:lnTo>
                        <a:pt x="901" y="1277"/>
                      </a:lnTo>
                      <a:lnTo>
                        <a:pt x="984" y="1444"/>
                      </a:lnTo>
                      <a:lnTo>
                        <a:pt x="1005" y="1716"/>
                      </a:lnTo>
                      <a:lnTo>
                        <a:pt x="1005" y="1904"/>
                      </a:lnTo>
                      <a:lnTo>
                        <a:pt x="1005" y="2030"/>
                      </a:lnTo>
                      <a:lnTo>
                        <a:pt x="1068" y="2009"/>
                      </a:lnTo>
                      <a:lnTo>
                        <a:pt x="1089" y="1904"/>
                      </a:lnTo>
                      <a:lnTo>
                        <a:pt x="1068" y="1821"/>
                      </a:lnTo>
                      <a:lnTo>
                        <a:pt x="1089" y="1800"/>
                      </a:lnTo>
                      <a:lnTo>
                        <a:pt x="1152" y="1842"/>
                      </a:lnTo>
                      <a:lnTo>
                        <a:pt x="1152" y="1967"/>
                      </a:lnTo>
                      <a:lnTo>
                        <a:pt x="1194" y="1967"/>
                      </a:lnTo>
                      <a:lnTo>
                        <a:pt x="1214" y="1904"/>
                      </a:lnTo>
                      <a:lnTo>
                        <a:pt x="1194" y="1842"/>
                      </a:lnTo>
                      <a:lnTo>
                        <a:pt x="1214" y="1842"/>
                      </a:lnTo>
                      <a:lnTo>
                        <a:pt x="1256" y="1925"/>
                      </a:lnTo>
                      <a:lnTo>
                        <a:pt x="1173" y="2030"/>
                      </a:lnTo>
                      <a:lnTo>
                        <a:pt x="1152" y="2134"/>
                      </a:lnTo>
                      <a:lnTo>
                        <a:pt x="1152" y="2197"/>
                      </a:lnTo>
                      <a:lnTo>
                        <a:pt x="1110" y="2218"/>
                      </a:lnTo>
                      <a:lnTo>
                        <a:pt x="1068" y="2134"/>
                      </a:lnTo>
                      <a:lnTo>
                        <a:pt x="1005" y="2134"/>
                      </a:lnTo>
                      <a:lnTo>
                        <a:pt x="1047" y="2323"/>
                      </a:lnTo>
                      <a:lnTo>
                        <a:pt x="1110" y="2532"/>
                      </a:lnTo>
                      <a:lnTo>
                        <a:pt x="1173" y="2553"/>
                      </a:lnTo>
                      <a:lnTo>
                        <a:pt x="1194" y="2532"/>
                      </a:lnTo>
                      <a:lnTo>
                        <a:pt x="1256" y="2616"/>
                      </a:lnTo>
                      <a:lnTo>
                        <a:pt x="1256" y="2658"/>
                      </a:lnTo>
                      <a:lnTo>
                        <a:pt x="1298" y="2699"/>
                      </a:lnTo>
                      <a:lnTo>
                        <a:pt x="1194" y="2762"/>
                      </a:lnTo>
                      <a:lnTo>
                        <a:pt x="1194" y="2825"/>
                      </a:lnTo>
                      <a:lnTo>
                        <a:pt x="1214" y="2867"/>
                      </a:lnTo>
                      <a:lnTo>
                        <a:pt x="1194" y="2950"/>
                      </a:lnTo>
                      <a:lnTo>
                        <a:pt x="1110" y="3139"/>
                      </a:lnTo>
                      <a:lnTo>
                        <a:pt x="1152" y="3243"/>
                      </a:lnTo>
                      <a:lnTo>
                        <a:pt x="1089" y="3264"/>
                      </a:lnTo>
                      <a:lnTo>
                        <a:pt x="1173" y="3348"/>
                      </a:lnTo>
                      <a:lnTo>
                        <a:pt x="1152" y="3369"/>
                      </a:lnTo>
                      <a:lnTo>
                        <a:pt x="1068" y="3369"/>
                      </a:lnTo>
                      <a:lnTo>
                        <a:pt x="1005" y="3474"/>
                      </a:lnTo>
                      <a:lnTo>
                        <a:pt x="1005" y="3536"/>
                      </a:lnTo>
                      <a:lnTo>
                        <a:pt x="1068" y="3599"/>
                      </a:lnTo>
                      <a:lnTo>
                        <a:pt x="1005" y="3641"/>
                      </a:lnTo>
                      <a:lnTo>
                        <a:pt x="942" y="3641"/>
                      </a:lnTo>
                      <a:lnTo>
                        <a:pt x="880" y="3767"/>
                      </a:lnTo>
                      <a:lnTo>
                        <a:pt x="796" y="4164"/>
                      </a:lnTo>
                      <a:lnTo>
                        <a:pt x="796" y="4269"/>
                      </a:lnTo>
                      <a:lnTo>
                        <a:pt x="733" y="4331"/>
                      </a:lnTo>
                      <a:lnTo>
                        <a:pt x="629" y="4331"/>
                      </a:lnTo>
                      <a:lnTo>
                        <a:pt x="545" y="4290"/>
                      </a:lnTo>
                      <a:lnTo>
                        <a:pt x="419" y="4311"/>
                      </a:lnTo>
                      <a:lnTo>
                        <a:pt x="210" y="4415"/>
                      </a:lnTo>
                      <a:lnTo>
                        <a:pt x="106" y="4520"/>
                      </a:lnTo>
                      <a:lnTo>
                        <a:pt x="64" y="4645"/>
                      </a:lnTo>
                      <a:lnTo>
                        <a:pt x="106" y="4834"/>
                      </a:lnTo>
                      <a:lnTo>
                        <a:pt x="210" y="4917"/>
                      </a:lnTo>
                      <a:lnTo>
                        <a:pt x="357" y="5022"/>
                      </a:lnTo>
                      <a:lnTo>
                        <a:pt x="440" y="5168"/>
                      </a:lnTo>
                      <a:lnTo>
                        <a:pt x="587" y="5231"/>
                      </a:lnTo>
                      <a:lnTo>
                        <a:pt x="650" y="5273"/>
                      </a:lnTo>
                      <a:lnTo>
                        <a:pt x="670" y="5545"/>
                      </a:lnTo>
                      <a:lnTo>
                        <a:pt x="691" y="5566"/>
                      </a:lnTo>
                      <a:lnTo>
                        <a:pt x="670" y="5587"/>
                      </a:lnTo>
                      <a:lnTo>
                        <a:pt x="670" y="5733"/>
                      </a:lnTo>
                      <a:lnTo>
                        <a:pt x="629" y="5838"/>
                      </a:lnTo>
                      <a:lnTo>
                        <a:pt x="378" y="6110"/>
                      </a:lnTo>
                      <a:lnTo>
                        <a:pt x="231" y="6277"/>
                      </a:lnTo>
                      <a:lnTo>
                        <a:pt x="43" y="6424"/>
                      </a:lnTo>
                      <a:lnTo>
                        <a:pt x="1" y="6508"/>
                      </a:lnTo>
                      <a:lnTo>
                        <a:pt x="22" y="6549"/>
                      </a:lnTo>
                      <a:lnTo>
                        <a:pt x="126" y="6591"/>
                      </a:lnTo>
                      <a:lnTo>
                        <a:pt x="147" y="6528"/>
                      </a:lnTo>
                      <a:lnTo>
                        <a:pt x="210" y="6528"/>
                      </a:lnTo>
                      <a:lnTo>
                        <a:pt x="210" y="6612"/>
                      </a:lnTo>
                      <a:lnTo>
                        <a:pt x="210" y="6675"/>
                      </a:lnTo>
                      <a:lnTo>
                        <a:pt x="231" y="6696"/>
                      </a:lnTo>
                      <a:lnTo>
                        <a:pt x="273" y="6675"/>
                      </a:lnTo>
                      <a:lnTo>
                        <a:pt x="315" y="6717"/>
                      </a:lnTo>
                      <a:lnTo>
                        <a:pt x="315" y="6800"/>
                      </a:lnTo>
                      <a:lnTo>
                        <a:pt x="336" y="6842"/>
                      </a:lnTo>
                      <a:lnTo>
                        <a:pt x="419" y="6821"/>
                      </a:lnTo>
                      <a:lnTo>
                        <a:pt x="629" y="6675"/>
                      </a:lnTo>
                      <a:lnTo>
                        <a:pt x="796" y="6528"/>
                      </a:lnTo>
                      <a:lnTo>
                        <a:pt x="984" y="6361"/>
                      </a:lnTo>
                      <a:lnTo>
                        <a:pt x="1152" y="6173"/>
                      </a:lnTo>
                      <a:lnTo>
                        <a:pt x="1319" y="5901"/>
                      </a:lnTo>
                      <a:lnTo>
                        <a:pt x="1424" y="5859"/>
                      </a:lnTo>
                      <a:lnTo>
                        <a:pt x="1507" y="5859"/>
                      </a:lnTo>
                      <a:lnTo>
                        <a:pt x="1570" y="5775"/>
                      </a:lnTo>
                      <a:lnTo>
                        <a:pt x="1570" y="5691"/>
                      </a:lnTo>
                      <a:lnTo>
                        <a:pt x="1612" y="5650"/>
                      </a:lnTo>
                      <a:lnTo>
                        <a:pt x="1717" y="5587"/>
                      </a:lnTo>
                      <a:lnTo>
                        <a:pt x="1800" y="5357"/>
                      </a:lnTo>
                      <a:lnTo>
                        <a:pt x="1905" y="5210"/>
                      </a:lnTo>
                      <a:lnTo>
                        <a:pt x="1905" y="5147"/>
                      </a:lnTo>
                      <a:lnTo>
                        <a:pt x="1989" y="5106"/>
                      </a:lnTo>
                      <a:lnTo>
                        <a:pt x="1884" y="4980"/>
                      </a:lnTo>
                      <a:lnTo>
                        <a:pt x="1717" y="4980"/>
                      </a:lnTo>
                      <a:lnTo>
                        <a:pt x="1800" y="4938"/>
                      </a:lnTo>
                      <a:lnTo>
                        <a:pt x="1884" y="4917"/>
                      </a:lnTo>
                      <a:lnTo>
                        <a:pt x="2114" y="4624"/>
                      </a:lnTo>
                      <a:lnTo>
                        <a:pt x="2240" y="4603"/>
                      </a:lnTo>
                      <a:lnTo>
                        <a:pt x="2428" y="4624"/>
                      </a:lnTo>
                      <a:lnTo>
                        <a:pt x="2512" y="4624"/>
                      </a:lnTo>
                      <a:lnTo>
                        <a:pt x="2512" y="4708"/>
                      </a:lnTo>
                      <a:lnTo>
                        <a:pt x="2512" y="4792"/>
                      </a:lnTo>
                      <a:lnTo>
                        <a:pt x="2616" y="4708"/>
                      </a:lnTo>
                      <a:lnTo>
                        <a:pt x="2679" y="4645"/>
                      </a:lnTo>
                      <a:lnTo>
                        <a:pt x="2533" y="4603"/>
                      </a:lnTo>
                      <a:lnTo>
                        <a:pt x="2554" y="4499"/>
                      </a:lnTo>
                      <a:lnTo>
                        <a:pt x="2637" y="4311"/>
                      </a:lnTo>
                      <a:lnTo>
                        <a:pt x="2679" y="4227"/>
                      </a:lnTo>
                      <a:lnTo>
                        <a:pt x="2784" y="4227"/>
                      </a:lnTo>
                      <a:lnTo>
                        <a:pt x="2826" y="4290"/>
                      </a:lnTo>
                      <a:lnTo>
                        <a:pt x="2867" y="4227"/>
                      </a:lnTo>
                      <a:lnTo>
                        <a:pt x="2930" y="4122"/>
                      </a:lnTo>
                      <a:lnTo>
                        <a:pt x="3077" y="3892"/>
                      </a:lnTo>
                      <a:lnTo>
                        <a:pt x="3077" y="3808"/>
                      </a:lnTo>
                      <a:lnTo>
                        <a:pt x="3077" y="3746"/>
                      </a:lnTo>
                      <a:lnTo>
                        <a:pt x="3098" y="3599"/>
                      </a:lnTo>
                      <a:lnTo>
                        <a:pt x="3202" y="3495"/>
                      </a:lnTo>
                      <a:lnTo>
                        <a:pt x="3286" y="3453"/>
                      </a:lnTo>
                      <a:lnTo>
                        <a:pt x="3286" y="3411"/>
                      </a:lnTo>
                      <a:lnTo>
                        <a:pt x="3160" y="3369"/>
                      </a:lnTo>
                      <a:lnTo>
                        <a:pt x="3098" y="3285"/>
                      </a:lnTo>
                      <a:lnTo>
                        <a:pt x="3139" y="3285"/>
                      </a:lnTo>
                      <a:lnTo>
                        <a:pt x="3160" y="3243"/>
                      </a:lnTo>
                      <a:lnTo>
                        <a:pt x="3035" y="3222"/>
                      </a:lnTo>
                      <a:lnTo>
                        <a:pt x="2888" y="3327"/>
                      </a:lnTo>
                      <a:lnTo>
                        <a:pt x="2679" y="3536"/>
                      </a:lnTo>
                      <a:lnTo>
                        <a:pt x="2554" y="3536"/>
                      </a:lnTo>
                      <a:lnTo>
                        <a:pt x="2470" y="3578"/>
                      </a:lnTo>
                      <a:lnTo>
                        <a:pt x="2365" y="3536"/>
                      </a:lnTo>
                      <a:lnTo>
                        <a:pt x="2135" y="3285"/>
                      </a:lnTo>
                      <a:lnTo>
                        <a:pt x="2051" y="3285"/>
                      </a:lnTo>
                      <a:lnTo>
                        <a:pt x="1989" y="3181"/>
                      </a:lnTo>
                      <a:lnTo>
                        <a:pt x="1947" y="3118"/>
                      </a:lnTo>
                      <a:lnTo>
                        <a:pt x="2010" y="3034"/>
                      </a:lnTo>
                      <a:lnTo>
                        <a:pt x="2030" y="2888"/>
                      </a:lnTo>
                      <a:lnTo>
                        <a:pt x="1926" y="2720"/>
                      </a:lnTo>
                      <a:lnTo>
                        <a:pt x="1926" y="2637"/>
                      </a:lnTo>
                      <a:lnTo>
                        <a:pt x="1905" y="2595"/>
                      </a:lnTo>
                      <a:lnTo>
                        <a:pt x="1905" y="2448"/>
                      </a:lnTo>
                      <a:lnTo>
                        <a:pt x="1947" y="2365"/>
                      </a:lnTo>
                      <a:lnTo>
                        <a:pt x="1884" y="2365"/>
                      </a:lnTo>
                      <a:lnTo>
                        <a:pt x="1884" y="2239"/>
                      </a:lnTo>
                      <a:lnTo>
                        <a:pt x="1842" y="2176"/>
                      </a:lnTo>
                      <a:lnTo>
                        <a:pt x="1800" y="2197"/>
                      </a:lnTo>
                      <a:lnTo>
                        <a:pt x="1717" y="2134"/>
                      </a:lnTo>
                      <a:lnTo>
                        <a:pt x="1675" y="2197"/>
                      </a:lnTo>
                      <a:lnTo>
                        <a:pt x="1779" y="2281"/>
                      </a:lnTo>
                      <a:lnTo>
                        <a:pt x="1738" y="2365"/>
                      </a:lnTo>
                      <a:lnTo>
                        <a:pt x="1779" y="2427"/>
                      </a:lnTo>
                      <a:lnTo>
                        <a:pt x="1696" y="2511"/>
                      </a:lnTo>
                      <a:lnTo>
                        <a:pt x="1696" y="2595"/>
                      </a:lnTo>
                      <a:lnTo>
                        <a:pt x="1779" y="2699"/>
                      </a:lnTo>
                      <a:lnTo>
                        <a:pt x="1779" y="2741"/>
                      </a:lnTo>
                      <a:lnTo>
                        <a:pt x="1675" y="2762"/>
                      </a:lnTo>
                      <a:lnTo>
                        <a:pt x="1612" y="2720"/>
                      </a:lnTo>
                      <a:lnTo>
                        <a:pt x="1591" y="2616"/>
                      </a:lnTo>
                      <a:lnTo>
                        <a:pt x="1486" y="2595"/>
                      </a:lnTo>
                      <a:lnTo>
                        <a:pt x="1486" y="2532"/>
                      </a:lnTo>
                      <a:lnTo>
                        <a:pt x="1382" y="2511"/>
                      </a:lnTo>
                      <a:lnTo>
                        <a:pt x="1319" y="2511"/>
                      </a:lnTo>
                      <a:lnTo>
                        <a:pt x="1298" y="2448"/>
                      </a:lnTo>
                      <a:lnTo>
                        <a:pt x="1403" y="2406"/>
                      </a:lnTo>
                      <a:lnTo>
                        <a:pt x="1424" y="2323"/>
                      </a:lnTo>
                      <a:lnTo>
                        <a:pt x="1319" y="2239"/>
                      </a:lnTo>
                      <a:lnTo>
                        <a:pt x="1403" y="2114"/>
                      </a:lnTo>
                      <a:lnTo>
                        <a:pt x="1486" y="2093"/>
                      </a:lnTo>
                      <a:lnTo>
                        <a:pt x="1507" y="1988"/>
                      </a:lnTo>
                      <a:lnTo>
                        <a:pt x="1486" y="1904"/>
                      </a:lnTo>
                      <a:lnTo>
                        <a:pt x="1507" y="1821"/>
                      </a:lnTo>
                      <a:lnTo>
                        <a:pt x="1466" y="1758"/>
                      </a:lnTo>
                      <a:lnTo>
                        <a:pt x="1486" y="1611"/>
                      </a:lnTo>
                      <a:lnTo>
                        <a:pt x="1361" y="1507"/>
                      </a:lnTo>
                      <a:lnTo>
                        <a:pt x="1361" y="1465"/>
                      </a:lnTo>
                      <a:lnTo>
                        <a:pt x="1424" y="1507"/>
                      </a:lnTo>
                      <a:lnTo>
                        <a:pt x="1528" y="1486"/>
                      </a:lnTo>
                      <a:lnTo>
                        <a:pt x="1570" y="1360"/>
                      </a:lnTo>
                      <a:lnTo>
                        <a:pt x="1591" y="1318"/>
                      </a:lnTo>
                      <a:lnTo>
                        <a:pt x="1591" y="1151"/>
                      </a:lnTo>
                      <a:lnTo>
                        <a:pt x="1570" y="1026"/>
                      </a:lnTo>
                      <a:lnTo>
                        <a:pt x="1570" y="921"/>
                      </a:lnTo>
                      <a:lnTo>
                        <a:pt x="1507" y="942"/>
                      </a:lnTo>
                      <a:lnTo>
                        <a:pt x="1382" y="984"/>
                      </a:lnTo>
                      <a:lnTo>
                        <a:pt x="1277" y="879"/>
                      </a:lnTo>
                      <a:lnTo>
                        <a:pt x="1361" y="837"/>
                      </a:lnTo>
                      <a:lnTo>
                        <a:pt x="1277" y="774"/>
                      </a:lnTo>
                      <a:lnTo>
                        <a:pt x="1214" y="754"/>
                      </a:lnTo>
                      <a:lnTo>
                        <a:pt x="1277" y="712"/>
                      </a:lnTo>
                      <a:lnTo>
                        <a:pt x="1361" y="649"/>
                      </a:lnTo>
                      <a:lnTo>
                        <a:pt x="1361" y="607"/>
                      </a:lnTo>
                      <a:lnTo>
                        <a:pt x="1256" y="565"/>
                      </a:lnTo>
                      <a:lnTo>
                        <a:pt x="1173" y="502"/>
                      </a:lnTo>
                      <a:lnTo>
                        <a:pt x="1089" y="544"/>
                      </a:lnTo>
                      <a:lnTo>
                        <a:pt x="1089" y="440"/>
                      </a:lnTo>
                      <a:lnTo>
                        <a:pt x="1110" y="440"/>
                      </a:lnTo>
                      <a:lnTo>
                        <a:pt x="1173" y="356"/>
                      </a:lnTo>
                      <a:lnTo>
                        <a:pt x="1110" y="356"/>
                      </a:lnTo>
                      <a:lnTo>
                        <a:pt x="1047" y="398"/>
                      </a:lnTo>
                      <a:lnTo>
                        <a:pt x="1047" y="461"/>
                      </a:lnTo>
                      <a:lnTo>
                        <a:pt x="1005" y="544"/>
                      </a:lnTo>
                      <a:lnTo>
                        <a:pt x="942" y="523"/>
                      </a:lnTo>
                      <a:lnTo>
                        <a:pt x="963" y="419"/>
                      </a:lnTo>
                      <a:lnTo>
                        <a:pt x="901" y="335"/>
                      </a:lnTo>
                      <a:lnTo>
                        <a:pt x="880" y="209"/>
                      </a:lnTo>
                      <a:lnTo>
                        <a:pt x="880" y="105"/>
                      </a:lnTo>
                      <a:lnTo>
                        <a:pt x="880" y="42"/>
                      </a:lnTo>
                      <a:lnTo>
                        <a:pt x="942" y="42"/>
                      </a:lnTo>
                      <a:lnTo>
                        <a:pt x="880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601" name="Google Shape;601;p35"/>
              <p:cNvSpPr/>
              <p:nvPr/>
            </p:nvSpPr>
            <p:spPr>
              <a:xfrm>
                <a:off x="3399625" y="2088800"/>
                <a:ext cx="127125" cy="77450"/>
              </a:xfrm>
              <a:custGeom>
                <a:avLst/>
                <a:gdLst/>
                <a:ahLst/>
                <a:cxnLst/>
                <a:rect l="l" t="t" r="r" b="b"/>
                <a:pathLst>
                  <a:path w="5085" h="3098" extrusionOk="0">
                    <a:moveTo>
                      <a:pt x="900" y="1"/>
                    </a:moveTo>
                    <a:lnTo>
                      <a:pt x="733" y="22"/>
                    </a:lnTo>
                    <a:lnTo>
                      <a:pt x="733" y="64"/>
                    </a:lnTo>
                    <a:lnTo>
                      <a:pt x="775" y="126"/>
                    </a:lnTo>
                    <a:lnTo>
                      <a:pt x="837" y="126"/>
                    </a:lnTo>
                    <a:lnTo>
                      <a:pt x="858" y="64"/>
                    </a:lnTo>
                    <a:lnTo>
                      <a:pt x="942" y="64"/>
                    </a:lnTo>
                    <a:lnTo>
                      <a:pt x="984" y="126"/>
                    </a:lnTo>
                    <a:lnTo>
                      <a:pt x="1088" y="147"/>
                    </a:lnTo>
                    <a:lnTo>
                      <a:pt x="1047" y="210"/>
                    </a:lnTo>
                    <a:lnTo>
                      <a:pt x="942" y="168"/>
                    </a:lnTo>
                    <a:lnTo>
                      <a:pt x="837" y="168"/>
                    </a:lnTo>
                    <a:lnTo>
                      <a:pt x="858" y="231"/>
                    </a:lnTo>
                    <a:lnTo>
                      <a:pt x="1005" y="315"/>
                    </a:lnTo>
                    <a:lnTo>
                      <a:pt x="1109" y="440"/>
                    </a:lnTo>
                    <a:lnTo>
                      <a:pt x="1088" y="524"/>
                    </a:lnTo>
                    <a:lnTo>
                      <a:pt x="1047" y="545"/>
                    </a:lnTo>
                    <a:lnTo>
                      <a:pt x="1047" y="461"/>
                    </a:lnTo>
                    <a:lnTo>
                      <a:pt x="900" y="377"/>
                    </a:lnTo>
                    <a:lnTo>
                      <a:pt x="837" y="461"/>
                    </a:lnTo>
                    <a:lnTo>
                      <a:pt x="775" y="440"/>
                    </a:lnTo>
                    <a:lnTo>
                      <a:pt x="796" y="356"/>
                    </a:lnTo>
                    <a:lnTo>
                      <a:pt x="691" y="252"/>
                    </a:lnTo>
                    <a:lnTo>
                      <a:pt x="586" y="210"/>
                    </a:lnTo>
                    <a:lnTo>
                      <a:pt x="524" y="252"/>
                    </a:lnTo>
                    <a:lnTo>
                      <a:pt x="586" y="356"/>
                    </a:lnTo>
                    <a:lnTo>
                      <a:pt x="565" y="419"/>
                    </a:lnTo>
                    <a:lnTo>
                      <a:pt x="524" y="315"/>
                    </a:lnTo>
                    <a:lnTo>
                      <a:pt x="419" y="273"/>
                    </a:lnTo>
                    <a:lnTo>
                      <a:pt x="377" y="356"/>
                    </a:lnTo>
                    <a:lnTo>
                      <a:pt x="461" y="440"/>
                    </a:lnTo>
                    <a:lnTo>
                      <a:pt x="524" y="482"/>
                    </a:lnTo>
                    <a:lnTo>
                      <a:pt x="565" y="545"/>
                    </a:lnTo>
                    <a:lnTo>
                      <a:pt x="461" y="482"/>
                    </a:lnTo>
                    <a:lnTo>
                      <a:pt x="356" y="545"/>
                    </a:lnTo>
                    <a:lnTo>
                      <a:pt x="419" y="608"/>
                    </a:lnTo>
                    <a:lnTo>
                      <a:pt x="565" y="670"/>
                    </a:lnTo>
                    <a:lnTo>
                      <a:pt x="482" y="670"/>
                    </a:lnTo>
                    <a:lnTo>
                      <a:pt x="461" y="733"/>
                    </a:lnTo>
                    <a:lnTo>
                      <a:pt x="482" y="775"/>
                    </a:lnTo>
                    <a:lnTo>
                      <a:pt x="461" y="775"/>
                    </a:lnTo>
                    <a:lnTo>
                      <a:pt x="272" y="649"/>
                    </a:lnTo>
                    <a:lnTo>
                      <a:pt x="231" y="608"/>
                    </a:lnTo>
                    <a:lnTo>
                      <a:pt x="168" y="670"/>
                    </a:lnTo>
                    <a:lnTo>
                      <a:pt x="252" y="796"/>
                    </a:lnTo>
                    <a:lnTo>
                      <a:pt x="314" y="880"/>
                    </a:lnTo>
                    <a:lnTo>
                      <a:pt x="252" y="900"/>
                    </a:lnTo>
                    <a:lnTo>
                      <a:pt x="147" y="775"/>
                    </a:lnTo>
                    <a:lnTo>
                      <a:pt x="63" y="754"/>
                    </a:lnTo>
                    <a:lnTo>
                      <a:pt x="0" y="859"/>
                    </a:lnTo>
                    <a:lnTo>
                      <a:pt x="126" y="900"/>
                    </a:lnTo>
                    <a:lnTo>
                      <a:pt x="231" y="1005"/>
                    </a:lnTo>
                    <a:lnTo>
                      <a:pt x="356" y="1047"/>
                    </a:lnTo>
                    <a:lnTo>
                      <a:pt x="440" y="942"/>
                    </a:lnTo>
                    <a:lnTo>
                      <a:pt x="565" y="900"/>
                    </a:lnTo>
                    <a:lnTo>
                      <a:pt x="628" y="796"/>
                    </a:lnTo>
                    <a:lnTo>
                      <a:pt x="649" y="859"/>
                    </a:lnTo>
                    <a:lnTo>
                      <a:pt x="649" y="900"/>
                    </a:lnTo>
                    <a:lnTo>
                      <a:pt x="691" y="900"/>
                    </a:lnTo>
                    <a:lnTo>
                      <a:pt x="775" y="880"/>
                    </a:lnTo>
                    <a:lnTo>
                      <a:pt x="796" y="984"/>
                    </a:lnTo>
                    <a:lnTo>
                      <a:pt x="858" y="984"/>
                    </a:lnTo>
                    <a:lnTo>
                      <a:pt x="942" y="900"/>
                    </a:lnTo>
                    <a:lnTo>
                      <a:pt x="963" y="859"/>
                    </a:lnTo>
                    <a:lnTo>
                      <a:pt x="984" y="963"/>
                    </a:lnTo>
                    <a:lnTo>
                      <a:pt x="1005" y="963"/>
                    </a:lnTo>
                    <a:lnTo>
                      <a:pt x="1151" y="859"/>
                    </a:lnTo>
                    <a:lnTo>
                      <a:pt x="1109" y="900"/>
                    </a:lnTo>
                    <a:lnTo>
                      <a:pt x="1088" y="1005"/>
                    </a:lnTo>
                    <a:lnTo>
                      <a:pt x="1151" y="1047"/>
                    </a:lnTo>
                    <a:lnTo>
                      <a:pt x="1214" y="984"/>
                    </a:lnTo>
                    <a:lnTo>
                      <a:pt x="1360" y="1068"/>
                    </a:lnTo>
                    <a:lnTo>
                      <a:pt x="1277" y="1089"/>
                    </a:lnTo>
                    <a:lnTo>
                      <a:pt x="1193" y="1089"/>
                    </a:lnTo>
                    <a:lnTo>
                      <a:pt x="1109" y="1131"/>
                    </a:lnTo>
                    <a:lnTo>
                      <a:pt x="1047" y="1131"/>
                    </a:lnTo>
                    <a:lnTo>
                      <a:pt x="879" y="1214"/>
                    </a:lnTo>
                    <a:lnTo>
                      <a:pt x="879" y="1256"/>
                    </a:lnTo>
                    <a:lnTo>
                      <a:pt x="1068" y="1298"/>
                    </a:lnTo>
                    <a:lnTo>
                      <a:pt x="1172" y="1298"/>
                    </a:lnTo>
                    <a:lnTo>
                      <a:pt x="1214" y="1214"/>
                    </a:lnTo>
                    <a:lnTo>
                      <a:pt x="1277" y="1193"/>
                    </a:lnTo>
                    <a:lnTo>
                      <a:pt x="1277" y="1298"/>
                    </a:lnTo>
                    <a:lnTo>
                      <a:pt x="1193" y="1382"/>
                    </a:lnTo>
                    <a:lnTo>
                      <a:pt x="1005" y="1403"/>
                    </a:lnTo>
                    <a:lnTo>
                      <a:pt x="942" y="1382"/>
                    </a:lnTo>
                    <a:lnTo>
                      <a:pt x="858" y="1486"/>
                    </a:lnTo>
                    <a:lnTo>
                      <a:pt x="796" y="1403"/>
                    </a:lnTo>
                    <a:lnTo>
                      <a:pt x="775" y="1382"/>
                    </a:lnTo>
                    <a:lnTo>
                      <a:pt x="775" y="1319"/>
                    </a:lnTo>
                    <a:lnTo>
                      <a:pt x="691" y="1319"/>
                    </a:lnTo>
                    <a:lnTo>
                      <a:pt x="691" y="1361"/>
                    </a:lnTo>
                    <a:lnTo>
                      <a:pt x="691" y="1382"/>
                    </a:lnTo>
                    <a:lnTo>
                      <a:pt x="628" y="1465"/>
                    </a:lnTo>
                    <a:lnTo>
                      <a:pt x="544" y="1403"/>
                    </a:lnTo>
                    <a:lnTo>
                      <a:pt x="461" y="1424"/>
                    </a:lnTo>
                    <a:lnTo>
                      <a:pt x="356" y="1486"/>
                    </a:lnTo>
                    <a:lnTo>
                      <a:pt x="252" y="1424"/>
                    </a:lnTo>
                    <a:lnTo>
                      <a:pt x="168" y="1465"/>
                    </a:lnTo>
                    <a:lnTo>
                      <a:pt x="126" y="1465"/>
                    </a:lnTo>
                    <a:lnTo>
                      <a:pt x="168" y="1591"/>
                    </a:lnTo>
                    <a:lnTo>
                      <a:pt x="231" y="1654"/>
                    </a:lnTo>
                    <a:lnTo>
                      <a:pt x="377" y="1696"/>
                    </a:lnTo>
                    <a:lnTo>
                      <a:pt x="377" y="1633"/>
                    </a:lnTo>
                    <a:lnTo>
                      <a:pt x="565" y="1696"/>
                    </a:lnTo>
                    <a:lnTo>
                      <a:pt x="900" y="1696"/>
                    </a:lnTo>
                    <a:lnTo>
                      <a:pt x="900" y="1737"/>
                    </a:lnTo>
                    <a:lnTo>
                      <a:pt x="837" y="1800"/>
                    </a:lnTo>
                    <a:lnTo>
                      <a:pt x="837" y="1842"/>
                    </a:lnTo>
                    <a:lnTo>
                      <a:pt x="942" y="1926"/>
                    </a:lnTo>
                    <a:lnTo>
                      <a:pt x="963" y="2009"/>
                    </a:lnTo>
                    <a:lnTo>
                      <a:pt x="1005" y="2009"/>
                    </a:lnTo>
                    <a:lnTo>
                      <a:pt x="1172" y="1905"/>
                    </a:lnTo>
                    <a:lnTo>
                      <a:pt x="1151" y="1988"/>
                    </a:lnTo>
                    <a:lnTo>
                      <a:pt x="1047" y="2030"/>
                    </a:lnTo>
                    <a:lnTo>
                      <a:pt x="984" y="2135"/>
                    </a:lnTo>
                    <a:lnTo>
                      <a:pt x="1068" y="2177"/>
                    </a:lnTo>
                    <a:lnTo>
                      <a:pt x="1214" y="2051"/>
                    </a:lnTo>
                    <a:lnTo>
                      <a:pt x="1360" y="2114"/>
                    </a:lnTo>
                    <a:lnTo>
                      <a:pt x="1381" y="2156"/>
                    </a:lnTo>
                    <a:lnTo>
                      <a:pt x="1298" y="2114"/>
                    </a:lnTo>
                    <a:lnTo>
                      <a:pt x="1193" y="2156"/>
                    </a:lnTo>
                    <a:lnTo>
                      <a:pt x="1109" y="2240"/>
                    </a:lnTo>
                    <a:lnTo>
                      <a:pt x="984" y="2240"/>
                    </a:lnTo>
                    <a:lnTo>
                      <a:pt x="984" y="2323"/>
                    </a:lnTo>
                    <a:lnTo>
                      <a:pt x="942" y="2365"/>
                    </a:lnTo>
                    <a:lnTo>
                      <a:pt x="879" y="2365"/>
                    </a:lnTo>
                    <a:lnTo>
                      <a:pt x="796" y="2407"/>
                    </a:lnTo>
                    <a:lnTo>
                      <a:pt x="775" y="2344"/>
                    </a:lnTo>
                    <a:lnTo>
                      <a:pt x="670" y="2261"/>
                    </a:lnTo>
                    <a:lnTo>
                      <a:pt x="670" y="2323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691" y="2470"/>
                    </a:lnTo>
                    <a:lnTo>
                      <a:pt x="670" y="2512"/>
                    </a:lnTo>
                    <a:lnTo>
                      <a:pt x="649" y="2700"/>
                    </a:lnTo>
                    <a:lnTo>
                      <a:pt x="775" y="2679"/>
                    </a:lnTo>
                    <a:lnTo>
                      <a:pt x="837" y="2658"/>
                    </a:lnTo>
                    <a:lnTo>
                      <a:pt x="900" y="2700"/>
                    </a:lnTo>
                    <a:lnTo>
                      <a:pt x="1088" y="2742"/>
                    </a:lnTo>
                    <a:lnTo>
                      <a:pt x="1214" y="2637"/>
                    </a:lnTo>
                    <a:lnTo>
                      <a:pt x="1360" y="2679"/>
                    </a:lnTo>
                    <a:lnTo>
                      <a:pt x="1423" y="2637"/>
                    </a:lnTo>
                    <a:lnTo>
                      <a:pt x="1465" y="2679"/>
                    </a:lnTo>
                    <a:lnTo>
                      <a:pt x="1528" y="2700"/>
                    </a:lnTo>
                    <a:lnTo>
                      <a:pt x="1632" y="2679"/>
                    </a:lnTo>
                    <a:lnTo>
                      <a:pt x="1632" y="2784"/>
                    </a:lnTo>
                    <a:lnTo>
                      <a:pt x="1779" y="2930"/>
                    </a:lnTo>
                    <a:lnTo>
                      <a:pt x="1842" y="2972"/>
                    </a:lnTo>
                    <a:lnTo>
                      <a:pt x="1946" y="2888"/>
                    </a:lnTo>
                    <a:lnTo>
                      <a:pt x="2051" y="2888"/>
                    </a:lnTo>
                    <a:lnTo>
                      <a:pt x="2239" y="3077"/>
                    </a:lnTo>
                    <a:lnTo>
                      <a:pt x="2469" y="3077"/>
                    </a:lnTo>
                    <a:lnTo>
                      <a:pt x="2574" y="3097"/>
                    </a:lnTo>
                    <a:lnTo>
                      <a:pt x="2741" y="3056"/>
                    </a:lnTo>
                    <a:lnTo>
                      <a:pt x="2721" y="2951"/>
                    </a:lnTo>
                    <a:lnTo>
                      <a:pt x="2741" y="2867"/>
                    </a:lnTo>
                    <a:lnTo>
                      <a:pt x="2762" y="2951"/>
                    </a:lnTo>
                    <a:lnTo>
                      <a:pt x="2888" y="2972"/>
                    </a:lnTo>
                    <a:lnTo>
                      <a:pt x="3034" y="2867"/>
                    </a:lnTo>
                    <a:lnTo>
                      <a:pt x="3034" y="2700"/>
                    </a:lnTo>
                    <a:lnTo>
                      <a:pt x="3181" y="2700"/>
                    </a:lnTo>
                    <a:lnTo>
                      <a:pt x="3139" y="2763"/>
                    </a:lnTo>
                    <a:lnTo>
                      <a:pt x="3181" y="2846"/>
                    </a:lnTo>
                    <a:lnTo>
                      <a:pt x="3202" y="2763"/>
                    </a:lnTo>
                    <a:lnTo>
                      <a:pt x="3306" y="2763"/>
                    </a:lnTo>
                    <a:lnTo>
                      <a:pt x="3411" y="2637"/>
                    </a:lnTo>
                    <a:lnTo>
                      <a:pt x="3474" y="2658"/>
                    </a:lnTo>
                    <a:lnTo>
                      <a:pt x="3495" y="2637"/>
                    </a:lnTo>
                    <a:lnTo>
                      <a:pt x="3599" y="2658"/>
                    </a:lnTo>
                    <a:lnTo>
                      <a:pt x="3599" y="2679"/>
                    </a:lnTo>
                    <a:lnTo>
                      <a:pt x="3662" y="2658"/>
                    </a:lnTo>
                    <a:lnTo>
                      <a:pt x="3892" y="2449"/>
                    </a:lnTo>
                    <a:lnTo>
                      <a:pt x="3976" y="2323"/>
                    </a:lnTo>
                    <a:lnTo>
                      <a:pt x="4248" y="2261"/>
                    </a:lnTo>
                    <a:lnTo>
                      <a:pt x="4332" y="2177"/>
                    </a:lnTo>
                    <a:lnTo>
                      <a:pt x="4290" y="2135"/>
                    </a:lnTo>
                    <a:lnTo>
                      <a:pt x="4311" y="2051"/>
                    </a:lnTo>
                    <a:lnTo>
                      <a:pt x="4353" y="2051"/>
                    </a:lnTo>
                    <a:lnTo>
                      <a:pt x="4394" y="2156"/>
                    </a:lnTo>
                    <a:lnTo>
                      <a:pt x="4541" y="2177"/>
                    </a:lnTo>
                    <a:lnTo>
                      <a:pt x="4625" y="2114"/>
                    </a:lnTo>
                    <a:lnTo>
                      <a:pt x="4625" y="2030"/>
                    </a:lnTo>
                    <a:lnTo>
                      <a:pt x="4604" y="2009"/>
                    </a:lnTo>
                    <a:lnTo>
                      <a:pt x="4604" y="1926"/>
                    </a:lnTo>
                    <a:lnTo>
                      <a:pt x="4666" y="1905"/>
                    </a:lnTo>
                    <a:lnTo>
                      <a:pt x="4625" y="1779"/>
                    </a:lnTo>
                    <a:lnTo>
                      <a:pt x="4666" y="1716"/>
                    </a:lnTo>
                    <a:lnTo>
                      <a:pt x="4771" y="1779"/>
                    </a:lnTo>
                    <a:lnTo>
                      <a:pt x="4771" y="1884"/>
                    </a:lnTo>
                    <a:lnTo>
                      <a:pt x="4876" y="1842"/>
                    </a:lnTo>
                    <a:lnTo>
                      <a:pt x="4938" y="1716"/>
                    </a:lnTo>
                    <a:lnTo>
                      <a:pt x="4917" y="1612"/>
                    </a:lnTo>
                    <a:lnTo>
                      <a:pt x="4813" y="1507"/>
                    </a:lnTo>
                    <a:lnTo>
                      <a:pt x="4813" y="1403"/>
                    </a:lnTo>
                    <a:lnTo>
                      <a:pt x="4855" y="1361"/>
                    </a:lnTo>
                    <a:lnTo>
                      <a:pt x="4855" y="1256"/>
                    </a:lnTo>
                    <a:lnTo>
                      <a:pt x="4959" y="1193"/>
                    </a:lnTo>
                    <a:lnTo>
                      <a:pt x="5043" y="1193"/>
                    </a:lnTo>
                    <a:lnTo>
                      <a:pt x="5085" y="1110"/>
                    </a:lnTo>
                    <a:lnTo>
                      <a:pt x="5022" y="1005"/>
                    </a:lnTo>
                    <a:lnTo>
                      <a:pt x="4771" y="984"/>
                    </a:lnTo>
                    <a:lnTo>
                      <a:pt x="4708" y="1068"/>
                    </a:lnTo>
                    <a:lnTo>
                      <a:pt x="4750" y="963"/>
                    </a:lnTo>
                    <a:lnTo>
                      <a:pt x="4750" y="859"/>
                    </a:lnTo>
                    <a:lnTo>
                      <a:pt x="4625" y="859"/>
                    </a:lnTo>
                    <a:lnTo>
                      <a:pt x="4604" y="880"/>
                    </a:lnTo>
                    <a:lnTo>
                      <a:pt x="4541" y="775"/>
                    </a:lnTo>
                    <a:lnTo>
                      <a:pt x="4625" y="670"/>
                    </a:lnTo>
                    <a:lnTo>
                      <a:pt x="4708" y="649"/>
                    </a:lnTo>
                    <a:lnTo>
                      <a:pt x="4708" y="482"/>
                    </a:lnTo>
                    <a:lnTo>
                      <a:pt x="4645" y="461"/>
                    </a:lnTo>
                    <a:lnTo>
                      <a:pt x="4562" y="545"/>
                    </a:lnTo>
                    <a:lnTo>
                      <a:pt x="4457" y="482"/>
                    </a:lnTo>
                    <a:lnTo>
                      <a:pt x="4415" y="377"/>
                    </a:lnTo>
                    <a:lnTo>
                      <a:pt x="4520" y="336"/>
                    </a:lnTo>
                    <a:lnTo>
                      <a:pt x="4541" y="252"/>
                    </a:lnTo>
                    <a:lnTo>
                      <a:pt x="4604" y="210"/>
                    </a:lnTo>
                    <a:lnTo>
                      <a:pt x="4708" y="168"/>
                    </a:lnTo>
                    <a:lnTo>
                      <a:pt x="4562" y="126"/>
                    </a:lnTo>
                    <a:lnTo>
                      <a:pt x="4499" y="147"/>
                    </a:lnTo>
                    <a:lnTo>
                      <a:pt x="4311" y="336"/>
                    </a:lnTo>
                    <a:lnTo>
                      <a:pt x="4290" y="419"/>
                    </a:lnTo>
                    <a:lnTo>
                      <a:pt x="4206" y="440"/>
                    </a:lnTo>
                    <a:lnTo>
                      <a:pt x="4122" y="315"/>
                    </a:lnTo>
                    <a:lnTo>
                      <a:pt x="4185" y="252"/>
                    </a:lnTo>
                    <a:lnTo>
                      <a:pt x="4122" y="210"/>
                    </a:lnTo>
                    <a:lnTo>
                      <a:pt x="4101" y="84"/>
                    </a:lnTo>
                    <a:lnTo>
                      <a:pt x="3997" y="64"/>
                    </a:lnTo>
                    <a:lnTo>
                      <a:pt x="3913" y="126"/>
                    </a:lnTo>
                    <a:lnTo>
                      <a:pt x="3829" y="84"/>
                    </a:lnTo>
                    <a:lnTo>
                      <a:pt x="3788" y="168"/>
                    </a:lnTo>
                    <a:lnTo>
                      <a:pt x="3829" y="315"/>
                    </a:lnTo>
                    <a:lnTo>
                      <a:pt x="3788" y="377"/>
                    </a:lnTo>
                    <a:lnTo>
                      <a:pt x="3683" y="377"/>
                    </a:lnTo>
                    <a:lnTo>
                      <a:pt x="3578" y="440"/>
                    </a:lnTo>
                    <a:lnTo>
                      <a:pt x="3557" y="336"/>
                    </a:lnTo>
                    <a:lnTo>
                      <a:pt x="3495" y="315"/>
                    </a:lnTo>
                    <a:lnTo>
                      <a:pt x="3453" y="377"/>
                    </a:lnTo>
                    <a:lnTo>
                      <a:pt x="3369" y="545"/>
                    </a:lnTo>
                    <a:lnTo>
                      <a:pt x="3265" y="545"/>
                    </a:lnTo>
                    <a:lnTo>
                      <a:pt x="3160" y="356"/>
                    </a:lnTo>
                    <a:lnTo>
                      <a:pt x="3076" y="356"/>
                    </a:lnTo>
                    <a:lnTo>
                      <a:pt x="3034" y="336"/>
                    </a:lnTo>
                    <a:lnTo>
                      <a:pt x="2951" y="356"/>
                    </a:lnTo>
                    <a:lnTo>
                      <a:pt x="2888" y="545"/>
                    </a:lnTo>
                    <a:lnTo>
                      <a:pt x="2993" y="754"/>
                    </a:lnTo>
                    <a:lnTo>
                      <a:pt x="2888" y="1047"/>
                    </a:lnTo>
                    <a:lnTo>
                      <a:pt x="2930" y="775"/>
                    </a:lnTo>
                    <a:lnTo>
                      <a:pt x="2825" y="608"/>
                    </a:lnTo>
                    <a:lnTo>
                      <a:pt x="2825" y="524"/>
                    </a:lnTo>
                    <a:lnTo>
                      <a:pt x="2762" y="482"/>
                    </a:lnTo>
                    <a:lnTo>
                      <a:pt x="2783" y="356"/>
                    </a:lnTo>
                    <a:lnTo>
                      <a:pt x="2658" y="273"/>
                    </a:lnTo>
                    <a:lnTo>
                      <a:pt x="2448" y="440"/>
                    </a:lnTo>
                    <a:lnTo>
                      <a:pt x="2428" y="566"/>
                    </a:lnTo>
                    <a:lnTo>
                      <a:pt x="2448" y="649"/>
                    </a:lnTo>
                    <a:lnTo>
                      <a:pt x="2344" y="796"/>
                    </a:lnTo>
                    <a:lnTo>
                      <a:pt x="2260" y="796"/>
                    </a:lnTo>
                    <a:lnTo>
                      <a:pt x="2260" y="649"/>
                    </a:lnTo>
                    <a:lnTo>
                      <a:pt x="2156" y="587"/>
                    </a:lnTo>
                    <a:lnTo>
                      <a:pt x="2156" y="356"/>
                    </a:lnTo>
                    <a:lnTo>
                      <a:pt x="2093" y="315"/>
                    </a:lnTo>
                    <a:lnTo>
                      <a:pt x="1925" y="440"/>
                    </a:lnTo>
                    <a:lnTo>
                      <a:pt x="1946" y="691"/>
                    </a:lnTo>
                    <a:lnTo>
                      <a:pt x="2009" y="775"/>
                    </a:lnTo>
                    <a:lnTo>
                      <a:pt x="2009" y="963"/>
                    </a:lnTo>
                    <a:lnTo>
                      <a:pt x="1925" y="1047"/>
                    </a:lnTo>
                    <a:lnTo>
                      <a:pt x="1842" y="1047"/>
                    </a:lnTo>
                    <a:lnTo>
                      <a:pt x="1821" y="900"/>
                    </a:lnTo>
                    <a:lnTo>
                      <a:pt x="1716" y="963"/>
                    </a:lnTo>
                    <a:lnTo>
                      <a:pt x="1674" y="1110"/>
                    </a:lnTo>
                    <a:lnTo>
                      <a:pt x="1612" y="1131"/>
                    </a:lnTo>
                    <a:lnTo>
                      <a:pt x="1591" y="1319"/>
                    </a:lnTo>
                    <a:lnTo>
                      <a:pt x="1507" y="1131"/>
                    </a:lnTo>
                    <a:lnTo>
                      <a:pt x="1423" y="1131"/>
                    </a:lnTo>
                    <a:lnTo>
                      <a:pt x="1465" y="1068"/>
                    </a:lnTo>
                    <a:lnTo>
                      <a:pt x="1528" y="963"/>
                    </a:lnTo>
                    <a:lnTo>
                      <a:pt x="1528" y="859"/>
                    </a:lnTo>
                    <a:lnTo>
                      <a:pt x="1402" y="859"/>
                    </a:lnTo>
                    <a:lnTo>
                      <a:pt x="1465" y="775"/>
                    </a:lnTo>
                    <a:lnTo>
                      <a:pt x="1402" y="649"/>
                    </a:lnTo>
                    <a:lnTo>
                      <a:pt x="1486" y="691"/>
                    </a:lnTo>
                    <a:lnTo>
                      <a:pt x="1570" y="608"/>
                    </a:lnTo>
                    <a:lnTo>
                      <a:pt x="1528" y="545"/>
                    </a:lnTo>
                    <a:lnTo>
                      <a:pt x="1423" y="482"/>
                    </a:lnTo>
                    <a:lnTo>
                      <a:pt x="1528" y="440"/>
                    </a:lnTo>
                    <a:lnTo>
                      <a:pt x="1465" y="336"/>
                    </a:lnTo>
                    <a:lnTo>
                      <a:pt x="1381" y="377"/>
                    </a:lnTo>
                    <a:lnTo>
                      <a:pt x="1319" y="315"/>
                    </a:lnTo>
                    <a:lnTo>
                      <a:pt x="1193" y="231"/>
                    </a:lnTo>
                    <a:lnTo>
                      <a:pt x="1193" y="126"/>
                    </a:lnTo>
                    <a:lnTo>
                      <a:pt x="1109" y="22"/>
                    </a:lnTo>
                    <a:lnTo>
                      <a:pt x="1005" y="43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2" name="Google Shape;602;p35"/>
              <p:cNvSpPr/>
              <p:nvPr/>
            </p:nvSpPr>
            <p:spPr>
              <a:xfrm>
                <a:off x="4616850" y="2275025"/>
                <a:ext cx="885625" cy="661225"/>
              </a:xfrm>
              <a:custGeom>
                <a:avLst/>
                <a:gdLst/>
                <a:ahLst/>
                <a:cxnLst/>
                <a:rect l="l" t="t" r="r" b="b"/>
                <a:pathLst>
                  <a:path w="35425" h="26449" extrusionOk="0">
                    <a:moveTo>
                      <a:pt x="27390" y="1"/>
                    </a:moveTo>
                    <a:lnTo>
                      <a:pt x="27369" y="21"/>
                    </a:lnTo>
                    <a:lnTo>
                      <a:pt x="27180" y="42"/>
                    </a:lnTo>
                    <a:lnTo>
                      <a:pt x="27139" y="126"/>
                    </a:lnTo>
                    <a:lnTo>
                      <a:pt x="27097" y="126"/>
                    </a:lnTo>
                    <a:lnTo>
                      <a:pt x="27055" y="189"/>
                    </a:lnTo>
                    <a:lnTo>
                      <a:pt x="26867" y="189"/>
                    </a:lnTo>
                    <a:lnTo>
                      <a:pt x="26741" y="147"/>
                    </a:lnTo>
                    <a:lnTo>
                      <a:pt x="26678" y="231"/>
                    </a:lnTo>
                    <a:lnTo>
                      <a:pt x="26574" y="231"/>
                    </a:lnTo>
                    <a:lnTo>
                      <a:pt x="26532" y="335"/>
                    </a:lnTo>
                    <a:lnTo>
                      <a:pt x="26448" y="356"/>
                    </a:lnTo>
                    <a:lnTo>
                      <a:pt x="26344" y="356"/>
                    </a:lnTo>
                    <a:lnTo>
                      <a:pt x="26260" y="398"/>
                    </a:lnTo>
                    <a:lnTo>
                      <a:pt x="26176" y="419"/>
                    </a:lnTo>
                    <a:lnTo>
                      <a:pt x="26051" y="419"/>
                    </a:lnTo>
                    <a:lnTo>
                      <a:pt x="25967" y="461"/>
                    </a:lnTo>
                    <a:lnTo>
                      <a:pt x="25967" y="545"/>
                    </a:lnTo>
                    <a:lnTo>
                      <a:pt x="25904" y="649"/>
                    </a:lnTo>
                    <a:lnTo>
                      <a:pt x="25862" y="754"/>
                    </a:lnTo>
                    <a:lnTo>
                      <a:pt x="25820" y="817"/>
                    </a:lnTo>
                    <a:lnTo>
                      <a:pt x="25820" y="858"/>
                    </a:lnTo>
                    <a:lnTo>
                      <a:pt x="25800" y="921"/>
                    </a:lnTo>
                    <a:lnTo>
                      <a:pt x="25800" y="1068"/>
                    </a:lnTo>
                    <a:lnTo>
                      <a:pt x="25820" y="1089"/>
                    </a:lnTo>
                    <a:lnTo>
                      <a:pt x="25862" y="1130"/>
                    </a:lnTo>
                    <a:lnTo>
                      <a:pt x="26009" y="1047"/>
                    </a:lnTo>
                    <a:lnTo>
                      <a:pt x="26072" y="984"/>
                    </a:lnTo>
                    <a:lnTo>
                      <a:pt x="26155" y="1005"/>
                    </a:lnTo>
                    <a:lnTo>
                      <a:pt x="26239" y="1151"/>
                    </a:lnTo>
                    <a:lnTo>
                      <a:pt x="26281" y="1256"/>
                    </a:lnTo>
                    <a:lnTo>
                      <a:pt x="26364" y="1340"/>
                    </a:lnTo>
                    <a:lnTo>
                      <a:pt x="26364" y="1402"/>
                    </a:lnTo>
                    <a:lnTo>
                      <a:pt x="26385" y="1486"/>
                    </a:lnTo>
                    <a:lnTo>
                      <a:pt x="26385" y="1612"/>
                    </a:lnTo>
                    <a:lnTo>
                      <a:pt x="26323" y="1674"/>
                    </a:lnTo>
                    <a:lnTo>
                      <a:pt x="26239" y="1779"/>
                    </a:lnTo>
                    <a:lnTo>
                      <a:pt x="26218" y="1926"/>
                    </a:lnTo>
                    <a:lnTo>
                      <a:pt x="26134" y="1988"/>
                    </a:lnTo>
                    <a:lnTo>
                      <a:pt x="26072" y="2093"/>
                    </a:lnTo>
                    <a:lnTo>
                      <a:pt x="26051" y="2198"/>
                    </a:lnTo>
                    <a:lnTo>
                      <a:pt x="26134" y="2281"/>
                    </a:lnTo>
                    <a:lnTo>
                      <a:pt x="26092" y="2344"/>
                    </a:lnTo>
                    <a:lnTo>
                      <a:pt x="26134" y="2490"/>
                    </a:lnTo>
                    <a:lnTo>
                      <a:pt x="26176" y="2532"/>
                    </a:lnTo>
                    <a:lnTo>
                      <a:pt x="26176" y="2658"/>
                    </a:lnTo>
                    <a:lnTo>
                      <a:pt x="26092" y="2700"/>
                    </a:lnTo>
                    <a:lnTo>
                      <a:pt x="26072" y="2742"/>
                    </a:lnTo>
                    <a:lnTo>
                      <a:pt x="26134" y="2846"/>
                    </a:lnTo>
                    <a:lnTo>
                      <a:pt x="26134" y="3034"/>
                    </a:lnTo>
                    <a:lnTo>
                      <a:pt x="26092" y="3076"/>
                    </a:lnTo>
                    <a:lnTo>
                      <a:pt x="26092" y="3244"/>
                    </a:lnTo>
                    <a:lnTo>
                      <a:pt x="26155" y="3244"/>
                    </a:lnTo>
                    <a:lnTo>
                      <a:pt x="26218" y="3265"/>
                    </a:lnTo>
                    <a:lnTo>
                      <a:pt x="26260" y="3244"/>
                    </a:lnTo>
                    <a:lnTo>
                      <a:pt x="26281" y="3265"/>
                    </a:lnTo>
                    <a:lnTo>
                      <a:pt x="26323" y="3390"/>
                    </a:lnTo>
                    <a:lnTo>
                      <a:pt x="26281" y="3495"/>
                    </a:lnTo>
                    <a:lnTo>
                      <a:pt x="26218" y="3578"/>
                    </a:lnTo>
                    <a:lnTo>
                      <a:pt x="26009" y="3620"/>
                    </a:lnTo>
                    <a:lnTo>
                      <a:pt x="25862" y="3704"/>
                    </a:lnTo>
                    <a:lnTo>
                      <a:pt x="25569" y="3976"/>
                    </a:lnTo>
                    <a:lnTo>
                      <a:pt x="25527" y="3997"/>
                    </a:lnTo>
                    <a:lnTo>
                      <a:pt x="25444" y="3913"/>
                    </a:lnTo>
                    <a:lnTo>
                      <a:pt x="25276" y="3892"/>
                    </a:lnTo>
                    <a:lnTo>
                      <a:pt x="25172" y="3913"/>
                    </a:lnTo>
                    <a:lnTo>
                      <a:pt x="25130" y="3871"/>
                    </a:lnTo>
                    <a:lnTo>
                      <a:pt x="25004" y="3871"/>
                    </a:lnTo>
                    <a:lnTo>
                      <a:pt x="25004" y="3892"/>
                    </a:lnTo>
                    <a:lnTo>
                      <a:pt x="24879" y="4792"/>
                    </a:lnTo>
                    <a:lnTo>
                      <a:pt x="24900" y="4959"/>
                    </a:lnTo>
                    <a:lnTo>
                      <a:pt x="24858" y="5148"/>
                    </a:lnTo>
                    <a:lnTo>
                      <a:pt x="24879" y="5252"/>
                    </a:lnTo>
                    <a:lnTo>
                      <a:pt x="24795" y="5524"/>
                    </a:lnTo>
                    <a:lnTo>
                      <a:pt x="24900" y="5692"/>
                    </a:lnTo>
                    <a:lnTo>
                      <a:pt x="25172" y="5838"/>
                    </a:lnTo>
                    <a:lnTo>
                      <a:pt x="25339" y="5671"/>
                    </a:lnTo>
                    <a:lnTo>
                      <a:pt x="25569" y="5671"/>
                    </a:lnTo>
                    <a:lnTo>
                      <a:pt x="25841" y="5734"/>
                    </a:lnTo>
                    <a:lnTo>
                      <a:pt x="25946" y="5838"/>
                    </a:lnTo>
                    <a:lnTo>
                      <a:pt x="26072" y="5629"/>
                    </a:lnTo>
                    <a:lnTo>
                      <a:pt x="26072" y="5483"/>
                    </a:lnTo>
                    <a:lnTo>
                      <a:pt x="26072" y="5378"/>
                    </a:lnTo>
                    <a:lnTo>
                      <a:pt x="26239" y="5336"/>
                    </a:lnTo>
                    <a:lnTo>
                      <a:pt x="26281" y="5273"/>
                    </a:lnTo>
                    <a:lnTo>
                      <a:pt x="26553" y="5357"/>
                    </a:lnTo>
                    <a:lnTo>
                      <a:pt x="26699" y="5545"/>
                    </a:lnTo>
                    <a:lnTo>
                      <a:pt x="26908" y="5734"/>
                    </a:lnTo>
                    <a:lnTo>
                      <a:pt x="27076" y="5943"/>
                    </a:lnTo>
                    <a:lnTo>
                      <a:pt x="27285" y="6089"/>
                    </a:lnTo>
                    <a:lnTo>
                      <a:pt x="27306" y="6194"/>
                    </a:lnTo>
                    <a:lnTo>
                      <a:pt x="27327" y="6278"/>
                    </a:lnTo>
                    <a:lnTo>
                      <a:pt x="27327" y="6382"/>
                    </a:lnTo>
                    <a:lnTo>
                      <a:pt x="27285" y="6424"/>
                    </a:lnTo>
                    <a:lnTo>
                      <a:pt x="27285" y="6508"/>
                    </a:lnTo>
                    <a:lnTo>
                      <a:pt x="27264" y="6591"/>
                    </a:lnTo>
                    <a:lnTo>
                      <a:pt x="27139" y="6571"/>
                    </a:lnTo>
                    <a:lnTo>
                      <a:pt x="27097" y="6508"/>
                    </a:lnTo>
                    <a:lnTo>
                      <a:pt x="26992" y="6529"/>
                    </a:lnTo>
                    <a:lnTo>
                      <a:pt x="26908" y="6591"/>
                    </a:lnTo>
                    <a:lnTo>
                      <a:pt x="26762" y="6508"/>
                    </a:lnTo>
                    <a:lnTo>
                      <a:pt x="26657" y="6529"/>
                    </a:lnTo>
                    <a:lnTo>
                      <a:pt x="26553" y="6675"/>
                    </a:lnTo>
                    <a:lnTo>
                      <a:pt x="26385" y="6801"/>
                    </a:lnTo>
                    <a:lnTo>
                      <a:pt x="26323" y="6843"/>
                    </a:lnTo>
                    <a:lnTo>
                      <a:pt x="26218" y="6780"/>
                    </a:lnTo>
                    <a:lnTo>
                      <a:pt x="26155" y="6801"/>
                    </a:lnTo>
                    <a:lnTo>
                      <a:pt x="26155" y="6905"/>
                    </a:lnTo>
                    <a:lnTo>
                      <a:pt x="26092" y="6947"/>
                    </a:lnTo>
                    <a:lnTo>
                      <a:pt x="26030" y="6989"/>
                    </a:lnTo>
                    <a:lnTo>
                      <a:pt x="25967" y="6947"/>
                    </a:lnTo>
                    <a:lnTo>
                      <a:pt x="25925" y="7031"/>
                    </a:lnTo>
                    <a:lnTo>
                      <a:pt x="25820" y="7198"/>
                    </a:lnTo>
                    <a:lnTo>
                      <a:pt x="25800" y="7366"/>
                    </a:lnTo>
                    <a:lnTo>
                      <a:pt x="25800" y="7470"/>
                    </a:lnTo>
                    <a:lnTo>
                      <a:pt x="25737" y="7554"/>
                    </a:lnTo>
                    <a:lnTo>
                      <a:pt x="25611" y="7575"/>
                    </a:lnTo>
                    <a:lnTo>
                      <a:pt x="25381" y="7763"/>
                    </a:lnTo>
                    <a:lnTo>
                      <a:pt x="25214" y="7763"/>
                    </a:lnTo>
                    <a:lnTo>
                      <a:pt x="25088" y="7742"/>
                    </a:lnTo>
                    <a:lnTo>
                      <a:pt x="25004" y="7784"/>
                    </a:lnTo>
                    <a:lnTo>
                      <a:pt x="24900" y="7993"/>
                    </a:lnTo>
                    <a:lnTo>
                      <a:pt x="24795" y="8077"/>
                    </a:lnTo>
                    <a:lnTo>
                      <a:pt x="24670" y="8182"/>
                    </a:lnTo>
                    <a:lnTo>
                      <a:pt x="24586" y="8265"/>
                    </a:lnTo>
                    <a:lnTo>
                      <a:pt x="24565" y="8370"/>
                    </a:lnTo>
                    <a:lnTo>
                      <a:pt x="24502" y="8370"/>
                    </a:lnTo>
                    <a:lnTo>
                      <a:pt x="24377" y="8307"/>
                    </a:lnTo>
                    <a:lnTo>
                      <a:pt x="24251" y="8286"/>
                    </a:lnTo>
                    <a:lnTo>
                      <a:pt x="24063" y="8203"/>
                    </a:lnTo>
                    <a:lnTo>
                      <a:pt x="23937" y="8140"/>
                    </a:lnTo>
                    <a:lnTo>
                      <a:pt x="23770" y="8098"/>
                    </a:lnTo>
                    <a:lnTo>
                      <a:pt x="23561" y="8161"/>
                    </a:lnTo>
                    <a:lnTo>
                      <a:pt x="23435" y="8265"/>
                    </a:lnTo>
                    <a:lnTo>
                      <a:pt x="23331" y="8391"/>
                    </a:lnTo>
                    <a:lnTo>
                      <a:pt x="23331" y="8621"/>
                    </a:lnTo>
                    <a:lnTo>
                      <a:pt x="23351" y="8768"/>
                    </a:lnTo>
                    <a:lnTo>
                      <a:pt x="23331" y="8830"/>
                    </a:lnTo>
                    <a:lnTo>
                      <a:pt x="23603" y="9019"/>
                    </a:lnTo>
                    <a:lnTo>
                      <a:pt x="23833" y="9144"/>
                    </a:lnTo>
                    <a:lnTo>
                      <a:pt x="23833" y="9228"/>
                    </a:lnTo>
                    <a:lnTo>
                      <a:pt x="23770" y="9332"/>
                    </a:lnTo>
                    <a:lnTo>
                      <a:pt x="23707" y="9437"/>
                    </a:lnTo>
                    <a:lnTo>
                      <a:pt x="23435" y="9730"/>
                    </a:lnTo>
                    <a:lnTo>
                      <a:pt x="23310" y="9960"/>
                    </a:lnTo>
                    <a:lnTo>
                      <a:pt x="23226" y="10169"/>
                    </a:lnTo>
                    <a:lnTo>
                      <a:pt x="23121" y="10169"/>
                    </a:lnTo>
                    <a:lnTo>
                      <a:pt x="22933" y="10232"/>
                    </a:lnTo>
                    <a:lnTo>
                      <a:pt x="22807" y="10232"/>
                    </a:lnTo>
                    <a:lnTo>
                      <a:pt x="22661" y="10337"/>
                    </a:lnTo>
                    <a:lnTo>
                      <a:pt x="22494" y="10462"/>
                    </a:lnTo>
                    <a:lnTo>
                      <a:pt x="22347" y="10462"/>
                    </a:lnTo>
                    <a:lnTo>
                      <a:pt x="22096" y="10483"/>
                    </a:lnTo>
                    <a:lnTo>
                      <a:pt x="21908" y="10546"/>
                    </a:lnTo>
                    <a:lnTo>
                      <a:pt x="21740" y="10588"/>
                    </a:lnTo>
                    <a:lnTo>
                      <a:pt x="21322" y="10755"/>
                    </a:lnTo>
                    <a:lnTo>
                      <a:pt x="21008" y="10860"/>
                    </a:lnTo>
                    <a:lnTo>
                      <a:pt x="20841" y="11027"/>
                    </a:lnTo>
                    <a:lnTo>
                      <a:pt x="20590" y="11216"/>
                    </a:lnTo>
                    <a:lnTo>
                      <a:pt x="20485" y="11320"/>
                    </a:lnTo>
                    <a:lnTo>
                      <a:pt x="20338" y="11320"/>
                    </a:lnTo>
                    <a:lnTo>
                      <a:pt x="20192" y="11278"/>
                    </a:lnTo>
                    <a:lnTo>
                      <a:pt x="20192" y="11216"/>
                    </a:lnTo>
                    <a:lnTo>
                      <a:pt x="20171" y="11111"/>
                    </a:lnTo>
                    <a:lnTo>
                      <a:pt x="19899" y="11195"/>
                    </a:lnTo>
                    <a:lnTo>
                      <a:pt x="19732" y="11216"/>
                    </a:lnTo>
                    <a:lnTo>
                      <a:pt x="19522" y="11111"/>
                    </a:lnTo>
                    <a:lnTo>
                      <a:pt x="19355" y="11090"/>
                    </a:lnTo>
                    <a:lnTo>
                      <a:pt x="18999" y="10965"/>
                    </a:lnTo>
                    <a:lnTo>
                      <a:pt x="18623" y="10797"/>
                    </a:lnTo>
                    <a:lnTo>
                      <a:pt x="18413" y="10609"/>
                    </a:lnTo>
                    <a:lnTo>
                      <a:pt x="18288" y="10588"/>
                    </a:lnTo>
                    <a:lnTo>
                      <a:pt x="17869" y="10567"/>
                    </a:lnTo>
                    <a:lnTo>
                      <a:pt x="17493" y="10567"/>
                    </a:lnTo>
                    <a:lnTo>
                      <a:pt x="17430" y="10546"/>
                    </a:lnTo>
                    <a:lnTo>
                      <a:pt x="17367" y="10588"/>
                    </a:lnTo>
                    <a:lnTo>
                      <a:pt x="17325" y="10651"/>
                    </a:lnTo>
                    <a:lnTo>
                      <a:pt x="17137" y="10713"/>
                    </a:lnTo>
                    <a:lnTo>
                      <a:pt x="16865" y="10755"/>
                    </a:lnTo>
                    <a:lnTo>
                      <a:pt x="16384" y="10693"/>
                    </a:lnTo>
                    <a:lnTo>
                      <a:pt x="16028" y="10713"/>
                    </a:lnTo>
                    <a:lnTo>
                      <a:pt x="15777" y="10693"/>
                    </a:lnTo>
                    <a:lnTo>
                      <a:pt x="15547" y="10713"/>
                    </a:lnTo>
                    <a:lnTo>
                      <a:pt x="15442" y="10755"/>
                    </a:lnTo>
                    <a:lnTo>
                      <a:pt x="15338" y="10713"/>
                    </a:lnTo>
                    <a:lnTo>
                      <a:pt x="15191" y="10462"/>
                    </a:lnTo>
                    <a:lnTo>
                      <a:pt x="15149" y="10337"/>
                    </a:lnTo>
                    <a:lnTo>
                      <a:pt x="15024" y="10169"/>
                    </a:lnTo>
                    <a:lnTo>
                      <a:pt x="14919" y="10044"/>
                    </a:lnTo>
                    <a:lnTo>
                      <a:pt x="14856" y="9877"/>
                    </a:lnTo>
                    <a:lnTo>
                      <a:pt x="14856" y="9814"/>
                    </a:lnTo>
                    <a:lnTo>
                      <a:pt x="14752" y="9709"/>
                    </a:lnTo>
                    <a:lnTo>
                      <a:pt x="14668" y="9667"/>
                    </a:lnTo>
                    <a:lnTo>
                      <a:pt x="14626" y="9667"/>
                    </a:lnTo>
                    <a:lnTo>
                      <a:pt x="14584" y="9604"/>
                    </a:lnTo>
                    <a:lnTo>
                      <a:pt x="14564" y="9500"/>
                    </a:lnTo>
                    <a:lnTo>
                      <a:pt x="14333" y="9500"/>
                    </a:lnTo>
                    <a:lnTo>
                      <a:pt x="14187" y="9416"/>
                    </a:lnTo>
                    <a:lnTo>
                      <a:pt x="13978" y="9249"/>
                    </a:lnTo>
                    <a:lnTo>
                      <a:pt x="13873" y="9249"/>
                    </a:lnTo>
                    <a:lnTo>
                      <a:pt x="13768" y="9228"/>
                    </a:lnTo>
                    <a:lnTo>
                      <a:pt x="13706" y="9186"/>
                    </a:lnTo>
                    <a:lnTo>
                      <a:pt x="13517" y="9040"/>
                    </a:lnTo>
                    <a:lnTo>
                      <a:pt x="13141" y="8977"/>
                    </a:lnTo>
                    <a:lnTo>
                      <a:pt x="13099" y="8977"/>
                    </a:lnTo>
                    <a:lnTo>
                      <a:pt x="13057" y="9019"/>
                    </a:lnTo>
                    <a:lnTo>
                      <a:pt x="12890" y="9019"/>
                    </a:lnTo>
                    <a:lnTo>
                      <a:pt x="12639" y="9040"/>
                    </a:lnTo>
                    <a:lnTo>
                      <a:pt x="12053" y="8914"/>
                    </a:lnTo>
                    <a:lnTo>
                      <a:pt x="11948" y="8830"/>
                    </a:lnTo>
                    <a:lnTo>
                      <a:pt x="11823" y="8663"/>
                    </a:lnTo>
                    <a:lnTo>
                      <a:pt x="11802" y="8558"/>
                    </a:lnTo>
                    <a:lnTo>
                      <a:pt x="11802" y="8475"/>
                    </a:lnTo>
                    <a:lnTo>
                      <a:pt x="11823" y="8412"/>
                    </a:lnTo>
                    <a:lnTo>
                      <a:pt x="11906" y="8349"/>
                    </a:lnTo>
                    <a:lnTo>
                      <a:pt x="11948" y="8244"/>
                    </a:lnTo>
                    <a:lnTo>
                      <a:pt x="11885" y="8161"/>
                    </a:lnTo>
                    <a:lnTo>
                      <a:pt x="11843" y="8035"/>
                    </a:lnTo>
                    <a:lnTo>
                      <a:pt x="11885" y="7952"/>
                    </a:lnTo>
                    <a:lnTo>
                      <a:pt x="11885" y="7826"/>
                    </a:lnTo>
                    <a:lnTo>
                      <a:pt x="11823" y="7763"/>
                    </a:lnTo>
                    <a:lnTo>
                      <a:pt x="11739" y="7638"/>
                    </a:lnTo>
                    <a:lnTo>
                      <a:pt x="11676" y="7575"/>
                    </a:lnTo>
                    <a:lnTo>
                      <a:pt x="11592" y="7533"/>
                    </a:lnTo>
                    <a:lnTo>
                      <a:pt x="11530" y="7428"/>
                    </a:lnTo>
                    <a:lnTo>
                      <a:pt x="11488" y="7345"/>
                    </a:lnTo>
                    <a:lnTo>
                      <a:pt x="11446" y="7240"/>
                    </a:lnTo>
                    <a:lnTo>
                      <a:pt x="11425" y="7136"/>
                    </a:lnTo>
                    <a:lnTo>
                      <a:pt x="11383" y="7052"/>
                    </a:lnTo>
                    <a:lnTo>
                      <a:pt x="11279" y="6989"/>
                    </a:lnTo>
                    <a:lnTo>
                      <a:pt x="11195" y="6947"/>
                    </a:lnTo>
                    <a:lnTo>
                      <a:pt x="11153" y="6884"/>
                    </a:lnTo>
                    <a:lnTo>
                      <a:pt x="11069" y="6843"/>
                    </a:lnTo>
                    <a:lnTo>
                      <a:pt x="10965" y="6843"/>
                    </a:lnTo>
                    <a:lnTo>
                      <a:pt x="10902" y="6905"/>
                    </a:lnTo>
                    <a:lnTo>
                      <a:pt x="10860" y="6926"/>
                    </a:lnTo>
                    <a:lnTo>
                      <a:pt x="10776" y="6905"/>
                    </a:lnTo>
                    <a:lnTo>
                      <a:pt x="10693" y="6801"/>
                    </a:lnTo>
                    <a:lnTo>
                      <a:pt x="10672" y="6738"/>
                    </a:lnTo>
                    <a:lnTo>
                      <a:pt x="10567" y="6738"/>
                    </a:lnTo>
                    <a:lnTo>
                      <a:pt x="10442" y="6801"/>
                    </a:lnTo>
                    <a:lnTo>
                      <a:pt x="10400" y="6843"/>
                    </a:lnTo>
                    <a:lnTo>
                      <a:pt x="10379" y="6926"/>
                    </a:lnTo>
                    <a:lnTo>
                      <a:pt x="10337" y="6926"/>
                    </a:lnTo>
                    <a:lnTo>
                      <a:pt x="10211" y="6843"/>
                    </a:lnTo>
                    <a:lnTo>
                      <a:pt x="10170" y="6780"/>
                    </a:lnTo>
                    <a:lnTo>
                      <a:pt x="10170" y="6717"/>
                    </a:lnTo>
                    <a:lnTo>
                      <a:pt x="10107" y="6633"/>
                    </a:lnTo>
                    <a:lnTo>
                      <a:pt x="10002" y="6571"/>
                    </a:lnTo>
                    <a:lnTo>
                      <a:pt x="9877" y="6466"/>
                    </a:lnTo>
                    <a:lnTo>
                      <a:pt x="9835" y="6424"/>
                    </a:lnTo>
                    <a:lnTo>
                      <a:pt x="9751" y="6382"/>
                    </a:lnTo>
                    <a:lnTo>
                      <a:pt x="9730" y="6299"/>
                    </a:lnTo>
                    <a:lnTo>
                      <a:pt x="9730" y="6215"/>
                    </a:lnTo>
                    <a:lnTo>
                      <a:pt x="9709" y="6173"/>
                    </a:lnTo>
                    <a:lnTo>
                      <a:pt x="9688" y="6173"/>
                    </a:lnTo>
                    <a:lnTo>
                      <a:pt x="9688" y="6215"/>
                    </a:lnTo>
                    <a:lnTo>
                      <a:pt x="9646" y="6215"/>
                    </a:lnTo>
                    <a:lnTo>
                      <a:pt x="9605" y="6152"/>
                    </a:lnTo>
                    <a:lnTo>
                      <a:pt x="9584" y="6110"/>
                    </a:lnTo>
                    <a:lnTo>
                      <a:pt x="9584" y="5985"/>
                    </a:lnTo>
                    <a:lnTo>
                      <a:pt x="9542" y="5943"/>
                    </a:lnTo>
                    <a:lnTo>
                      <a:pt x="9521" y="5943"/>
                    </a:lnTo>
                    <a:lnTo>
                      <a:pt x="9395" y="5880"/>
                    </a:lnTo>
                    <a:lnTo>
                      <a:pt x="9312" y="5880"/>
                    </a:lnTo>
                    <a:lnTo>
                      <a:pt x="9333" y="5901"/>
                    </a:lnTo>
                    <a:lnTo>
                      <a:pt x="9228" y="6006"/>
                    </a:lnTo>
                    <a:lnTo>
                      <a:pt x="9123" y="6068"/>
                    </a:lnTo>
                    <a:lnTo>
                      <a:pt x="8998" y="6215"/>
                    </a:lnTo>
                    <a:lnTo>
                      <a:pt x="8977" y="6319"/>
                    </a:lnTo>
                    <a:lnTo>
                      <a:pt x="9019" y="6382"/>
                    </a:lnTo>
                    <a:lnTo>
                      <a:pt x="8956" y="6508"/>
                    </a:lnTo>
                    <a:lnTo>
                      <a:pt x="8768" y="6571"/>
                    </a:lnTo>
                    <a:lnTo>
                      <a:pt x="8684" y="6633"/>
                    </a:lnTo>
                    <a:lnTo>
                      <a:pt x="8663" y="6780"/>
                    </a:lnTo>
                    <a:lnTo>
                      <a:pt x="8663" y="7010"/>
                    </a:lnTo>
                    <a:lnTo>
                      <a:pt x="8768" y="7240"/>
                    </a:lnTo>
                    <a:lnTo>
                      <a:pt x="8872" y="7408"/>
                    </a:lnTo>
                    <a:lnTo>
                      <a:pt x="8872" y="7470"/>
                    </a:lnTo>
                    <a:lnTo>
                      <a:pt x="8705" y="7638"/>
                    </a:lnTo>
                    <a:lnTo>
                      <a:pt x="8579" y="7680"/>
                    </a:lnTo>
                    <a:lnTo>
                      <a:pt x="8496" y="7784"/>
                    </a:lnTo>
                    <a:lnTo>
                      <a:pt x="8433" y="7826"/>
                    </a:lnTo>
                    <a:lnTo>
                      <a:pt x="8349" y="7826"/>
                    </a:lnTo>
                    <a:lnTo>
                      <a:pt x="8307" y="7742"/>
                    </a:lnTo>
                    <a:lnTo>
                      <a:pt x="8245" y="7742"/>
                    </a:lnTo>
                    <a:lnTo>
                      <a:pt x="8014" y="7784"/>
                    </a:lnTo>
                    <a:lnTo>
                      <a:pt x="7847" y="7763"/>
                    </a:lnTo>
                    <a:lnTo>
                      <a:pt x="7638" y="7680"/>
                    </a:lnTo>
                    <a:lnTo>
                      <a:pt x="7429" y="7680"/>
                    </a:lnTo>
                    <a:lnTo>
                      <a:pt x="7387" y="7952"/>
                    </a:lnTo>
                    <a:lnTo>
                      <a:pt x="7324" y="8098"/>
                    </a:lnTo>
                    <a:lnTo>
                      <a:pt x="7324" y="8244"/>
                    </a:lnTo>
                    <a:lnTo>
                      <a:pt x="7261" y="8579"/>
                    </a:lnTo>
                    <a:lnTo>
                      <a:pt x="7261" y="8830"/>
                    </a:lnTo>
                    <a:lnTo>
                      <a:pt x="7240" y="8914"/>
                    </a:lnTo>
                    <a:lnTo>
                      <a:pt x="7303" y="8977"/>
                    </a:lnTo>
                    <a:lnTo>
                      <a:pt x="7429" y="9019"/>
                    </a:lnTo>
                    <a:lnTo>
                      <a:pt x="7387" y="9144"/>
                    </a:lnTo>
                    <a:lnTo>
                      <a:pt x="7387" y="9228"/>
                    </a:lnTo>
                    <a:lnTo>
                      <a:pt x="7303" y="9228"/>
                    </a:lnTo>
                    <a:lnTo>
                      <a:pt x="7219" y="9291"/>
                    </a:lnTo>
                    <a:lnTo>
                      <a:pt x="7136" y="9291"/>
                    </a:lnTo>
                    <a:lnTo>
                      <a:pt x="7073" y="9228"/>
                    </a:lnTo>
                    <a:lnTo>
                      <a:pt x="6989" y="9249"/>
                    </a:lnTo>
                    <a:lnTo>
                      <a:pt x="6864" y="9291"/>
                    </a:lnTo>
                    <a:lnTo>
                      <a:pt x="6592" y="9332"/>
                    </a:lnTo>
                    <a:lnTo>
                      <a:pt x="6445" y="9416"/>
                    </a:lnTo>
                    <a:lnTo>
                      <a:pt x="6341" y="9416"/>
                    </a:lnTo>
                    <a:lnTo>
                      <a:pt x="6278" y="9353"/>
                    </a:lnTo>
                    <a:lnTo>
                      <a:pt x="6173" y="9416"/>
                    </a:lnTo>
                    <a:lnTo>
                      <a:pt x="6069" y="9521"/>
                    </a:lnTo>
                    <a:lnTo>
                      <a:pt x="6069" y="9604"/>
                    </a:lnTo>
                    <a:lnTo>
                      <a:pt x="6173" y="9667"/>
                    </a:lnTo>
                    <a:lnTo>
                      <a:pt x="6341" y="9646"/>
                    </a:lnTo>
                    <a:lnTo>
                      <a:pt x="6466" y="9667"/>
                    </a:lnTo>
                    <a:lnTo>
                      <a:pt x="6466" y="9730"/>
                    </a:lnTo>
                    <a:lnTo>
                      <a:pt x="6382" y="9814"/>
                    </a:lnTo>
                    <a:lnTo>
                      <a:pt x="6445" y="9981"/>
                    </a:lnTo>
                    <a:lnTo>
                      <a:pt x="6445" y="10065"/>
                    </a:lnTo>
                    <a:lnTo>
                      <a:pt x="6487" y="10149"/>
                    </a:lnTo>
                    <a:lnTo>
                      <a:pt x="6508" y="10253"/>
                    </a:lnTo>
                    <a:lnTo>
                      <a:pt x="6613" y="10441"/>
                    </a:lnTo>
                    <a:lnTo>
                      <a:pt x="6654" y="10546"/>
                    </a:lnTo>
                    <a:lnTo>
                      <a:pt x="6780" y="10609"/>
                    </a:lnTo>
                    <a:lnTo>
                      <a:pt x="6822" y="10860"/>
                    </a:lnTo>
                    <a:lnTo>
                      <a:pt x="6738" y="10923"/>
                    </a:lnTo>
                    <a:lnTo>
                      <a:pt x="6696" y="11027"/>
                    </a:lnTo>
                    <a:lnTo>
                      <a:pt x="6801" y="11132"/>
                    </a:lnTo>
                    <a:lnTo>
                      <a:pt x="6738" y="11174"/>
                    </a:lnTo>
                    <a:lnTo>
                      <a:pt x="6738" y="11216"/>
                    </a:lnTo>
                    <a:lnTo>
                      <a:pt x="6613" y="11299"/>
                    </a:lnTo>
                    <a:lnTo>
                      <a:pt x="6654" y="11446"/>
                    </a:lnTo>
                    <a:lnTo>
                      <a:pt x="6508" y="11509"/>
                    </a:lnTo>
                    <a:lnTo>
                      <a:pt x="6278" y="11446"/>
                    </a:lnTo>
                    <a:lnTo>
                      <a:pt x="6027" y="11174"/>
                    </a:lnTo>
                    <a:lnTo>
                      <a:pt x="5922" y="11195"/>
                    </a:lnTo>
                    <a:lnTo>
                      <a:pt x="5671" y="11090"/>
                    </a:lnTo>
                    <a:lnTo>
                      <a:pt x="5336" y="11090"/>
                    </a:lnTo>
                    <a:lnTo>
                      <a:pt x="5148" y="11132"/>
                    </a:lnTo>
                    <a:lnTo>
                      <a:pt x="4876" y="11069"/>
                    </a:lnTo>
                    <a:lnTo>
                      <a:pt x="4583" y="11132"/>
                    </a:lnTo>
                    <a:lnTo>
                      <a:pt x="4457" y="11132"/>
                    </a:lnTo>
                    <a:lnTo>
                      <a:pt x="4311" y="11111"/>
                    </a:lnTo>
                    <a:lnTo>
                      <a:pt x="4206" y="11195"/>
                    </a:lnTo>
                    <a:lnTo>
                      <a:pt x="4102" y="11237"/>
                    </a:lnTo>
                    <a:lnTo>
                      <a:pt x="3767" y="11195"/>
                    </a:lnTo>
                    <a:lnTo>
                      <a:pt x="3558" y="11132"/>
                    </a:lnTo>
                    <a:lnTo>
                      <a:pt x="3432" y="11069"/>
                    </a:lnTo>
                    <a:lnTo>
                      <a:pt x="3244" y="11069"/>
                    </a:lnTo>
                    <a:lnTo>
                      <a:pt x="3202" y="11111"/>
                    </a:lnTo>
                    <a:lnTo>
                      <a:pt x="3035" y="11090"/>
                    </a:lnTo>
                    <a:lnTo>
                      <a:pt x="2930" y="11069"/>
                    </a:lnTo>
                    <a:lnTo>
                      <a:pt x="2888" y="11111"/>
                    </a:lnTo>
                    <a:lnTo>
                      <a:pt x="2888" y="11237"/>
                    </a:lnTo>
                    <a:lnTo>
                      <a:pt x="2909" y="11383"/>
                    </a:lnTo>
                    <a:lnTo>
                      <a:pt x="2930" y="11509"/>
                    </a:lnTo>
                    <a:lnTo>
                      <a:pt x="2742" y="11550"/>
                    </a:lnTo>
                    <a:lnTo>
                      <a:pt x="2386" y="11550"/>
                    </a:lnTo>
                    <a:lnTo>
                      <a:pt x="1968" y="11509"/>
                    </a:lnTo>
                    <a:lnTo>
                      <a:pt x="1863" y="11446"/>
                    </a:lnTo>
                    <a:lnTo>
                      <a:pt x="1675" y="11425"/>
                    </a:lnTo>
                    <a:lnTo>
                      <a:pt x="1570" y="11550"/>
                    </a:lnTo>
                    <a:lnTo>
                      <a:pt x="1591" y="11613"/>
                    </a:lnTo>
                    <a:lnTo>
                      <a:pt x="1465" y="11697"/>
                    </a:lnTo>
                    <a:lnTo>
                      <a:pt x="1465" y="11739"/>
                    </a:lnTo>
                    <a:lnTo>
                      <a:pt x="1507" y="11739"/>
                    </a:lnTo>
                    <a:lnTo>
                      <a:pt x="1507" y="11864"/>
                    </a:lnTo>
                    <a:lnTo>
                      <a:pt x="1340" y="12157"/>
                    </a:lnTo>
                    <a:lnTo>
                      <a:pt x="1256" y="12283"/>
                    </a:lnTo>
                    <a:lnTo>
                      <a:pt x="1361" y="12366"/>
                    </a:lnTo>
                    <a:lnTo>
                      <a:pt x="1633" y="12450"/>
                    </a:lnTo>
                    <a:lnTo>
                      <a:pt x="1737" y="12555"/>
                    </a:lnTo>
                    <a:lnTo>
                      <a:pt x="1842" y="12576"/>
                    </a:lnTo>
                    <a:lnTo>
                      <a:pt x="1947" y="12471"/>
                    </a:lnTo>
                    <a:lnTo>
                      <a:pt x="1947" y="12325"/>
                    </a:lnTo>
                    <a:lnTo>
                      <a:pt x="2009" y="12325"/>
                    </a:lnTo>
                    <a:lnTo>
                      <a:pt x="2302" y="12555"/>
                    </a:lnTo>
                    <a:lnTo>
                      <a:pt x="2323" y="12659"/>
                    </a:lnTo>
                    <a:lnTo>
                      <a:pt x="2177" y="12848"/>
                    </a:lnTo>
                    <a:lnTo>
                      <a:pt x="1968" y="12848"/>
                    </a:lnTo>
                    <a:lnTo>
                      <a:pt x="1675" y="12890"/>
                    </a:lnTo>
                    <a:lnTo>
                      <a:pt x="1654" y="12785"/>
                    </a:lnTo>
                    <a:lnTo>
                      <a:pt x="1507" y="12659"/>
                    </a:lnTo>
                    <a:lnTo>
                      <a:pt x="1340" y="12869"/>
                    </a:lnTo>
                    <a:lnTo>
                      <a:pt x="1235" y="12848"/>
                    </a:lnTo>
                    <a:lnTo>
                      <a:pt x="1068" y="12973"/>
                    </a:lnTo>
                    <a:lnTo>
                      <a:pt x="921" y="13015"/>
                    </a:lnTo>
                    <a:lnTo>
                      <a:pt x="921" y="13162"/>
                    </a:lnTo>
                    <a:lnTo>
                      <a:pt x="1110" y="13224"/>
                    </a:lnTo>
                    <a:lnTo>
                      <a:pt x="1068" y="13371"/>
                    </a:lnTo>
                    <a:lnTo>
                      <a:pt x="900" y="13434"/>
                    </a:lnTo>
                    <a:lnTo>
                      <a:pt x="628" y="13496"/>
                    </a:lnTo>
                    <a:lnTo>
                      <a:pt x="691" y="13538"/>
                    </a:lnTo>
                    <a:lnTo>
                      <a:pt x="733" y="13622"/>
                    </a:lnTo>
                    <a:lnTo>
                      <a:pt x="503" y="13706"/>
                    </a:lnTo>
                    <a:lnTo>
                      <a:pt x="503" y="13831"/>
                    </a:lnTo>
                    <a:lnTo>
                      <a:pt x="398" y="13852"/>
                    </a:lnTo>
                    <a:lnTo>
                      <a:pt x="126" y="13831"/>
                    </a:lnTo>
                    <a:lnTo>
                      <a:pt x="1" y="13936"/>
                    </a:lnTo>
                    <a:lnTo>
                      <a:pt x="1" y="14103"/>
                    </a:lnTo>
                    <a:lnTo>
                      <a:pt x="168" y="14333"/>
                    </a:lnTo>
                    <a:lnTo>
                      <a:pt x="273" y="14270"/>
                    </a:lnTo>
                    <a:lnTo>
                      <a:pt x="419" y="14250"/>
                    </a:lnTo>
                    <a:lnTo>
                      <a:pt x="440" y="14375"/>
                    </a:lnTo>
                    <a:lnTo>
                      <a:pt x="398" y="14522"/>
                    </a:lnTo>
                    <a:lnTo>
                      <a:pt x="461" y="14668"/>
                    </a:lnTo>
                    <a:lnTo>
                      <a:pt x="587" y="14731"/>
                    </a:lnTo>
                    <a:lnTo>
                      <a:pt x="607" y="14877"/>
                    </a:lnTo>
                    <a:lnTo>
                      <a:pt x="545" y="14940"/>
                    </a:lnTo>
                    <a:lnTo>
                      <a:pt x="419" y="15212"/>
                    </a:lnTo>
                    <a:lnTo>
                      <a:pt x="377" y="15589"/>
                    </a:lnTo>
                    <a:lnTo>
                      <a:pt x="335" y="15526"/>
                    </a:lnTo>
                    <a:lnTo>
                      <a:pt x="440" y="15693"/>
                    </a:lnTo>
                    <a:lnTo>
                      <a:pt x="545" y="15714"/>
                    </a:lnTo>
                    <a:lnTo>
                      <a:pt x="733" y="15693"/>
                    </a:lnTo>
                    <a:lnTo>
                      <a:pt x="859" y="15610"/>
                    </a:lnTo>
                    <a:lnTo>
                      <a:pt x="921" y="15526"/>
                    </a:lnTo>
                    <a:lnTo>
                      <a:pt x="984" y="15505"/>
                    </a:lnTo>
                    <a:lnTo>
                      <a:pt x="1047" y="15463"/>
                    </a:lnTo>
                    <a:lnTo>
                      <a:pt x="1110" y="15484"/>
                    </a:lnTo>
                    <a:lnTo>
                      <a:pt x="1172" y="15568"/>
                    </a:lnTo>
                    <a:lnTo>
                      <a:pt x="1361" y="15589"/>
                    </a:lnTo>
                    <a:lnTo>
                      <a:pt x="1361" y="15505"/>
                    </a:lnTo>
                    <a:lnTo>
                      <a:pt x="1319" y="15463"/>
                    </a:lnTo>
                    <a:lnTo>
                      <a:pt x="1319" y="15358"/>
                    </a:lnTo>
                    <a:lnTo>
                      <a:pt x="1444" y="15317"/>
                    </a:lnTo>
                    <a:lnTo>
                      <a:pt x="1486" y="15275"/>
                    </a:lnTo>
                    <a:lnTo>
                      <a:pt x="1549" y="15275"/>
                    </a:lnTo>
                    <a:lnTo>
                      <a:pt x="1570" y="15317"/>
                    </a:lnTo>
                    <a:lnTo>
                      <a:pt x="1695" y="15317"/>
                    </a:lnTo>
                    <a:lnTo>
                      <a:pt x="1779" y="15191"/>
                    </a:lnTo>
                    <a:lnTo>
                      <a:pt x="1758" y="15045"/>
                    </a:lnTo>
                    <a:lnTo>
                      <a:pt x="1779" y="14961"/>
                    </a:lnTo>
                    <a:lnTo>
                      <a:pt x="1863" y="14898"/>
                    </a:lnTo>
                    <a:lnTo>
                      <a:pt x="1884" y="14731"/>
                    </a:lnTo>
                    <a:lnTo>
                      <a:pt x="1947" y="14626"/>
                    </a:lnTo>
                    <a:lnTo>
                      <a:pt x="2072" y="14626"/>
                    </a:lnTo>
                    <a:lnTo>
                      <a:pt x="2177" y="14689"/>
                    </a:lnTo>
                    <a:lnTo>
                      <a:pt x="2281" y="14752"/>
                    </a:lnTo>
                    <a:lnTo>
                      <a:pt x="2281" y="14835"/>
                    </a:lnTo>
                    <a:lnTo>
                      <a:pt x="2260" y="14982"/>
                    </a:lnTo>
                    <a:lnTo>
                      <a:pt x="2281" y="15086"/>
                    </a:lnTo>
                    <a:lnTo>
                      <a:pt x="2386" y="15086"/>
                    </a:lnTo>
                    <a:lnTo>
                      <a:pt x="2428" y="15191"/>
                    </a:lnTo>
                    <a:lnTo>
                      <a:pt x="2407" y="15317"/>
                    </a:lnTo>
                    <a:lnTo>
                      <a:pt x="2428" y="15463"/>
                    </a:lnTo>
                    <a:lnTo>
                      <a:pt x="2428" y="15672"/>
                    </a:lnTo>
                    <a:lnTo>
                      <a:pt x="2532" y="15798"/>
                    </a:lnTo>
                    <a:lnTo>
                      <a:pt x="2532" y="15882"/>
                    </a:lnTo>
                    <a:lnTo>
                      <a:pt x="2637" y="15903"/>
                    </a:lnTo>
                    <a:lnTo>
                      <a:pt x="2784" y="15903"/>
                    </a:lnTo>
                    <a:lnTo>
                      <a:pt x="2888" y="15819"/>
                    </a:lnTo>
                    <a:lnTo>
                      <a:pt x="2909" y="15777"/>
                    </a:lnTo>
                    <a:lnTo>
                      <a:pt x="3076" y="15693"/>
                    </a:lnTo>
                    <a:lnTo>
                      <a:pt x="3202" y="15610"/>
                    </a:lnTo>
                    <a:lnTo>
                      <a:pt x="3223" y="15484"/>
                    </a:lnTo>
                    <a:lnTo>
                      <a:pt x="3307" y="15421"/>
                    </a:lnTo>
                    <a:lnTo>
                      <a:pt x="3558" y="15275"/>
                    </a:lnTo>
                    <a:lnTo>
                      <a:pt x="3725" y="15212"/>
                    </a:lnTo>
                    <a:lnTo>
                      <a:pt x="3746" y="15358"/>
                    </a:lnTo>
                    <a:lnTo>
                      <a:pt x="3976" y="15317"/>
                    </a:lnTo>
                    <a:lnTo>
                      <a:pt x="4039" y="15212"/>
                    </a:lnTo>
                    <a:lnTo>
                      <a:pt x="4290" y="15212"/>
                    </a:lnTo>
                    <a:lnTo>
                      <a:pt x="4311" y="15317"/>
                    </a:lnTo>
                    <a:lnTo>
                      <a:pt x="4123" y="15484"/>
                    </a:lnTo>
                    <a:lnTo>
                      <a:pt x="4248" y="15505"/>
                    </a:lnTo>
                    <a:lnTo>
                      <a:pt x="4290" y="15463"/>
                    </a:lnTo>
                    <a:lnTo>
                      <a:pt x="4374" y="15463"/>
                    </a:lnTo>
                    <a:lnTo>
                      <a:pt x="4478" y="15526"/>
                    </a:lnTo>
                    <a:lnTo>
                      <a:pt x="4520" y="15505"/>
                    </a:lnTo>
                    <a:lnTo>
                      <a:pt x="4625" y="15505"/>
                    </a:lnTo>
                    <a:lnTo>
                      <a:pt x="4688" y="15463"/>
                    </a:lnTo>
                    <a:lnTo>
                      <a:pt x="4729" y="15400"/>
                    </a:lnTo>
                    <a:lnTo>
                      <a:pt x="4813" y="15400"/>
                    </a:lnTo>
                    <a:lnTo>
                      <a:pt x="4897" y="15484"/>
                    </a:lnTo>
                    <a:lnTo>
                      <a:pt x="4981" y="15672"/>
                    </a:lnTo>
                    <a:lnTo>
                      <a:pt x="5232" y="16049"/>
                    </a:lnTo>
                    <a:lnTo>
                      <a:pt x="5357" y="16133"/>
                    </a:lnTo>
                    <a:lnTo>
                      <a:pt x="5399" y="16300"/>
                    </a:lnTo>
                    <a:lnTo>
                      <a:pt x="5462" y="16363"/>
                    </a:lnTo>
                    <a:lnTo>
                      <a:pt x="5545" y="16447"/>
                    </a:lnTo>
                    <a:lnTo>
                      <a:pt x="5776" y="16467"/>
                    </a:lnTo>
                    <a:lnTo>
                      <a:pt x="5985" y="16467"/>
                    </a:lnTo>
                    <a:lnTo>
                      <a:pt x="6089" y="16509"/>
                    </a:lnTo>
                    <a:lnTo>
                      <a:pt x="6131" y="16635"/>
                    </a:lnTo>
                    <a:lnTo>
                      <a:pt x="6361" y="16719"/>
                    </a:lnTo>
                    <a:lnTo>
                      <a:pt x="6550" y="16823"/>
                    </a:lnTo>
                    <a:lnTo>
                      <a:pt x="6654" y="17095"/>
                    </a:lnTo>
                    <a:lnTo>
                      <a:pt x="6801" y="17263"/>
                    </a:lnTo>
                    <a:lnTo>
                      <a:pt x="6989" y="17367"/>
                    </a:lnTo>
                    <a:lnTo>
                      <a:pt x="7073" y="17514"/>
                    </a:lnTo>
                    <a:lnTo>
                      <a:pt x="7073" y="17786"/>
                    </a:lnTo>
                    <a:lnTo>
                      <a:pt x="7177" y="18037"/>
                    </a:lnTo>
                    <a:lnTo>
                      <a:pt x="7324" y="18079"/>
                    </a:lnTo>
                    <a:lnTo>
                      <a:pt x="7387" y="18330"/>
                    </a:lnTo>
                    <a:lnTo>
                      <a:pt x="7429" y="18539"/>
                    </a:lnTo>
                    <a:lnTo>
                      <a:pt x="7345" y="18664"/>
                    </a:lnTo>
                    <a:lnTo>
                      <a:pt x="7324" y="18602"/>
                    </a:lnTo>
                    <a:lnTo>
                      <a:pt x="7219" y="18539"/>
                    </a:lnTo>
                    <a:lnTo>
                      <a:pt x="7073" y="18727"/>
                    </a:lnTo>
                    <a:lnTo>
                      <a:pt x="7094" y="18811"/>
                    </a:lnTo>
                    <a:lnTo>
                      <a:pt x="7115" y="18874"/>
                    </a:lnTo>
                    <a:lnTo>
                      <a:pt x="7261" y="18957"/>
                    </a:lnTo>
                    <a:lnTo>
                      <a:pt x="7240" y="19188"/>
                    </a:lnTo>
                    <a:lnTo>
                      <a:pt x="7303" y="19292"/>
                    </a:lnTo>
                    <a:lnTo>
                      <a:pt x="7261" y="19376"/>
                    </a:lnTo>
                    <a:lnTo>
                      <a:pt x="7324" y="19397"/>
                    </a:lnTo>
                    <a:lnTo>
                      <a:pt x="7408" y="19501"/>
                    </a:lnTo>
                    <a:lnTo>
                      <a:pt x="7408" y="19606"/>
                    </a:lnTo>
                    <a:lnTo>
                      <a:pt x="7449" y="19606"/>
                    </a:lnTo>
                    <a:lnTo>
                      <a:pt x="7491" y="19752"/>
                    </a:lnTo>
                    <a:lnTo>
                      <a:pt x="7617" y="19794"/>
                    </a:lnTo>
                    <a:lnTo>
                      <a:pt x="7701" y="19690"/>
                    </a:lnTo>
                    <a:lnTo>
                      <a:pt x="7826" y="19690"/>
                    </a:lnTo>
                    <a:lnTo>
                      <a:pt x="7868" y="19773"/>
                    </a:lnTo>
                    <a:lnTo>
                      <a:pt x="8014" y="19794"/>
                    </a:lnTo>
                    <a:lnTo>
                      <a:pt x="8119" y="19899"/>
                    </a:lnTo>
                    <a:lnTo>
                      <a:pt x="8182" y="19920"/>
                    </a:lnTo>
                    <a:lnTo>
                      <a:pt x="8266" y="20087"/>
                    </a:lnTo>
                    <a:lnTo>
                      <a:pt x="8370" y="20087"/>
                    </a:lnTo>
                    <a:lnTo>
                      <a:pt x="8391" y="20192"/>
                    </a:lnTo>
                    <a:lnTo>
                      <a:pt x="8433" y="20171"/>
                    </a:lnTo>
                    <a:lnTo>
                      <a:pt x="8454" y="20129"/>
                    </a:lnTo>
                    <a:lnTo>
                      <a:pt x="8600" y="20213"/>
                    </a:lnTo>
                    <a:lnTo>
                      <a:pt x="8663" y="20296"/>
                    </a:lnTo>
                    <a:lnTo>
                      <a:pt x="8768" y="20296"/>
                    </a:lnTo>
                    <a:lnTo>
                      <a:pt x="8830" y="20317"/>
                    </a:lnTo>
                    <a:lnTo>
                      <a:pt x="8893" y="20213"/>
                    </a:lnTo>
                    <a:lnTo>
                      <a:pt x="9061" y="20192"/>
                    </a:lnTo>
                    <a:lnTo>
                      <a:pt x="9270" y="20276"/>
                    </a:lnTo>
                    <a:lnTo>
                      <a:pt x="9312" y="20338"/>
                    </a:lnTo>
                    <a:lnTo>
                      <a:pt x="9437" y="20338"/>
                    </a:lnTo>
                    <a:lnTo>
                      <a:pt x="9542" y="20401"/>
                    </a:lnTo>
                    <a:lnTo>
                      <a:pt x="9709" y="20589"/>
                    </a:lnTo>
                    <a:lnTo>
                      <a:pt x="9835" y="20589"/>
                    </a:lnTo>
                    <a:lnTo>
                      <a:pt x="9960" y="20652"/>
                    </a:lnTo>
                    <a:lnTo>
                      <a:pt x="10023" y="20715"/>
                    </a:lnTo>
                    <a:lnTo>
                      <a:pt x="10128" y="20840"/>
                    </a:lnTo>
                    <a:lnTo>
                      <a:pt x="10170" y="20966"/>
                    </a:lnTo>
                    <a:lnTo>
                      <a:pt x="10232" y="20945"/>
                    </a:lnTo>
                    <a:lnTo>
                      <a:pt x="10232" y="20757"/>
                    </a:lnTo>
                    <a:lnTo>
                      <a:pt x="10316" y="20715"/>
                    </a:lnTo>
                    <a:lnTo>
                      <a:pt x="10337" y="20757"/>
                    </a:lnTo>
                    <a:lnTo>
                      <a:pt x="10462" y="20757"/>
                    </a:lnTo>
                    <a:lnTo>
                      <a:pt x="10588" y="20840"/>
                    </a:lnTo>
                    <a:lnTo>
                      <a:pt x="10588" y="21008"/>
                    </a:lnTo>
                    <a:lnTo>
                      <a:pt x="10755" y="21133"/>
                    </a:lnTo>
                    <a:lnTo>
                      <a:pt x="10923" y="21071"/>
                    </a:lnTo>
                    <a:lnTo>
                      <a:pt x="11069" y="21071"/>
                    </a:lnTo>
                    <a:lnTo>
                      <a:pt x="11048" y="21322"/>
                    </a:lnTo>
                    <a:lnTo>
                      <a:pt x="11090" y="21468"/>
                    </a:lnTo>
                    <a:lnTo>
                      <a:pt x="11195" y="21447"/>
                    </a:lnTo>
                    <a:lnTo>
                      <a:pt x="11362" y="21531"/>
                    </a:lnTo>
                    <a:lnTo>
                      <a:pt x="11425" y="21447"/>
                    </a:lnTo>
                    <a:lnTo>
                      <a:pt x="11571" y="21426"/>
                    </a:lnTo>
                    <a:lnTo>
                      <a:pt x="11676" y="21322"/>
                    </a:lnTo>
                    <a:lnTo>
                      <a:pt x="11885" y="21322"/>
                    </a:lnTo>
                    <a:lnTo>
                      <a:pt x="12011" y="21384"/>
                    </a:lnTo>
                    <a:lnTo>
                      <a:pt x="12053" y="21531"/>
                    </a:lnTo>
                    <a:lnTo>
                      <a:pt x="12220" y="21594"/>
                    </a:lnTo>
                    <a:lnTo>
                      <a:pt x="12346" y="21761"/>
                    </a:lnTo>
                    <a:lnTo>
                      <a:pt x="12429" y="21782"/>
                    </a:lnTo>
                    <a:lnTo>
                      <a:pt x="12576" y="21740"/>
                    </a:lnTo>
                    <a:lnTo>
                      <a:pt x="12639" y="21761"/>
                    </a:lnTo>
                    <a:lnTo>
                      <a:pt x="12785" y="21698"/>
                    </a:lnTo>
                    <a:lnTo>
                      <a:pt x="12931" y="21698"/>
                    </a:lnTo>
                    <a:lnTo>
                      <a:pt x="13015" y="21594"/>
                    </a:lnTo>
                    <a:lnTo>
                      <a:pt x="13162" y="21594"/>
                    </a:lnTo>
                    <a:lnTo>
                      <a:pt x="13203" y="21698"/>
                    </a:lnTo>
                    <a:lnTo>
                      <a:pt x="13245" y="21866"/>
                    </a:lnTo>
                    <a:lnTo>
                      <a:pt x="13350" y="21949"/>
                    </a:lnTo>
                    <a:lnTo>
                      <a:pt x="13475" y="21887"/>
                    </a:lnTo>
                    <a:lnTo>
                      <a:pt x="13601" y="21636"/>
                    </a:lnTo>
                    <a:lnTo>
                      <a:pt x="13873" y="21468"/>
                    </a:lnTo>
                    <a:lnTo>
                      <a:pt x="14040" y="21447"/>
                    </a:lnTo>
                    <a:lnTo>
                      <a:pt x="14124" y="21552"/>
                    </a:lnTo>
                    <a:lnTo>
                      <a:pt x="14396" y="21573"/>
                    </a:lnTo>
                    <a:lnTo>
                      <a:pt x="14501" y="21636"/>
                    </a:lnTo>
                    <a:lnTo>
                      <a:pt x="14647" y="21552"/>
                    </a:lnTo>
                    <a:lnTo>
                      <a:pt x="14815" y="21573"/>
                    </a:lnTo>
                    <a:lnTo>
                      <a:pt x="14877" y="21677"/>
                    </a:lnTo>
                    <a:lnTo>
                      <a:pt x="14982" y="21677"/>
                    </a:lnTo>
                    <a:lnTo>
                      <a:pt x="15191" y="21636"/>
                    </a:lnTo>
                    <a:lnTo>
                      <a:pt x="15296" y="21636"/>
                    </a:lnTo>
                    <a:lnTo>
                      <a:pt x="15359" y="21468"/>
                    </a:lnTo>
                    <a:lnTo>
                      <a:pt x="15442" y="21426"/>
                    </a:lnTo>
                    <a:lnTo>
                      <a:pt x="15547" y="21447"/>
                    </a:lnTo>
                    <a:lnTo>
                      <a:pt x="15547" y="21364"/>
                    </a:lnTo>
                    <a:lnTo>
                      <a:pt x="15631" y="21343"/>
                    </a:lnTo>
                    <a:lnTo>
                      <a:pt x="15693" y="21217"/>
                    </a:lnTo>
                    <a:lnTo>
                      <a:pt x="15798" y="21112"/>
                    </a:lnTo>
                    <a:lnTo>
                      <a:pt x="15903" y="21071"/>
                    </a:lnTo>
                    <a:lnTo>
                      <a:pt x="16133" y="21029"/>
                    </a:lnTo>
                    <a:lnTo>
                      <a:pt x="16237" y="20861"/>
                    </a:lnTo>
                    <a:lnTo>
                      <a:pt x="16237" y="20736"/>
                    </a:lnTo>
                    <a:lnTo>
                      <a:pt x="16321" y="20736"/>
                    </a:lnTo>
                    <a:lnTo>
                      <a:pt x="16447" y="20631"/>
                    </a:lnTo>
                    <a:lnTo>
                      <a:pt x="16551" y="20799"/>
                    </a:lnTo>
                    <a:lnTo>
                      <a:pt x="16719" y="20736"/>
                    </a:lnTo>
                    <a:lnTo>
                      <a:pt x="16928" y="20820"/>
                    </a:lnTo>
                    <a:lnTo>
                      <a:pt x="17012" y="20757"/>
                    </a:lnTo>
                    <a:lnTo>
                      <a:pt x="16970" y="20652"/>
                    </a:lnTo>
                    <a:lnTo>
                      <a:pt x="17242" y="20506"/>
                    </a:lnTo>
                    <a:lnTo>
                      <a:pt x="17325" y="20527"/>
                    </a:lnTo>
                    <a:lnTo>
                      <a:pt x="17367" y="20610"/>
                    </a:lnTo>
                    <a:lnTo>
                      <a:pt x="17451" y="20610"/>
                    </a:lnTo>
                    <a:lnTo>
                      <a:pt x="17472" y="20652"/>
                    </a:lnTo>
                    <a:lnTo>
                      <a:pt x="17388" y="20820"/>
                    </a:lnTo>
                    <a:lnTo>
                      <a:pt x="17451" y="20903"/>
                    </a:lnTo>
                    <a:lnTo>
                      <a:pt x="17535" y="20903"/>
                    </a:lnTo>
                    <a:lnTo>
                      <a:pt x="17597" y="20861"/>
                    </a:lnTo>
                    <a:lnTo>
                      <a:pt x="17639" y="20945"/>
                    </a:lnTo>
                    <a:lnTo>
                      <a:pt x="17702" y="21050"/>
                    </a:lnTo>
                    <a:lnTo>
                      <a:pt x="17702" y="21133"/>
                    </a:lnTo>
                    <a:lnTo>
                      <a:pt x="17597" y="21238"/>
                    </a:lnTo>
                    <a:lnTo>
                      <a:pt x="17639" y="21343"/>
                    </a:lnTo>
                    <a:lnTo>
                      <a:pt x="17765" y="21364"/>
                    </a:lnTo>
                    <a:lnTo>
                      <a:pt x="17849" y="21322"/>
                    </a:lnTo>
                    <a:lnTo>
                      <a:pt x="17953" y="21364"/>
                    </a:lnTo>
                    <a:lnTo>
                      <a:pt x="18016" y="21468"/>
                    </a:lnTo>
                    <a:lnTo>
                      <a:pt x="18121" y="21426"/>
                    </a:lnTo>
                    <a:lnTo>
                      <a:pt x="18246" y="21468"/>
                    </a:lnTo>
                    <a:lnTo>
                      <a:pt x="18330" y="21426"/>
                    </a:lnTo>
                    <a:lnTo>
                      <a:pt x="18497" y="21426"/>
                    </a:lnTo>
                    <a:lnTo>
                      <a:pt x="18539" y="21573"/>
                    </a:lnTo>
                    <a:lnTo>
                      <a:pt x="18685" y="21677"/>
                    </a:lnTo>
                    <a:lnTo>
                      <a:pt x="18706" y="21845"/>
                    </a:lnTo>
                    <a:lnTo>
                      <a:pt x="18811" y="21845"/>
                    </a:lnTo>
                    <a:lnTo>
                      <a:pt x="18916" y="21970"/>
                    </a:lnTo>
                    <a:lnTo>
                      <a:pt x="18916" y="22117"/>
                    </a:lnTo>
                    <a:lnTo>
                      <a:pt x="18999" y="22326"/>
                    </a:lnTo>
                    <a:lnTo>
                      <a:pt x="19020" y="22493"/>
                    </a:lnTo>
                    <a:lnTo>
                      <a:pt x="18999" y="22745"/>
                    </a:lnTo>
                    <a:lnTo>
                      <a:pt x="18999" y="22849"/>
                    </a:lnTo>
                    <a:lnTo>
                      <a:pt x="18957" y="22933"/>
                    </a:lnTo>
                    <a:lnTo>
                      <a:pt x="18853" y="22996"/>
                    </a:lnTo>
                    <a:lnTo>
                      <a:pt x="18832" y="23100"/>
                    </a:lnTo>
                    <a:lnTo>
                      <a:pt x="18769" y="23121"/>
                    </a:lnTo>
                    <a:lnTo>
                      <a:pt x="18748" y="23205"/>
                    </a:lnTo>
                    <a:lnTo>
                      <a:pt x="18811" y="23309"/>
                    </a:lnTo>
                    <a:lnTo>
                      <a:pt x="18748" y="23351"/>
                    </a:lnTo>
                    <a:lnTo>
                      <a:pt x="18685" y="23330"/>
                    </a:lnTo>
                    <a:lnTo>
                      <a:pt x="18602" y="23435"/>
                    </a:lnTo>
                    <a:lnTo>
                      <a:pt x="18539" y="23519"/>
                    </a:lnTo>
                    <a:lnTo>
                      <a:pt x="18602" y="23581"/>
                    </a:lnTo>
                    <a:lnTo>
                      <a:pt x="18539" y="23665"/>
                    </a:lnTo>
                    <a:lnTo>
                      <a:pt x="18539" y="23770"/>
                    </a:lnTo>
                    <a:lnTo>
                      <a:pt x="18644" y="23833"/>
                    </a:lnTo>
                    <a:lnTo>
                      <a:pt x="18706" y="23895"/>
                    </a:lnTo>
                    <a:lnTo>
                      <a:pt x="18769" y="23958"/>
                    </a:lnTo>
                    <a:lnTo>
                      <a:pt x="18748" y="24105"/>
                    </a:lnTo>
                    <a:lnTo>
                      <a:pt x="18811" y="24251"/>
                    </a:lnTo>
                    <a:lnTo>
                      <a:pt x="18937" y="24146"/>
                    </a:lnTo>
                    <a:lnTo>
                      <a:pt x="19209" y="24084"/>
                    </a:lnTo>
                    <a:lnTo>
                      <a:pt x="19229" y="24167"/>
                    </a:lnTo>
                    <a:lnTo>
                      <a:pt x="19209" y="24251"/>
                    </a:lnTo>
                    <a:lnTo>
                      <a:pt x="19271" y="24293"/>
                    </a:lnTo>
                    <a:lnTo>
                      <a:pt x="19418" y="24272"/>
                    </a:lnTo>
                    <a:lnTo>
                      <a:pt x="19439" y="24377"/>
                    </a:lnTo>
                    <a:lnTo>
                      <a:pt x="19418" y="24481"/>
                    </a:lnTo>
                    <a:lnTo>
                      <a:pt x="19481" y="24565"/>
                    </a:lnTo>
                    <a:lnTo>
                      <a:pt x="19627" y="24586"/>
                    </a:lnTo>
                    <a:lnTo>
                      <a:pt x="19585" y="24628"/>
                    </a:lnTo>
                    <a:lnTo>
                      <a:pt x="19648" y="24711"/>
                    </a:lnTo>
                    <a:lnTo>
                      <a:pt x="19669" y="24670"/>
                    </a:lnTo>
                    <a:lnTo>
                      <a:pt x="19815" y="24670"/>
                    </a:lnTo>
                    <a:lnTo>
                      <a:pt x="19941" y="24732"/>
                    </a:lnTo>
                    <a:lnTo>
                      <a:pt x="19941" y="24816"/>
                    </a:lnTo>
                    <a:lnTo>
                      <a:pt x="19878" y="24921"/>
                    </a:lnTo>
                    <a:lnTo>
                      <a:pt x="19899" y="25004"/>
                    </a:lnTo>
                    <a:lnTo>
                      <a:pt x="19753" y="25193"/>
                    </a:lnTo>
                    <a:lnTo>
                      <a:pt x="19648" y="25297"/>
                    </a:lnTo>
                    <a:lnTo>
                      <a:pt x="19669" y="25360"/>
                    </a:lnTo>
                    <a:lnTo>
                      <a:pt x="19753" y="25339"/>
                    </a:lnTo>
                    <a:lnTo>
                      <a:pt x="19941" y="25339"/>
                    </a:lnTo>
                    <a:lnTo>
                      <a:pt x="19983" y="25402"/>
                    </a:lnTo>
                    <a:lnTo>
                      <a:pt x="20066" y="25318"/>
                    </a:lnTo>
                    <a:lnTo>
                      <a:pt x="20150" y="25423"/>
                    </a:lnTo>
                    <a:lnTo>
                      <a:pt x="20108" y="25548"/>
                    </a:lnTo>
                    <a:lnTo>
                      <a:pt x="20150" y="25674"/>
                    </a:lnTo>
                    <a:lnTo>
                      <a:pt x="20276" y="25737"/>
                    </a:lnTo>
                    <a:lnTo>
                      <a:pt x="20338" y="25653"/>
                    </a:lnTo>
                    <a:lnTo>
                      <a:pt x="20485" y="25653"/>
                    </a:lnTo>
                    <a:lnTo>
                      <a:pt x="20736" y="25548"/>
                    </a:lnTo>
                    <a:lnTo>
                      <a:pt x="20841" y="25569"/>
                    </a:lnTo>
                    <a:lnTo>
                      <a:pt x="20841" y="25716"/>
                    </a:lnTo>
                    <a:lnTo>
                      <a:pt x="20799" y="25737"/>
                    </a:lnTo>
                    <a:lnTo>
                      <a:pt x="20862" y="25778"/>
                    </a:lnTo>
                    <a:lnTo>
                      <a:pt x="20924" y="25883"/>
                    </a:lnTo>
                    <a:lnTo>
                      <a:pt x="21050" y="25841"/>
                    </a:lnTo>
                    <a:lnTo>
                      <a:pt x="21154" y="25862"/>
                    </a:lnTo>
                    <a:lnTo>
                      <a:pt x="21134" y="25716"/>
                    </a:lnTo>
                    <a:lnTo>
                      <a:pt x="21134" y="25569"/>
                    </a:lnTo>
                    <a:lnTo>
                      <a:pt x="21092" y="25465"/>
                    </a:lnTo>
                    <a:lnTo>
                      <a:pt x="21092" y="25255"/>
                    </a:lnTo>
                    <a:lnTo>
                      <a:pt x="21154" y="25214"/>
                    </a:lnTo>
                    <a:lnTo>
                      <a:pt x="21154" y="25130"/>
                    </a:lnTo>
                    <a:lnTo>
                      <a:pt x="21364" y="25130"/>
                    </a:lnTo>
                    <a:lnTo>
                      <a:pt x="21426" y="25109"/>
                    </a:lnTo>
                    <a:lnTo>
                      <a:pt x="21468" y="25088"/>
                    </a:lnTo>
                    <a:lnTo>
                      <a:pt x="21510" y="25025"/>
                    </a:lnTo>
                    <a:lnTo>
                      <a:pt x="21552" y="24983"/>
                    </a:lnTo>
                    <a:lnTo>
                      <a:pt x="21678" y="24921"/>
                    </a:lnTo>
                    <a:lnTo>
                      <a:pt x="21761" y="24942"/>
                    </a:lnTo>
                    <a:lnTo>
                      <a:pt x="21740" y="25025"/>
                    </a:lnTo>
                    <a:lnTo>
                      <a:pt x="21782" y="25046"/>
                    </a:lnTo>
                    <a:lnTo>
                      <a:pt x="21866" y="25046"/>
                    </a:lnTo>
                    <a:lnTo>
                      <a:pt x="21887" y="24942"/>
                    </a:lnTo>
                    <a:lnTo>
                      <a:pt x="21970" y="24900"/>
                    </a:lnTo>
                    <a:lnTo>
                      <a:pt x="22096" y="25004"/>
                    </a:lnTo>
                    <a:lnTo>
                      <a:pt x="22159" y="24921"/>
                    </a:lnTo>
                    <a:lnTo>
                      <a:pt x="22242" y="24921"/>
                    </a:lnTo>
                    <a:lnTo>
                      <a:pt x="22263" y="25004"/>
                    </a:lnTo>
                    <a:lnTo>
                      <a:pt x="22389" y="24942"/>
                    </a:lnTo>
                    <a:lnTo>
                      <a:pt x="22389" y="24879"/>
                    </a:lnTo>
                    <a:lnTo>
                      <a:pt x="22556" y="24816"/>
                    </a:lnTo>
                    <a:lnTo>
                      <a:pt x="22661" y="24900"/>
                    </a:lnTo>
                    <a:lnTo>
                      <a:pt x="22870" y="24816"/>
                    </a:lnTo>
                    <a:lnTo>
                      <a:pt x="22828" y="24628"/>
                    </a:lnTo>
                    <a:lnTo>
                      <a:pt x="22954" y="24586"/>
                    </a:lnTo>
                    <a:lnTo>
                      <a:pt x="23100" y="24586"/>
                    </a:lnTo>
                    <a:lnTo>
                      <a:pt x="23184" y="24502"/>
                    </a:lnTo>
                    <a:lnTo>
                      <a:pt x="23310" y="24586"/>
                    </a:lnTo>
                    <a:lnTo>
                      <a:pt x="23310" y="24670"/>
                    </a:lnTo>
                    <a:lnTo>
                      <a:pt x="23435" y="24690"/>
                    </a:lnTo>
                    <a:lnTo>
                      <a:pt x="23477" y="24774"/>
                    </a:lnTo>
                    <a:lnTo>
                      <a:pt x="23749" y="24774"/>
                    </a:lnTo>
                    <a:lnTo>
                      <a:pt x="23812" y="24816"/>
                    </a:lnTo>
                    <a:lnTo>
                      <a:pt x="23958" y="24774"/>
                    </a:lnTo>
                    <a:lnTo>
                      <a:pt x="24042" y="24837"/>
                    </a:lnTo>
                    <a:lnTo>
                      <a:pt x="24042" y="24942"/>
                    </a:lnTo>
                    <a:lnTo>
                      <a:pt x="23937" y="24983"/>
                    </a:lnTo>
                    <a:lnTo>
                      <a:pt x="23875" y="25193"/>
                    </a:lnTo>
                    <a:lnTo>
                      <a:pt x="23958" y="25214"/>
                    </a:lnTo>
                    <a:lnTo>
                      <a:pt x="23979" y="25318"/>
                    </a:lnTo>
                    <a:lnTo>
                      <a:pt x="24230" y="25402"/>
                    </a:lnTo>
                    <a:lnTo>
                      <a:pt x="24251" y="25506"/>
                    </a:lnTo>
                    <a:lnTo>
                      <a:pt x="24377" y="25527"/>
                    </a:lnTo>
                    <a:lnTo>
                      <a:pt x="24481" y="25611"/>
                    </a:lnTo>
                    <a:lnTo>
                      <a:pt x="24586" y="25548"/>
                    </a:lnTo>
                    <a:lnTo>
                      <a:pt x="24649" y="25611"/>
                    </a:lnTo>
                    <a:lnTo>
                      <a:pt x="24711" y="25569"/>
                    </a:lnTo>
                    <a:lnTo>
                      <a:pt x="24816" y="25632"/>
                    </a:lnTo>
                    <a:lnTo>
                      <a:pt x="24858" y="25632"/>
                    </a:lnTo>
                    <a:lnTo>
                      <a:pt x="24900" y="25611"/>
                    </a:lnTo>
                    <a:lnTo>
                      <a:pt x="24963" y="25653"/>
                    </a:lnTo>
                    <a:lnTo>
                      <a:pt x="25046" y="25611"/>
                    </a:lnTo>
                    <a:lnTo>
                      <a:pt x="25046" y="25548"/>
                    </a:lnTo>
                    <a:lnTo>
                      <a:pt x="25088" y="25423"/>
                    </a:lnTo>
                    <a:lnTo>
                      <a:pt x="25130" y="25527"/>
                    </a:lnTo>
                    <a:lnTo>
                      <a:pt x="25235" y="25653"/>
                    </a:lnTo>
                    <a:lnTo>
                      <a:pt x="25297" y="25632"/>
                    </a:lnTo>
                    <a:lnTo>
                      <a:pt x="25444" y="25737"/>
                    </a:lnTo>
                    <a:lnTo>
                      <a:pt x="25569" y="25737"/>
                    </a:lnTo>
                    <a:lnTo>
                      <a:pt x="25632" y="25632"/>
                    </a:lnTo>
                    <a:lnTo>
                      <a:pt x="25716" y="25716"/>
                    </a:lnTo>
                    <a:lnTo>
                      <a:pt x="25820" y="25674"/>
                    </a:lnTo>
                    <a:lnTo>
                      <a:pt x="25862" y="25716"/>
                    </a:lnTo>
                    <a:lnTo>
                      <a:pt x="25862" y="25737"/>
                    </a:lnTo>
                    <a:lnTo>
                      <a:pt x="25800" y="25758"/>
                    </a:lnTo>
                    <a:lnTo>
                      <a:pt x="25758" y="25862"/>
                    </a:lnTo>
                    <a:lnTo>
                      <a:pt x="25695" y="25967"/>
                    </a:lnTo>
                    <a:lnTo>
                      <a:pt x="25695" y="26030"/>
                    </a:lnTo>
                    <a:lnTo>
                      <a:pt x="25820" y="26197"/>
                    </a:lnTo>
                    <a:lnTo>
                      <a:pt x="25904" y="26260"/>
                    </a:lnTo>
                    <a:lnTo>
                      <a:pt x="25904" y="26302"/>
                    </a:lnTo>
                    <a:lnTo>
                      <a:pt x="25925" y="26448"/>
                    </a:lnTo>
                    <a:lnTo>
                      <a:pt x="25946" y="26406"/>
                    </a:lnTo>
                    <a:lnTo>
                      <a:pt x="26009" y="26343"/>
                    </a:lnTo>
                    <a:lnTo>
                      <a:pt x="26092" y="26364"/>
                    </a:lnTo>
                    <a:lnTo>
                      <a:pt x="26134" y="26385"/>
                    </a:lnTo>
                    <a:lnTo>
                      <a:pt x="26176" y="26385"/>
                    </a:lnTo>
                    <a:lnTo>
                      <a:pt x="26281" y="26281"/>
                    </a:lnTo>
                    <a:lnTo>
                      <a:pt x="26260" y="26239"/>
                    </a:lnTo>
                    <a:lnTo>
                      <a:pt x="26218" y="26197"/>
                    </a:lnTo>
                    <a:lnTo>
                      <a:pt x="26218" y="26176"/>
                    </a:lnTo>
                    <a:lnTo>
                      <a:pt x="26155" y="26071"/>
                    </a:lnTo>
                    <a:lnTo>
                      <a:pt x="26072" y="26071"/>
                    </a:lnTo>
                    <a:lnTo>
                      <a:pt x="26030" y="25967"/>
                    </a:lnTo>
                    <a:lnTo>
                      <a:pt x="26051" y="25925"/>
                    </a:lnTo>
                    <a:lnTo>
                      <a:pt x="26155" y="25841"/>
                    </a:lnTo>
                    <a:lnTo>
                      <a:pt x="26155" y="25758"/>
                    </a:lnTo>
                    <a:lnTo>
                      <a:pt x="26155" y="25716"/>
                    </a:lnTo>
                    <a:lnTo>
                      <a:pt x="26176" y="25716"/>
                    </a:lnTo>
                    <a:lnTo>
                      <a:pt x="26218" y="25653"/>
                    </a:lnTo>
                    <a:lnTo>
                      <a:pt x="26239" y="25716"/>
                    </a:lnTo>
                    <a:lnTo>
                      <a:pt x="26260" y="25737"/>
                    </a:lnTo>
                    <a:lnTo>
                      <a:pt x="26281" y="25737"/>
                    </a:lnTo>
                    <a:lnTo>
                      <a:pt x="26260" y="25758"/>
                    </a:lnTo>
                    <a:lnTo>
                      <a:pt x="26260" y="25778"/>
                    </a:lnTo>
                    <a:lnTo>
                      <a:pt x="26323" y="25778"/>
                    </a:lnTo>
                    <a:lnTo>
                      <a:pt x="26281" y="25820"/>
                    </a:lnTo>
                    <a:lnTo>
                      <a:pt x="26344" y="25841"/>
                    </a:lnTo>
                    <a:lnTo>
                      <a:pt x="26385" y="25758"/>
                    </a:lnTo>
                    <a:lnTo>
                      <a:pt x="26490" y="25737"/>
                    </a:lnTo>
                    <a:lnTo>
                      <a:pt x="26553" y="25653"/>
                    </a:lnTo>
                    <a:lnTo>
                      <a:pt x="26616" y="25716"/>
                    </a:lnTo>
                    <a:lnTo>
                      <a:pt x="26741" y="25653"/>
                    </a:lnTo>
                    <a:lnTo>
                      <a:pt x="26867" y="25611"/>
                    </a:lnTo>
                    <a:lnTo>
                      <a:pt x="26804" y="25527"/>
                    </a:lnTo>
                    <a:lnTo>
                      <a:pt x="26908" y="25527"/>
                    </a:lnTo>
                    <a:lnTo>
                      <a:pt x="27013" y="25465"/>
                    </a:lnTo>
                    <a:lnTo>
                      <a:pt x="27139" y="25527"/>
                    </a:lnTo>
                    <a:lnTo>
                      <a:pt x="27201" y="25506"/>
                    </a:lnTo>
                    <a:lnTo>
                      <a:pt x="27327" y="25444"/>
                    </a:lnTo>
                    <a:lnTo>
                      <a:pt x="27432" y="25339"/>
                    </a:lnTo>
                    <a:lnTo>
                      <a:pt x="27515" y="25234"/>
                    </a:lnTo>
                    <a:lnTo>
                      <a:pt x="27536" y="25193"/>
                    </a:lnTo>
                    <a:lnTo>
                      <a:pt x="27578" y="25214"/>
                    </a:lnTo>
                    <a:lnTo>
                      <a:pt x="27620" y="25255"/>
                    </a:lnTo>
                    <a:lnTo>
                      <a:pt x="27662" y="25214"/>
                    </a:lnTo>
                    <a:lnTo>
                      <a:pt x="27724" y="25130"/>
                    </a:lnTo>
                    <a:lnTo>
                      <a:pt x="27808" y="25088"/>
                    </a:lnTo>
                    <a:lnTo>
                      <a:pt x="27787" y="24942"/>
                    </a:lnTo>
                    <a:lnTo>
                      <a:pt x="27745" y="24837"/>
                    </a:lnTo>
                    <a:lnTo>
                      <a:pt x="27787" y="24774"/>
                    </a:lnTo>
                    <a:lnTo>
                      <a:pt x="27745" y="24690"/>
                    </a:lnTo>
                    <a:lnTo>
                      <a:pt x="27808" y="24732"/>
                    </a:lnTo>
                    <a:lnTo>
                      <a:pt x="27934" y="24816"/>
                    </a:lnTo>
                    <a:lnTo>
                      <a:pt x="27955" y="24900"/>
                    </a:lnTo>
                    <a:lnTo>
                      <a:pt x="28059" y="25004"/>
                    </a:lnTo>
                    <a:lnTo>
                      <a:pt x="28143" y="24983"/>
                    </a:lnTo>
                    <a:lnTo>
                      <a:pt x="28143" y="24983"/>
                    </a:lnTo>
                    <a:lnTo>
                      <a:pt x="28101" y="25046"/>
                    </a:lnTo>
                    <a:lnTo>
                      <a:pt x="28017" y="25109"/>
                    </a:lnTo>
                    <a:lnTo>
                      <a:pt x="28038" y="25151"/>
                    </a:lnTo>
                    <a:lnTo>
                      <a:pt x="28248" y="25046"/>
                    </a:lnTo>
                    <a:lnTo>
                      <a:pt x="28248" y="24921"/>
                    </a:lnTo>
                    <a:lnTo>
                      <a:pt x="28352" y="24900"/>
                    </a:lnTo>
                    <a:lnTo>
                      <a:pt x="28415" y="24837"/>
                    </a:lnTo>
                    <a:lnTo>
                      <a:pt x="28520" y="24900"/>
                    </a:lnTo>
                    <a:lnTo>
                      <a:pt x="28582" y="24879"/>
                    </a:lnTo>
                    <a:lnTo>
                      <a:pt x="28624" y="24795"/>
                    </a:lnTo>
                    <a:lnTo>
                      <a:pt x="28687" y="24795"/>
                    </a:lnTo>
                    <a:lnTo>
                      <a:pt x="28708" y="24711"/>
                    </a:lnTo>
                    <a:lnTo>
                      <a:pt x="28771" y="24795"/>
                    </a:lnTo>
                    <a:lnTo>
                      <a:pt x="28854" y="24900"/>
                    </a:lnTo>
                    <a:lnTo>
                      <a:pt x="28896" y="24837"/>
                    </a:lnTo>
                    <a:lnTo>
                      <a:pt x="28938" y="24732"/>
                    </a:lnTo>
                    <a:lnTo>
                      <a:pt x="28980" y="24732"/>
                    </a:lnTo>
                    <a:lnTo>
                      <a:pt x="29001" y="24774"/>
                    </a:lnTo>
                    <a:lnTo>
                      <a:pt x="29085" y="24774"/>
                    </a:lnTo>
                    <a:lnTo>
                      <a:pt x="29105" y="24711"/>
                    </a:lnTo>
                    <a:lnTo>
                      <a:pt x="29231" y="24711"/>
                    </a:lnTo>
                    <a:lnTo>
                      <a:pt x="29294" y="24628"/>
                    </a:lnTo>
                    <a:lnTo>
                      <a:pt x="29357" y="24586"/>
                    </a:lnTo>
                    <a:lnTo>
                      <a:pt x="29377" y="24670"/>
                    </a:lnTo>
                    <a:lnTo>
                      <a:pt x="29398" y="24607"/>
                    </a:lnTo>
                    <a:lnTo>
                      <a:pt x="29482" y="24607"/>
                    </a:lnTo>
                    <a:lnTo>
                      <a:pt x="29566" y="24586"/>
                    </a:lnTo>
                    <a:lnTo>
                      <a:pt x="29524" y="24502"/>
                    </a:lnTo>
                    <a:lnTo>
                      <a:pt x="29587" y="24418"/>
                    </a:lnTo>
                    <a:lnTo>
                      <a:pt x="29608" y="24293"/>
                    </a:lnTo>
                    <a:lnTo>
                      <a:pt x="29566" y="24188"/>
                    </a:lnTo>
                    <a:lnTo>
                      <a:pt x="29566" y="24188"/>
                    </a:lnTo>
                    <a:lnTo>
                      <a:pt x="29608" y="24209"/>
                    </a:lnTo>
                    <a:lnTo>
                      <a:pt x="29670" y="24146"/>
                    </a:lnTo>
                    <a:lnTo>
                      <a:pt x="29796" y="24105"/>
                    </a:lnTo>
                    <a:lnTo>
                      <a:pt x="29817" y="24167"/>
                    </a:lnTo>
                    <a:lnTo>
                      <a:pt x="29921" y="24167"/>
                    </a:lnTo>
                    <a:lnTo>
                      <a:pt x="29942" y="24042"/>
                    </a:lnTo>
                    <a:lnTo>
                      <a:pt x="30005" y="24042"/>
                    </a:lnTo>
                    <a:lnTo>
                      <a:pt x="30026" y="23958"/>
                    </a:lnTo>
                    <a:lnTo>
                      <a:pt x="30089" y="23958"/>
                    </a:lnTo>
                    <a:lnTo>
                      <a:pt x="30089" y="23979"/>
                    </a:lnTo>
                    <a:lnTo>
                      <a:pt x="30110" y="23979"/>
                    </a:lnTo>
                    <a:lnTo>
                      <a:pt x="30193" y="23874"/>
                    </a:lnTo>
                    <a:lnTo>
                      <a:pt x="30256" y="23958"/>
                    </a:lnTo>
                    <a:lnTo>
                      <a:pt x="30256" y="23833"/>
                    </a:lnTo>
                    <a:lnTo>
                      <a:pt x="30340" y="23833"/>
                    </a:lnTo>
                    <a:lnTo>
                      <a:pt x="30361" y="23728"/>
                    </a:lnTo>
                    <a:lnTo>
                      <a:pt x="30277" y="23686"/>
                    </a:lnTo>
                    <a:lnTo>
                      <a:pt x="30193" y="23749"/>
                    </a:lnTo>
                    <a:lnTo>
                      <a:pt x="30047" y="23623"/>
                    </a:lnTo>
                    <a:lnTo>
                      <a:pt x="30235" y="23623"/>
                    </a:lnTo>
                    <a:lnTo>
                      <a:pt x="30340" y="23477"/>
                    </a:lnTo>
                    <a:lnTo>
                      <a:pt x="30361" y="23540"/>
                    </a:lnTo>
                    <a:lnTo>
                      <a:pt x="30445" y="23477"/>
                    </a:lnTo>
                    <a:lnTo>
                      <a:pt x="30612" y="23581"/>
                    </a:lnTo>
                    <a:lnTo>
                      <a:pt x="30633" y="23456"/>
                    </a:lnTo>
                    <a:lnTo>
                      <a:pt x="30549" y="23435"/>
                    </a:lnTo>
                    <a:lnTo>
                      <a:pt x="30507" y="23372"/>
                    </a:lnTo>
                    <a:lnTo>
                      <a:pt x="30528" y="23309"/>
                    </a:lnTo>
                    <a:lnTo>
                      <a:pt x="30633" y="23372"/>
                    </a:lnTo>
                    <a:lnTo>
                      <a:pt x="30717" y="23309"/>
                    </a:lnTo>
                    <a:lnTo>
                      <a:pt x="30675" y="23268"/>
                    </a:lnTo>
                    <a:lnTo>
                      <a:pt x="30612" y="23268"/>
                    </a:lnTo>
                    <a:lnTo>
                      <a:pt x="30612" y="23163"/>
                    </a:lnTo>
                    <a:lnTo>
                      <a:pt x="30528" y="23121"/>
                    </a:lnTo>
                    <a:lnTo>
                      <a:pt x="30612" y="23100"/>
                    </a:lnTo>
                    <a:lnTo>
                      <a:pt x="30654" y="23142"/>
                    </a:lnTo>
                    <a:lnTo>
                      <a:pt x="30717" y="23142"/>
                    </a:lnTo>
                    <a:lnTo>
                      <a:pt x="30758" y="23205"/>
                    </a:lnTo>
                    <a:lnTo>
                      <a:pt x="30758" y="23121"/>
                    </a:lnTo>
                    <a:lnTo>
                      <a:pt x="30654" y="23037"/>
                    </a:lnTo>
                    <a:lnTo>
                      <a:pt x="30654" y="22933"/>
                    </a:lnTo>
                    <a:lnTo>
                      <a:pt x="30737" y="22933"/>
                    </a:lnTo>
                    <a:lnTo>
                      <a:pt x="30758" y="22891"/>
                    </a:lnTo>
                    <a:lnTo>
                      <a:pt x="30863" y="22954"/>
                    </a:lnTo>
                    <a:lnTo>
                      <a:pt x="30863" y="23037"/>
                    </a:lnTo>
                    <a:lnTo>
                      <a:pt x="30926" y="23037"/>
                    </a:lnTo>
                    <a:lnTo>
                      <a:pt x="30968" y="23121"/>
                    </a:lnTo>
                    <a:lnTo>
                      <a:pt x="30989" y="22996"/>
                    </a:lnTo>
                    <a:lnTo>
                      <a:pt x="30947" y="22912"/>
                    </a:lnTo>
                    <a:lnTo>
                      <a:pt x="30884" y="22912"/>
                    </a:lnTo>
                    <a:lnTo>
                      <a:pt x="30863" y="22828"/>
                    </a:lnTo>
                    <a:lnTo>
                      <a:pt x="30947" y="22828"/>
                    </a:lnTo>
                    <a:lnTo>
                      <a:pt x="30947" y="22745"/>
                    </a:lnTo>
                    <a:lnTo>
                      <a:pt x="30863" y="22724"/>
                    </a:lnTo>
                    <a:lnTo>
                      <a:pt x="30989" y="22598"/>
                    </a:lnTo>
                    <a:lnTo>
                      <a:pt x="30926" y="22535"/>
                    </a:lnTo>
                    <a:lnTo>
                      <a:pt x="30842" y="22535"/>
                    </a:lnTo>
                    <a:lnTo>
                      <a:pt x="30779" y="22598"/>
                    </a:lnTo>
                    <a:lnTo>
                      <a:pt x="30800" y="22493"/>
                    </a:lnTo>
                    <a:lnTo>
                      <a:pt x="30947" y="22410"/>
                    </a:lnTo>
                    <a:lnTo>
                      <a:pt x="31135" y="22326"/>
                    </a:lnTo>
                    <a:lnTo>
                      <a:pt x="31072" y="22263"/>
                    </a:lnTo>
                    <a:lnTo>
                      <a:pt x="30989" y="22326"/>
                    </a:lnTo>
                    <a:lnTo>
                      <a:pt x="30863" y="22201"/>
                    </a:lnTo>
                    <a:lnTo>
                      <a:pt x="30968" y="22201"/>
                    </a:lnTo>
                    <a:lnTo>
                      <a:pt x="30884" y="22096"/>
                    </a:lnTo>
                    <a:lnTo>
                      <a:pt x="30800" y="22096"/>
                    </a:lnTo>
                    <a:lnTo>
                      <a:pt x="30863" y="22054"/>
                    </a:lnTo>
                    <a:lnTo>
                      <a:pt x="30800" y="21991"/>
                    </a:lnTo>
                    <a:lnTo>
                      <a:pt x="30884" y="21991"/>
                    </a:lnTo>
                    <a:lnTo>
                      <a:pt x="30926" y="21908"/>
                    </a:lnTo>
                    <a:lnTo>
                      <a:pt x="31030" y="21908"/>
                    </a:lnTo>
                    <a:lnTo>
                      <a:pt x="30989" y="22012"/>
                    </a:lnTo>
                    <a:lnTo>
                      <a:pt x="31072" y="22012"/>
                    </a:lnTo>
                    <a:lnTo>
                      <a:pt x="31240" y="21866"/>
                    </a:lnTo>
                    <a:lnTo>
                      <a:pt x="31240" y="21782"/>
                    </a:lnTo>
                    <a:lnTo>
                      <a:pt x="31365" y="21803"/>
                    </a:lnTo>
                    <a:lnTo>
                      <a:pt x="31281" y="21698"/>
                    </a:lnTo>
                    <a:lnTo>
                      <a:pt x="31198" y="21698"/>
                    </a:lnTo>
                    <a:lnTo>
                      <a:pt x="31240" y="21594"/>
                    </a:lnTo>
                    <a:lnTo>
                      <a:pt x="31302" y="21677"/>
                    </a:lnTo>
                    <a:lnTo>
                      <a:pt x="31386" y="21636"/>
                    </a:lnTo>
                    <a:lnTo>
                      <a:pt x="31386" y="21531"/>
                    </a:lnTo>
                    <a:lnTo>
                      <a:pt x="31449" y="21489"/>
                    </a:lnTo>
                    <a:lnTo>
                      <a:pt x="31386" y="21426"/>
                    </a:lnTo>
                    <a:lnTo>
                      <a:pt x="31386" y="21343"/>
                    </a:lnTo>
                    <a:lnTo>
                      <a:pt x="31470" y="21322"/>
                    </a:lnTo>
                    <a:lnTo>
                      <a:pt x="31407" y="21238"/>
                    </a:lnTo>
                    <a:lnTo>
                      <a:pt x="31407" y="21175"/>
                    </a:lnTo>
                    <a:lnTo>
                      <a:pt x="31302" y="21112"/>
                    </a:lnTo>
                    <a:lnTo>
                      <a:pt x="31470" y="21154"/>
                    </a:lnTo>
                    <a:lnTo>
                      <a:pt x="31512" y="21112"/>
                    </a:lnTo>
                    <a:lnTo>
                      <a:pt x="31616" y="20903"/>
                    </a:lnTo>
                    <a:lnTo>
                      <a:pt x="31700" y="20903"/>
                    </a:lnTo>
                    <a:lnTo>
                      <a:pt x="31721" y="20966"/>
                    </a:lnTo>
                    <a:lnTo>
                      <a:pt x="31763" y="21029"/>
                    </a:lnTo>
                    <a:lnTo>
                      <a:pt x="31784" y="20924"/>
                    </a:lnTo>
                    <a:lnTo>
                      <a:pt x="31846" y="20861"/>
                    </a:lnTo>
                    <a:lnTo>
                      <a:pt x="31805" y="20736"/>
                    </a:lnTo>
                    <a:lnTo>
                      <a:pt x="31679" y="20736"/>
                    </a:lnTo>
                    <a:lnTo>
                      <a:pt x="31616" y="20694"/>
                    </a:lnTo>
                    <a:lnTo>
                      <a:pt x="31679" y="20652"/>
                    </a:lnTo>
                    <a:lnTo>
                      <a:pt x="31763" y="20652"/>
                    </a:lnTo>
                    <a:lnTo>
                      <a:pt x="31826" y="20610"/>
                    </a:lnTo>
                    <a:lnTo>
                      <a:pt x="31784" y="20548"/>
                    </a:lnTo>
                    <a:lnTo>
                      <a:pt x="31700" y="20506"/>
                    </a:lnTo>
                    <a:lnTo>
                      <a:pt x="31784" y="20443"/>
                    </a:lnTo>
                    <a:lnTo>
                      <a:pt x="31826" y="20443"/>
                    </a:lnTo>
                    <a:lnTo>
                      <a:pt x="31826" y="20401"/>
                    </a:lnTo>
                    <a:lnTo>
                      <a:pt x="31784" y="20338"/>
                    </a:lnTo>
                    <a:lnTo>
                      <a:pt x="31574" y="20338"/>
                    </a:lnTo>
                    <a:lnTo>
                      <a:pt x="31595" y="20296"/>
                    </a:lnTo>
                    <a:lnTo>
                      <a:pt x="31721" y="20192"/>
                    </a:lnTo>
                    <a:lnTo>
                      <a:pt x="31826" y="20213"/>
                    </a:lnTo>
                    <a:lnTo>
                      <a:pt x="31846" y="20192"/>
                    </a:lnTo>
                    <a:lnTo>
                      <a:pt x="31888" y="20129"/>
                    </a:lnTo>
                    <a:lnTo>
                      <a:pt x="31930" y="20192"/>
                    </a:lnTo>
                    <a:lnTo>
                      <a:pt x="31972" y="20213"/>
                    </a:lnTo>
                    <a:lnTo>
                      <a:pt x="32014" y="20171"/>
                    </a:lnTo>
                    <a:lnTo>
                      <a:pt x="31993" y="20087"/>
                    </a:lnTo>
                    <a:lnTo>
                      <a:pt x="31972" y="19920"/>
                    </a:lnTo>
                    <a:lnTo>
                      <a:pt x="31909" y="19878"/>
                    </a:lnTo>
                    <a:lnTo>
                      <a:pt x="31826" y="19962"/>
                    </a:lnTo>
                    <a:lnTo>
                      <a:pt x="31846" y="19983"/>
                    </a:lnTo>
                    <a:lnTo>
                      <a:pt x="31846" y="20024"/>
                    </a:lnTo>
                    <a:lnTo>
                      <a:pt x="31763" y="20004"/>
                    </a:lnTo>
                    <a:lnTo>
                      <a:pt x="31595" y="20129"/>
                    </a:lnTo>
                    <a:lnTo>
                      <a:pt x="31512" y="20108"/>
                    </a:lnTo>
                    <a:lnTo>
                      <a:pt x="31512" y="20004"/>
                    </a:lnTo>
                    <a:lnTo>
                      <a:pt x="31679" y="19983"/>
                    </a:lnTo>
                    <a:lnTo>
                      <a:pt x="31930" y="19752"/>
                    </a:lnTo>
                    <a:lnTo>
                      <a:pt x="31909" y="19711"/>
                    </a:lnTo>
                    <a:lnTo>
                      <a:pt x="31805" y="19711"/>
                    </a:lnTo>
                    <a:lnTo>
                      <a:pt x="31763" y="19648"/>
                    </a:lnTo>
                    <a:lnTo>
                      <a:pt x="31721" y="19690"/>
                    </a:lnTo>
                    <a:lnTo>
                      <a:pt x="31553" y="19460"/>
                    </a:lnTo>
                    <a:lnTo>
                      <a:pt x="31386" y="19439"/>
                    </a:lnTo>
                    <a:lnTo>
                      <a:pt x="31240" y="19585"/>
                    </a:lnTo>
                    <a:lnTo>
                      <a:pt x="31135" y="19564"/>
                    </a:lnTo>
                    <a:lnTo>
                      <a:pt x="31030" y="19397"/>
                    </a:lnTo>
                    <a:lnTo>
                      <a:pt x="30884" y="19439"/>
                    </a:lnTo>
                    <a:lnTo>
                      <a:pt x="30779" y="19501"/>
                    </a:lnTo>
                    <a:lnTo>
                      <a:pt x="30737" y="19606"/>
                    </a:lnTo>
                    <a:lnTo>
                      <a:pt x="30758" y="19480"/>
                    </a:lnTo>
                    <a:lnTo>
                      <a:pt x="30884" y="19376"/>
                    </a:lnTo>
                    <a:lnTo>
                      <a:pt x="30968" y="19376"/>
                    </a:lnTo>
                    <a:lnTo>
                      <a:pt x="31051" y="19334"/>
                    </a:lnTo>
                    <a:lnTo>
                      <a:pt x="31177" y="19376"/>
                    </a:lnTo>
                    <a:lnTo>
                      <a:pt x="31281" y="19355"/>
                    </a:lnTo>
                    <a:lnTo>
                      <a:pt x="31281" y="19250"/>
                    </a:lnTo>
                    <a:lnTo>
                      <a:pt x="31323" y="19188"/>
                    </a:lnTo>
                    <a:lnTo>
                      <a:pt x="31407" y="19188"/>
                    </a:lnTo>
                    <a:lnTo>
                      <a:pt x="31553" y="19041"/>
                    </a:lnTo>
                    <a:lnTo>
                      <a:pt x="31700" y="19020"/>
                    </a:lnTo>
                    <a:lnTo>
                      <a:pt x="31700" y="18936"/>
                    </a:lnTo>
                    <a:lnTo>
                      <a:pt x="31574" y="18727"/>
                    </a:lnTo>
                    <a:lnTo>
                      <a:pt x="31281" y="18539"/>
                    </a:lnTo>
                    <a:lnTo>
                      <a:pt x="31072" y="18413"/>
                    </a:lnTo>
                    <a:lnTo>
                      <a:pt x="30842" y="18204"/>
                    </a:lnTo>
                    <a:lnTo>
                      <a:pt x="30737" y="18204"/>
                    </a:lnTo>
                    <a:lnTo>
                      <a:pt x="30549" y="18330"/>
                    </a:lnTo>
                    <a:lnTo>
                      <a:pt x="30445" y="18309"/>
                    </a:lnTo>
                    <a:lnTo>
                      <a:pt x="30319" y="18183"/>
                    </a:lnTo>
                    <a:lnTo>
                      <a:pt x="30319" y="18099"/>
                    </a:lnTo>
                    <a:lnTo>
                      <a:pt x="30235" y="18079"/>
                    </a:lnTo>
                    <a:lnTo>
                      <a:pt x="30110" y="18120"/>
                    </a:lnTo>
                    <a:lnTo>
                      <a:pt x="29984" y="18120"/>
                    </a:lnTo>
                    <a:lnTo>
                      <a:pt x="29838" y="18141"/>
                    </a:lnTo>
                    <a:lnTo>
                      <a:pt x="29691" y="18351"/>
                    </a:lnTo>
                    <a:lnTo>
                      <a:pt x="29817" y="18099"/>
                    </a:lnTo>
                    <a:lnTo>
                      <a:pt x="29921" y="18037"/>
                    </a:lnTo>
                    <a:lnTo>
                      <a:pt x="29984" y="18079"/>
                    </a:lnTo>
                    <a:lnTo>
                      <a:pt x="30047" y="18079"/>
                    </a:lnTo>
                    <a:lnTo>
                      <a:pt x="30089" y="18016"/>
                    </a:lnTo>
                    <a:lnTo>
                      <a:pt x="30193" y="18079"/>
                    </a:lnTo>
                    <a:lnTo>
                      <a:pt x="30340" y="17995"/>
                    </a:lnTo>
                    <a:lnTo>
                      <a:pt x="30403" y="18183"/>
                    </a:lnTo>
                    <a:lnTo>
                      <a:pt x="30465" y="18225"/>
                    </a:lnTo>
                    <a:lnTo>
                      <a:pt x="30570" y="18225"/>
                    </a:lnTo>
                    <a:lnTo>
                      <a:pt x="30654" y="18120"/>
                    </a:lnTo>
                    <a:lnTo>
                      <a:pt x="30842" y="18141"/>
                    </a:lnTo>
                    <a:lnTo>
                      <a:pt x="30968" y="18246"/>
                    </a:lnTo>
                    <a:lnTo>
                      <a:pt x="31051" y="18246"/>
                    </a:lnTo>
                    <a:lnTo>
                      <a:pt x="31177" y="18351"/>
                    </a:lnTo>
                    <a:lnTo>
                      <a:pt x="31323" y="18288"/>
                    </a:lnTo>
                    <a:lnTo>
                      <a:pt x="31574" y="18351"/>
                    </a:lnTo>
                    <a:lnTo>
                      <a:pt x="31658" y="18330"/>
                    </a:lnTo>
                    <a:lnTo>
                      <a:pt x="31553" y="18141"/>
                    </a:lnTo>
                    <a:lnTo>
                      <a:pt x="31491" y="18120"/>
                    </a:lnTo>
                    <a:lnTo>
                      <a:pt x="31323" y="17974"/>
                    </a:lnTo>
                    <a:lnTo>
                      <a:pt x="31323" y="17911"/>
                    </a:lnTo>
                    <a:lnTo>
                      <a:pt x="31281" y="17869"/>
                    </a:lnTo>
                    <a:lnTo>
                      <a:pt x="31177" y="17890"/>
                    </a:lnTo>
                    <a:lnTo>
                      <a:pt x="31051" y="17827"/>
                    </a:lnTo>
                    <a:lnTo>
                      <a:pt x="30884" y="17597"/>
                    </a:lnTo>
                    <a:lnTo>
                      <a:pt x="30884" y="17451"/>
                    </a:lnTo>
                    <a:lnTo>
                      <a:pt x="30675" y="17283"/>
                    </a:lnTo>
                    <a:lnTo>
                      <a:pt x="30675" y="17095"/>
                    </a:lnTo>
                    <a:lnTo>
                      <a:pt x="30549" y="17074"/>
                    </a:lnTo>
                    <a:lnTo>
                      <a:pt x="30612" y="16949"/>
                    </a:lnTo>
                    <a:lnTo>
                      <a:pt x="30570" y="16928"/>
                    </a:lnTo>
                    <a:lnTo>
                      <a:pt x="30403" y="16572"/>
                    </a:lnTo>
                    <a:lnTo>
                      <a:pt x="30089" y="16405"/>
                    </a:lnTo>
                    <a:lnTo>
                      <a:pt x="30005" y="16447"/>
                    </a:lnTo>
                    <a:lnTo>
                      <a:pt x="30005" y="16363"/>
                    </a:lnTo>
                    <a:lnTo>
                      <a:pt x="29712" y="16237"/>
                    </a:lnTo>
                    <a:lnTo>
                      <a:pt x="29670" y="16237"/>
                    </a:lnTo>
                    <a:lnTo>
                      <a:pt x="29670" y="15944"/>
                    </a:lnTo>
                    <a:lnTo>
                      <a:pt x="29712" y="15735"/>
                    </a:lnTo>
                    <a:lnTo>
                      <a:pt x="29670" y="15610"/>
                    </a:lnTo>
                    <a:lnTo>
                      <a:pt x="29691" y="15463"/>
                    </a:lnTo>
                    <a:lnTo>
                      <a:pt x="29712" y="15484"/>
                    </a:lnTo>
                    <a:lnTo>
                      <a:pt x="29817" y="15463"/>
                    </a:lnTo>
                    <a:lnTo>
                      <a:pt x="29921" y="15296"/>
                    </a:lnTo>
                    <a:lnTo>
                      <a:pt x="29984" y="15317"/>
                    </a:lnTo>
                    <a:lnTo>
                      <a:pt x="30089" y="15191"/>
                    </a:lnTo>
                    <a:lnTo>
                      <a:pt x="29984" y="15149"/>
                    </a:lnTo>
                    <a:lnTo>
                      <a:pt x="29921" y="15066"/>
                    </a:lnTo>
                    <a:lnTo>
                      <a:pt x="30005" y="14961"/>
                    </a:lnTo>
                    <a:lnTo>
                      <a:pt x="30193" y="14982"/>
                    </a:lnTo>
                    <a:lnTo>
                      <a:pt x="30193" y="14856"/>
                    </a:lnTo>
                    <a:lnTo>
                      <a:pt x="30319" y="14835"/>
                    </a:lnTo>
                    <a:lnTo>
                      <a:pt x="30319" y="14731"/>
                    </a:lnTo>
                    <a:lnTo>
                      <a:pt x="30193" y="14647"/>
                    </a:lnTo>
                    <a:lnTo>
                      <a:pt x="30319" y="14647"/>
                    </a:lnTo>
                    <a:lnTo>
                      <a:pt x="30424" y="14689"/>
                    </a:lnTo>
                    <a:lnTo>
                      <a:pt x="30445" y="14647"/>
                    </a:lnTo>
                    <a:lnTo>
                      <a:pt x="30549" y="14647"/>
                    </a:lnTo>
                    <a:lnTo>
                      <a:pt x="30654" y="14563"/>
                    </a:lnTo>
                    <a:lnTo>
                      <a:pt x="30717" y="14563"/>
                    </a:lnTo>
                    <a:lnTo>
                      <a:pt x="30842" y="14375"/>
                    </a:lnTo>
                    <a:lnTo>
                      <a:pt x="30884" y="14459"/>
                    </a:lnTo>
                    <a:lnTo>
                      <a:pt x="30947" y="14417"/>
                    </a:lnTo>
                    <a:lnTo>
                      <a:pt x="30947" y="14459"/>
                    </a:lnTo>
                    <a:lnTo>
                      <a:pt x="31093" y="14563"/>
                    </a:lnTo>
                    <a:lnTo>
                      <a:pt x="31240" y="14438"/>
                    </a:lnTo>
                    <a:lnTo>
                      <a:pt x="31240" y="14375"/>
                    </a:lnTo>
                    <a:lnTo>
                      <a:pt x="31156" y="14354"/>
                    </a:lnTo>
                    <a:lnTo>
                      <a:pt x="31135" y="14250"/>
                    </a:lnTo>
                    <a:lnTo>
                      <a:pt x="31198" y="14208"/>
                    </a:lnTo>
                    <a:lnTo>
                      <a:pt x="31261" y="14208"/>
                    </a:lnTo>
                    <a:lnTo>
                      <a:pt x="31177" y="14061"/>
                    </a:lnTo>
                    <a:lnTo>
                      <a:pt x="31177" y="13998"/>
                    </a:lnTo>
                    <a:lnTo>
                      <a:pt x="31302" y="13957"/>
                    </a:lnTo>
                    <a:lnTo>
                      <a:pt x="31240" y="13936"/>
                    </a:lnTo>
                    <a:lnTo>
                      <a:pt x="31093" y="13957"/>
                    </a:lnTo>
                    <a:lnTo>
                      <a:pt x="30947" y="13957"/>
                    </a:lnTo>
                    <a:lnTo>
                      <a:pt x="30947" y="13915"/>
                    </a:lnTo>
                    <a:lnTo>
                      <a:pt x="30800" y="13915"/>
                    </a:lnTo>
                    <a:lnTo>
                      <a:pt x="30758" y="13957"/>
                    </a:lnTo>
                    <a:lnTo>
                      <a:pt x="30403" y="13998"/>
                    </a:lnTo>
                    <a:lnTo>
                      <a:pt x="30319" y="13915"/>
                    </a:lnTo>
                    <a:lnTo>
                      <a:pt x="30256" y="13894"/>
                    </a:lnTo>
                    <a:lnTo>
                      <a:pt x="30193" y="13789"/>
                    </a:lnTo>
                    <a:lnTo>
                      <a:pt x="30131" y="13747"/>
                    </a:lnTo>
                    <a:lnTo>
                      <a:pt x="30089" y="13706"/>
                    </a:lnTo>
                    <a:lnTo>
                      <a:pt x="29817" y="13831"/>
                    </a:lnTo>
                    <a:lnTo>
                      <a:pt x="29691" y="13831"/>
                    </a:lnTo>
                    <a:lnTo>
                      <a:pt x="29733" y="13894"/>
                    </a:lnTo>
                    <a:lnTo>
                      <a:pt x="29733" y="13998"/>
                    </a:lnTo>
                    <a:lnTo>
                      <a:pt x="29670" y="14040"/>
                    </a:lnTo>
                    <a:lnTo>
                      <a:pt x="29503" y="14103"/>
                    </a:lnTo>
                    <a:lnTo>
                      <a:pt x="29524" y="14124"/>
                    </a:lnTo>
                    <a:lnTo>
                      <a:pt x="29587" y="14208"/>
                    </a:lnTo>
                    <a:lnTo>
                      <a:pt x="29524" y="14312"/>
                    </a:lnTo>
                    <a:lnTo>
                      <a:pt x="29482" y="14354"/>
                    </a:lnTo>
                    <a:lnTo>
                      <a:pt x="29357" y="14312"/>
                    </a:lnTo>
                    <a:lnTo>
                      <a:pt x="29231" y="14375"/>
                    </a:lnTo>
                    <a:lnTo>
                      <a:pt x="29085" y="14354"/>
                    </a:lnTo>
                    <a:lnTo>
                      <a:pt x="28938" y="14061"/>
                    </a:lnTo>
                    <a:lnTo>
                      <a:pt x="28938" y="13915"/>
                    </a:lnTo>
                    <a:lnTo>
                      <a:pt x="28896" y="13810"/>
                    </a:lnTo>
                    <a:lnTo>
                      <a:pt x="28750" y="13810"/>
                    </a:lnTo>
                    <a:lnTo>
                      <a:pt x="28687" y="13831"/>
                    </a:lnTo>
                    <a:lnTo>
                      <a:pt x="28687" y="13789"/>
                    </a:lnTo>
                    <a:lnTo>
                      <a:pt x="28624" y="13789"/>
                    </a:lnTo>
                    <a:lnTo>
                      <a:pt x="28561" y="13852"/>
                    </a:lnTo>
                    <a:lnTo>
                      <a:pt x="28540" y="13789"/>
                    </a:lnTo>
                    <a:lnTo>
                      <a:pt x="28540" y="13831"/>
                    </a:lnTo>
                    <a:lnTo>
                      <a:pt x="28436" y="13706"/>
                    </a:lnTo>
                    <a:lnTo>
                      <a:pt x="28436" y="13622"/>
                    </a:lnTo>
                    <a:lnTo>
                      <a:pt x="28227" y="13496"/>
                    </a:lnTo>
                    <a:lnTo>
                      <a:pt x="28122" y="13413"/>
                    </a:lnTo>
                    <a:lnTo>
                      <a:pt x="28101" y="13287"/>
                    </a:lnTo>
                    <a:lnTo>
                      <a:pt x="28038" y="13162"/>
                    </a:lnTo>
                    <a:lnTo>
                      <a:pt x="28101" y="13099"/>
                    </a:lnTo>
                    <a:lnTo>
                      <a:pt x="28101" y="13057"/>
                    </a:lnTo>
                    <a:lnTo>
                      <a:pt x="28101" y="12994"/>
                    </a:lnTo>
                    <a:lnTo>
                      <a:pt x="28122" y="12869"/>
                    </a:lnTo>
                    <a:lnTo>
                      <a:pt x="28164" y="12806"/>
                    </a:lnTo>
                    <a:lnTo>
                      <a:pt x="28185" y="12764"/>
                    </a:lnTo>
                    <a:lnTo>
                      <a:pt x="28415" y="12848"/>
                    </a:lnTo>
                    <a:lnTo>
                      <a:pt x="28750" y="12848"/>
                    </a:lnTo>
                    <a:lnTo>
                      <a:pt x="28792" y="12701"/>
                    </a:lnTo>
                    <a:lnTo>
                      <a:pt x="28771" y="12659"/>
                    </a:lnTo>
                    <a:lnTo>
                      <a:pt x="28854" y="12659"/>
                    </a:lnTo>
                    <a:lnTo>
                      <a:pt x="28833" y="12492"/>
                    </a:lnTo>
                    <a:lnTo>
                      <a:pt x="28792" y="12471"/>
                    </a:lnTo>
                    <a:lnTo>
                      <a:pt x="28854" y="12429"/>
                    </a:lnTo>
                    <a:lnTo>
                      <a:pt x="28896" y="12136"/>
                    </a:lnTo>
                    <a:lnTo>
                      <a:pt x="29105" y="12011"/>
                    </a:lnTo>
                    <a:lnTo>
                      <a:pt x="29210" y="12011"/>
                    </a:lnTo>
                    <a:lnTo>
                      <a:pt x="29315" y="11843"/>
                    </a:lnTo>
                    <a:lnTo>
                      <a:pt x="29377" y="11843"/>
                    </a:lnTo>
                    <a:lnTo>
                      <a:pt x="29398" y="11613"/>
                    </a:lnTo>
                    <a:lnTo>
                      <a:pt x="29503" y="11488"/>
                    </a:lnTo>
                    <a:lnTo>
                      <a:pt x="29524" y="11341"/>
                    </a:lnTo>
                    <a:lnTo>
                      <a:pt x="29587" y="11320"/>
                    </a:lnTo>
                    <a:lnTo>
                      <a:pt x="29670" y="11195"/>
                    </a:lnTo>
                    <a:lnTo>
                      <a:pt x="29796" y="11195"/>
                    </a:lnTo>
                    <a:lnTo>
                      <a:pt x="29838" y="11216"/>
                    </a:lnTo>
                    <a:lnTo>
                      <a:pt x="29942" y="11216"/>
                    </a:lnTo>
                    <a:lnTo>
                      <a:pt x="29984" y="11111"/>
                    </a:lnTo>
                    <a:lnTo>
                      <a:pt x="30152" y="11320"/>
                    </a:lnTo>
                    <a:lnTo>
                      <a:pt x="30424" y="11488"/>
                    </a:lnTo>
                    <a:lnTo>
                      <a:pt x="30424" y="11592"/>
                    </a:lnTo>
                    <a:lnTo>
                      <a:pt x="30361" y="11613"/>
                    </a:lnTo>
                    <a:lnTo>
                      <a:pt x="30340" y="11697"/>
                    </a:lnTo>
                    <a:lnTo>
                      <a:pt x="30214" y="11843"/>
                    </a:lnTo>
                    <a:lnTo>
                      <a:pt x="30193" y="12011"/>
                    </a:lnTo>
                    <a:lnTo>
                      <a:pt x="30089" y="12011"/>
                    </a:lnTo>
                    <a:lnTo>
                      <a:pt x="30110" y="12032"/>
                    </a:lnTo>
                    <a:lnTo>
                      <a:pt x="30089" y="12178"/>
                    </a:lnTo>
                    <a:lnTo>
                      <a:pt x="30214" y="12325"/>
                    </a:lnTo>
                    <a:lnTo>
                      <a:pt x="30193" y="12387"/>
                    </a:lnTo>
                    <a:lnTo>
                      <a:pt x="30131" y="12429"/>
                    </a:lnTo>
                    <a:lnTo>
                      <a:pt x="30131" y="12471"/>
                    </a:lnTo>
                    <a:lnTo>
                      <a:pt x="30193" y="12555"/>
                    </a:lnTo>
                    <a:lnTo>
                      <a:pt x="30319" y="12492"/>
                    </a:lnTo>
                    <a:lnTo>
                      <a:pt x="30445" y="12387"/>
                    </a:lnTo>
                    <a:lnTo>
                      <a:pt x="30403" y="12492"/>
                    </a:lnTo>
                    <a:lnTo>
                      <a:pt x="30277" y="12576"/>
                    </a:lnTo>
                    <a:lnTo>
                      <a:pt x="30319" y="12638"/>
                    </a:lnTo>
                    <a:lnTo>
                      <a:pt x="30361" y="12659"/>
                    </a:lnTo>
                    <a:lnTo>
                      <a:pt x="30361" y="12701"/>
                    </a:lnTo>
                    <a:lnTo>
                      <a:pt x="30319" y="12743"/>
                    </a:lnTo>
                    <a:lnTo>
                      <a:pt x="30193" y="12743"/>
                    </a:lnTo>
                    <a:lnTo>
                      <a:pt x="30131" y="12806"/>
                    </a:lnTo>
                    <a:lnTo>
                      <a:pt x="30026" y="12806"/>
                    </a:lnTo>
                    <a:lnTo>
                      <a:pt x="29984" y="12890"/>
                    </a:lnTo>
                    <a:lnTo>
                      <a:pt x="30089" y="12973"/>
                    </a:lnTo>
                    <a:lnTo>
                      <a:pt x="30089" y="13057"/>
                    </a:lnTo>
                    <a:lnTo>
                      <a:pt x="30152" y="13057"/>
                    </a:lnTo>
                    <a:lnTo>
                      <a:pt x="30235" y="12952"/>
                    </a:lnTo>
                    <a:lnTo>
                      <a:pt x="30277" y="12952"/>
                    </a:lnTo>
                    <a:lnTo>
                      <a:pt x="30403" y="12806"/>
                    </a:lnTo>
                    <a:lnTo>
                      <a:pt x="30549" y="12743"/>
                    </a:lnTo>
                    <a:lnTo>
                      <a:pt x="30570" y="12701"/>
                    </a:lnTo>
                    <a:lnTo>
                      <a:pt x="30528" y="12576"/>
                    </a:lnTo>
                    <a:lnTo>
                      <a:pt x="30654" y="12471"/>
                    </a:lnTo>
                    <a:lnTo>
                      <a:pt x="30926" y="12283"/>
                    </a:lnTo>
                    <a:lnTo>
                      <a:pt x="30989" y="12283"/>
                    </a:lnTo>
                    <a:lnTo>
                      <a:pt x="31030" y="12178"/>
                    </a:lnTo>
                    <a:lnTo>
                      <a:pt x="31156" y="12178"/>
                    </a:lnTo>
                    <a:lnTo>
                      <a:pt x="31302" y="12053"/>
                    </a:lnTo>
                    <a:lnTo>
                      <a:pt x="31365" y="12115"/>
                    </a:lnTo>
                    <a:lnTo>
                      <a:pt x="31407" y="12115"/>
                    </a:lnTo>
                    <a:lnTo>
                      <a:pt x="31553" y="12073"/>
                    </a:lnTo>
                    <a:lnTo>
                      <a:pt x="31721" y="11906"/>
                    </a:lnTo>
                    <a:lnTo>
                      <a:pt x="31763" y="12011"/>
                    </a:lnTo>
                    <a:lnTo>
                      <a:pt x="31763" y="11655"/>
                    </a:lnTo>
                    <a:lnTo>
                      <a:pt x="31909" y="11550"/>
                    </a:lnTo>
                    <a:lnTo>
                      <a:pt x="31972" y="11404"/>
                    </a:lnTo>
                    <a:lnTo>
                      <a:pt x="31972" y="11299"/>
                    </a:lnTo>
                    <a:lnTo>
                      <a:pt x="32118" y="11195"/>
                    </a:lnTo>
                    <a:lnTo>
                      <a:pt x="32223" y="11006"/>
                    </a:lnTo>
                    <a:lnTo>
                      <a:pt x="32328" y="10965"/>
                    </a:lnTo>
                    <a:lnTo>
                      <a:pt x="32411" y="10672"/>
                    </a:lnTo>
                    <a:lnTo>
                      <a:pt x="32453" y="10567"/>
                    </a:lnTo>
                    <a:lnTo>
                      <a:pt x="32453" y="10504"/>
                    </a:lnTo>
                    <a:lnTo>
                      <a:pt x="32453" y="10337"/>
                    </a:lnTo>
                    <a:lnTo>
                      <a:pt x="32600" y="10190"/>
                    </a:lnTo>
                    <a:lnTo>
                      <a:pt x="32704" y="10358"/>
                    </a:lnTo>
                    <a:lnTo>
                      <a:pt x="32767" y="10400"/>
                    </a:lnTo>
                    <a:lnTo>
                      <a:pt x="32851" y="10483"/>
                    </a:lnTo>
                    <a:lnTo>
                      <a:pt x="32955" y="10441"/>
                    </a:lnTo>
                    <a:lnTo>
                      <a:pt x="33081" y="10483"/>
                    </a:lnTo>
                    <a:lnTo>
                      <a:pt x="33332" y="10462"/>
                    </a:lnTo>
                    <a:lnTo>
                      <a:pt x="33478" y="10483"/>
                    </a:lnTo>
                    <a:lnTo>
                      <a:pt x="33541" y="10337"/>
                    </a:lnTo>
                    <a:lnTo>
                      <a:pt x="33541" y="10253"/>
                    </a:lnTo>
                    <a:lnTo>
                      <a:pt x="33395" y="10128"/>
                    </a:lnTo>
                    <a:lnTo>
                      <a:pt x="33290" y="10044"/>
                    </a:lnTo>
                    <a:lnTo>
                      <a:pt x="33374" y="9960"/>
                    </a:lnTo>
                    <a:lnTo>
                      <a:pt x="33499" y="9960"/>
                    </a:lnTo>
                    <a:lnTo>
                      <a:pt x="33750" y="9772"/>
                    </a:lnTo>
                    <a:lnTo>
                      <a:pt x="33750" y="9646"/>
                    </a:lnTo>
                    <a:lnTo>
                      <a:pt x="33855" y="9521"/>
                    </a:lnTo>
                    <a:lnTo>
                      <a:pt x="33939" y="9521"/>
                    </a:lnTo>
                    <a:lnTo>
                      <a:pt x="34002" y="9416"/>
                    </a:lnTo>
                    <a:lnTo>
                      <a:pt x="33939" y="9312"/>
                    </a:lnTo>
                    <a:lnTo>
                      <a:pt x="33939" y="9207"/>
                    </a:lnTo>
                    <a:lnTo>
                      <a:pt x="33939" y="9081"/>
                    </a:lnTo>
                    <a:lnTo>
                      <a:pt x="34022" y="9040"/>
                    </a:lnTo>
                    <a:lnTo>
                      <a:pt x="34127" y="9123"/>
                    </a:lnTo>
                    <a:lnTo>
                      <a:pt x="34127" y="9228"/>
                    </a:lnTo>
                    <a:lnTo>
                      <a:pt x="34190" y="9312"/>
                    </a:lnTo>
                    <a:lnTo>
                      <a:pt x="34378" y="9332"/>
                    </a:lnTo>
                    <a:lnTo>
                      <a:pt x="34399" y="9395"/>
                    </a:lnTo>
                    <a:lnTo>
                      <a:pt x="34399" y="9353"/>
                    </a:lnTo>
                    <a:lnTo>
                      <a:pt x="34399" y="9291"/>
                    </a:lnTo>
                    <a:lnTo>
                      <a:pt x="34378" y="9249"/>
                    </a:lnTo>
                    <a:lnTo>
                      <a:pt x="34336" y="9144"/>
                    </a:lnTo>
                    <a:lnTo>
                      <a:pt x="34336" y="9123"/>
                    </a:lnTo>
                    <a:lnTo>
                      <a:pt x="34420" y="9081"/>
                    </a:lnTo>
                    <a:lnTo>
                      <a:pt x="34546" y="9102"/>
                    </a:lnTo>
                    <a:lnTo>
                      <a:pt x="34608" y="9081"/>
                    </a:lnTo>
                    <a:lnTo>
                      <a:pt x="34608" y="8977"/>
                    </a:lnTo>
                    <a:lnTo>
                      <a:pt x="34587" y="8914"/>
                    </a:lnTo>
                    <a:lnTo>
                      <a:pt x="34587" y="8830"/>
                    </a:lnTo>
                    <a:lnTo>
                      <a:pt x="34608" y="8788"/>
                    </a:lnTo>
                    <a:lnTo>
                      <a:pt x="34608" y="8684"/>
                    </a:lnTo>
                    <a:lnTo>
                      <a:pt x="34608" y="8579"/>
                    </a:lnTo>
                    <a:lnTo>
                      <a:pt x="34525" y="8516"/>
                    </a:lnTo>
                    <a:lnTo>
                      <a:pt x="34525" y="8349"/>
                    </a:lnTo>
                    <a:lnTo>
                      <a:pt x="34525" y="8244"/>
                    </a:lnTo>
                    <a:lnTo>
                      <a:pt x="34504" y="8098"/>
                    </a:lnTo>
                    <a:lnTo>
                      <a:pt x="34504" y="7993"/>
                    </a:lnTo>
                    <a:lnTo>
                      <a:pt x="34441" y="7889"/>
                    </a:lnTo>
                    <a:lnTo>
                      <a:pt x="34399" y="7826"/>
                    </a:lnTo>
                    <a:lnTo>
                      <a:pt x="34378" y="7742"/>
                    </a:lnTo>
                    <a:lnTo>
                      <a:pt x="34232" y="7533"/>
                    </a:lnTo>
                    <a:lnTo>
                      <a:pt x="34190" y="7428"/>
                    </a:lnTo>
                    <a:lnTo>
                      <a:pt x="34211" y="7366"/>
                    </a:lnTo>
                    <a:lnTo>
                      <a:pt x="34294" y="7345"/>
                    </a:lnTo>
                    <a:lnTo>
                      <a:pt x="34378" y="7324"/>
                    </a:lnTo>
                    <a:lnTo>
                      <a:pt x="34420" y="7261"/>
                    </a:lnTo>
                    <a:lnTo>
                      <a:pt x="34441" y="7198"/>
                    </a:lnTo>
                    <a:lnTo>
                      <a:pt x="34546" y="7010"/>
                    </a:lnTo>
                    <a:lnTo>
                      <a:pt x="34587" y="7010"/>
                    </a:lnTo>
                    <a:lnTo>
                      <a:pt x="34692" y="7031"/>
                    </a:lnTo>
                    <a:lnTo>
                      <a:pt x="34755" y="7052"/>
                    </a:lnTo>
                    <a:lnTo>
                      <a:pt x="35131" y="7115"/>
                    </a:lnTo>
                    <a:lnTo>
                      <a:pt x="35173" y="7136"/>
                    </a:lnTo>
                    <a:lnTo>
                      <a:pt x="35236" y="7136"/>
                    </a:lnTo>
                    <a:lnTo>
                      <a:pt x="35278" y="7094"/>
                    </a:lnTo>
                    <a:lnTo>
                      <a:pt x="35257" y="7010"/>
                    </a:lnTo>
                    <a:lnTo>
                      <a:pt x="35236" y="6926"/>
                    </a:lnTo>
                    <a:lnTo>
                      <a:pt x="35236" y="6884"/>
                    </a:lnTo>
                    <a:lnTo>
                      <a:pt x="35257" y="6822"/>
                    </a:lnTo>
                    <a:lnTo>
                      <a:pt x="35236" y="6780"/>
                    </a:lnTo>
                    <a:lnTo>
                      <a:pt x="35215" y="6696"/>
                    </a:lnTo>
                    <a:lnTo>
                      <a:pt x="35257" y="6591"/>
                    </a:lnTo>
                    <a:lnTo>
                      <a:pt x="35320" y="6571"/>
                    </a:lnTo>
                    <a:lnTo>
                      <a:pt x="35278" y="6466"/>
                    </a:lnTo>
                    <a:lnTo>
                      <a:pt x="35257" y="6403"/>
                    </a:lnTo>
                    <a:lnTo>
                      <a:pt x="35257" y="6382"/>
                    </a:lnTo>
                    <a:lnTo>
                      <a:pt x="35341" y="6319"/>
                    </a:lnTo>
                    <a:lnTo>
                      <a:pt x="35320" y="6278"/>
                    </a:lnTo>
                    <a:lnTo>
                      <a:pt x="35320" y="6215"/>
                    </a:lnTo>
                    <a:lnTo>
                      <a:pt x="35278" y="6152"/>
                    </a:lnTo>
                    <a:lnTo>
                      <a:pt x="35320" y="6068"/>
                    </a:lnTo>
                    <a:lnTo>
                      <a:pt x="35362" y="6047"/>
                    </a:lnTo>
                    <a:lnTo>
                      <a:pt x="35362" y="5985"/>
                    </a:lnTo>
                    <a:lnTo>
                      <a:pt x="35341" y="5943"/>
                    </a:lnTo>
                    <a:lnTo>
                      <a:pt x="35278" y="5796"/>
                    </a:lnTo>
                    <a:lnTo>
                      <a:pt x="35278" y="5671"/>
                    </a:lnTo>
                    <a:lnTo>
                      <a:pt x="35320" y="5650"/>
                    </a:lnTo>
                    <a:lnTo>
                      <a:pt x="35341" y="5629"/>
                    </a:lnTo>
                    <a:lnTo>
                      <a:pt x="35341" y="5587"/>
                    </a:lnTo>
                    <a:lnTo>
                      <a:pt x="35320" y="5545"/>
                    </a:lnTo>
                    <a:lnTo>
                      <a:pt x="35320" y="5483"/>
                    </a:lnTo>
                    <a:lnTo>
                      <a:pt x="35257" y="5441"/>
                    </a:lnTo>
                    <a:lnTo>
                      <a:pt x="35236" y="5378"/>
                    </a:lnTo>
                    <a:lnTo>
                      <a:pt x="35257" y="5315"/>
                    </a:lnTo>
                    <a:lnTo>
                      <a:pt x="35257" y="5231"/>
                    </a:lnTo>
                    <a:lnTo>
                      <a:pt x="35236" y="5169"/>
                    </a:lnTo>
                    <a:lnTo>
                      <a:pt x="35173" y="5127"/>
                    </a:lnTo>
                    <a:lnTo>
                      <a:pt x="35173" y="5064"/>
                    </a:lnTo>
                    <a:lnTo>
                      <a:pt x="35257" y="4959"/>
                    </a:lnTo>
                    <a:lnTo>
                      <a:pt x="35362" y="4939"/>
                    </a:lnTo>
                    <a:lnTo>
                      <a:pt x="35383" y="4918"/>
                    </a:lnTo>
                    <a:lnTo>
                      <a:pt x="35383" y="4813"/>
                    </a:lnTo>
                    <a:lnTo>
                      <a:pt x="35424" y="4687"/>
                    </a:lnTo>
                    <a:lnTo>
                      <a:pt x="35341" y="4646"/>
                    </a:lnTo>
                    <a:lnTo>
                      <a:pt x="35278" y="4583"/>
                    </a:lnTo>
                    <a:lnTo>
                      <a:pt x="35257" y="4499"/>
                    </a:lnTo>
                    <a:lnTo>
                      <a:pt x="35173" y="4395"/>
                    </a:lnTo>
                    <a:lnTo>
                      <a:pt x="35152" y="4332"/>
                    </a:lnTo>
                    <a:lnTo>
                      <a:pt x="35215" y="4290"/>
                    </a:lnTo>
                    <a:lnTo>
                      <a:pt x="35152" y="4185"/>
                    </a:lnTo>
                    <a:lnTo>
                      <a:pt x="35131" y="4123"/>
                    </a:lnTo>
                    <a:lnTo>
                      <a:pt x="35027" y="4102"/>
                    </a:lnTo>
                    <a:lnTo>
                      <a:pt x="34964" y="4081"/>
                    </a:lnTo>
                    <a:lnTo>
                      <a:pt x="34859" y="4018"/>
                    </a:lnTo>
                    <a:lnTo>
                      <a:pt x="34797" y="4081"/>
                    </a:lnTo>
                    <a:lnTo>
                      <a:pt x="34713" y="4102"/>
                    </a:lnTo>
                    <a:lnTo>
                      <a:pt x="34629" y="4143"/>
                    </a:lnTo>
                    <a:lnTo>
                      <a:pt x="34629" y="4227"/>
                    </a:lnTo>
                    <a:lnTo>
                      <a:pt x="34587" y="4269"/>
                    </a:lnTo>
                    <a:lnTo>
                      <a:pt x="34504" y="4269"/>
                    </a:lnTo>
                    <a:lnTo>
                      <a:pt x="34483" y="4395"/>
                    </a:lnTo>
                    <a:lnTo>
                      <a:pt x="34294" y="4395"/>
                    </a:lnTo>
                    <a:lnTo>
                      <a:pt x="34232" y="4478"/>
                    </a:lnTo>
                    <a:lnTo>
                      <a:pt x="34232" y="4583"/>
                    </a:lnTo>
                    <a:lnTo>
                      <a:pt x="34190" y="4604"/>
                    </a:lnTo>
                    <a:lnTo>
                      <a:pt x="34169" y="4729"/>
                    </a:lnTo>
                    <a:lnTo>
                      <a:pt x="34169" y="4792"/>
                    </a:lnTo>
                    <a:lnTo>
                      <a:pt x="34106" y="4813"/>
                    </a:lnTo>
                    <a:lnTo>
                      <a:pt x="34022" y="4897"/>
                    </a:lnTo>
                    <a:lnTo>
                      <a:pt x="33876" y="4918"/>
                    </a:lnTo>
                    <a:lnTo>
                      <a:pt x="33709" y="4918"/>
                    </a:lnTo>
                    <a:lnTo>
                      <a:pt x="33667" y="4939"/>
                    </a:lnTo>
                    <a:lnTo>
                      <a:pt x="33604" y="5001"/>
                    </a:lnTo>
                    <a:lnTo>
                      <a:pt x="33583" y="4918"/>
                    </a:lnTo>
                    <a:lnTo>
                      <a:pt x="33541" y="4834"/>
                    </a:lnTo>
                    <a:lnTo>
                      <a:pt x="33458" y="4834"/>
                    </a:lnTo>
                    <a:lnTo>
                      <a:pt x="33374" y="4897"/>
                    </a:lnTo>
                    <a:lnTo>
                      <a:pt x="33269" y="4918"/>
                    </a:lnTo>
                    <a:lnTo>
                      <a:pt x="33248" y="4834"/>
                    </a:lnTo>
                    <a:lnTo>
                      <a:pt x="33165" y="4729"/>
                    </a:lnTo>
                    <a:lnTo>
                      <a:pt x="33123" y="4708"/>
                    </a:lnTo>
                    <a:lnTo>
                      <a:pt x="32976" y="4583"/>
                    </a:lnTo>
                    <a:lnTo>
                      <a:pt x="32976" y="4478"/>
                    </a:lnTo>
                    <a:lnTo>
                      <a:pt x="33018" y="4436"/>
                    </a:lnTo>
                    <a:lnTo>
                      <a:pt x="33039" y="4332"/>
                    </a:lnTo>
                    <a:lnTo>
                      <a:pt x="33018" y="4227"/>
                    </a:lnTo>
                    <a:lnTo>
                      <a:pt x="32976" y="4123"/>
                    </a:lnTo>
                    <a:lnTo>
                      <a:pt x="32872" y="4143"/>
                    </a:lnTo>
                    <a:lnTo>
                      <a:pt x="32872" y="4081"/>
                    </a:lnTo>
                    <a:lnTo>
                      <a:pt x="32872" y="3997"/>
                    </a:lnTo>
                    <a:lnTo>
                      <a:pt x="32934" y="3913"/>
                    </a:lnTo>
                    <a:lnTo>
                      <a:pt x="32934" y="3871"/>
                    </a:lnTo>
                    <a:lnTo>
                      <a:pt x="32872" y="3851"/>
                    </a:lnTo>
                    <a:lnTo>
                      <a:pt x="32851" y="3851"/>
                    </a:lnTo>
                    <a:lnTo>
                      <a:pt x="32767" y="3892"/>
                    </a:lnTo>
                    <a:lnTo>
                      <a:pt x="32725" y="3892"/>
                    </a:lnTo>
                    <a:lnTo>
                      <a:pt x="32642" y="3913"/>
                    </a:lnTo>
                    <a:lnTo>
                      <a:pt x="32558" y="3892"/>
                    </a:lnTo>
                    <a:lnTo>
                      <a:pt x="32516" y="3871"/>
                    </a:lnTo>
                    <a:lnTo>
                      <a:pt x="32453" y="3851"/>
                    </a:lnTo>
                    <a:lnTo>
                      <a:pt x="32432" y="3809"/>
                    </a:lnTo>
                    <a:lnTo>
                      <a:pt x="32307" y="3767"/>
                    </a:lnTo>
                    <a:lnTo>
                      <a:pt x="32307" y="3704"/>
                    </a:lnTo>
                    <a:lnTo>
                      <a:pt x="32244" y="3662"/>
                    </a:lnTo>
                    <a:lnTo>
                      <a:pt x="32202" y="3662"/>
                    </a:lnTo>
                    <a:lnTo>
                      <a:pt x="32139" y="3599"/>
                    </a:lnTo>
                    <a:lnTo>
                      <a:pt x="32139" y="3558"/>
                    </a:lnTo>
                    <a:lnTo>
                      <a:pt x="32077" y="3558"/>
                    </a:lnTo>
                    <a:lnTo>
                      <a:pt x="32014" y="3474"/>
                    </a:lnTo>
                    <a:lnTo>
                      <a:pt x="31993" y="3432"/>
                    </a:lnTo>
                    <a:lnTo>
                      <a:pt x="31930" y="3369"/>
                    </a:lnTo>
                    <a:lnTo>
                      <a:pt x="31888" y="3369"/>
                    </a:lnTo>
                    <a:lnTo>
                      <a:pt x="31846" y="3453"/>
                    </a:lnTo>
                    <a:lnTo>
                      <a:pt x="31805" y="3432"/>
                    </a:lnTo>
                    <a:lnTo>
                      <a:pt x="31763" y="3453"/>
                    </a:lnTo>
                    <a:lnTo>
                      <a:pt x="31721" y="3495"/>
                    </a:lnTo>
                    <a:lnTo>
                      <a:pt x="31658" y="3453"/>
                    </a:lnTo>
                    <a:lnTo>
                      <a:pt x="31616" y="3390"/>
                    </a:lnTo>
                    <a:lnTo>
                      <a:pt x="31574" y="3369"/>
                    </a:lnTo>
                    <a:lnTo>
                      <a:pt x="31449" y="3369"/>
                    </a:lnTo>
                    <a:lnTo>
                      <a:pt x="31386" y="3348"/>
                    </a:lnTo>
                    <a:lnTo>
                      <a:pt x="31449" y="3286"/>
                    </a:lnTo>
                    <a:lnTo>
                      <a:pt x="31449" y="3244"/>
                    </a:lnTo>
                    <a:lnTo>
                      <a:pt x="31365" y="3244"/>
                    </a:lnTo>
                    <a:lnTo>
                      <a:pt x="31302" y="3286"/>
                    </a:lnTo>
                    <a:lnTo>
                      <a:pt x="31177" y="3286"/>
                    </a:lnTo>
                    <a:lnTo>
                      <a:pt x="31135" y="3327"/>
                    </a:lnTo>
                    <a:lnTo>
                      <a:pt x="31072" y="3265"/>
                    </a:lnTo>
                    <a:lnTo>
                      <a:pt x="31030" y="3286"/>
                    </a:lnTo>
                    <a:lnTo>
                      <a:pt x="30947" y="3286"/>
                    </a:lnTo>
                    <a:lnTo>
                      <a:pt x="30884" y="3223"/>
                    </a:lnTo>
                    <a:lnTo>
                      <a:pt x="30800" y="3181"/>
                    </a:lnTo>
                    <a:lnTo>
                      <a:pt x="30675" y="3055"/>
                    </a:lnTo>
                    <a:lnTo>
                      <a:pt x="30633" y="2930"/>
                    </a:lnTo>
                    <a:lnTo>
                      <a:pt x="30633" y="2846"/>
                    </a:lnTo>
                    <a:lnTo>
                      <a:pt x="30612" y="2742"/>
                    </a:lnTo>
                    <a:lnTo>
                      <a:pt x="30549" y="2742"/>
                    </a:lnTo>
                    <a:lnTo>
                      <a:pt x="30465" y="2721"/>
                    </a:lnTo>
                    <a:lnTo>
                      <a:pt x="30465" y="2574"/>
                    </a:lnTo>
                    <a:lnTo>
                      <a:pt x="30424" y="2553"/>
                    </a:lnTo>
                    <a:lnTo>
                      <a:pt x="30403" y="2428"/>
                    </a:lnTo>
                    <a:lnTo>
                      <a:pt x="30361" y="2323"/>
                    </a:lnTo>
                    <a:lnTo>
                      <a:pt x="30152" y="2198"/>
                    </a:lnTo>
                    <a:lnTo>
                      <a:pt x="30047" y="2030"/>
                    </a:lnTo>
                    <a:lnTo>
                      <a:pt x="30026" y="1988"/>
                    </a:lnTo>
                    <a:lnTo>
                      <a:pt x="29984" y="1884"/>
                    </a:lnTo>
                    <a:lnTo>
                      <a:pt x="29921" y="1905"/>
                    </a:lnTo>
                    <a:lnTo>
                      <a:pt x="29901" y="1905"/>
                    </a:lnTo>
                    <a:lnTo>
                      <a:pt x="29901" y="1821"/>
                    </a:lnTo>
                    <a:lnTo>
                      <a:pt x="29921" y="1779"/>
                    </a:lnTo>
                    <a:lnTo>
                      <a:pt x="29838" y="1716"/>
                    </a:lnTo>
                    <a:lnTo>
                      <a:pt x="29796" y="1612"/>
                    </a:lnTo>
                    <a:lnTo>
                      <a:pt x="29733" y="1591"/>
                    </a:lnTo>
                    <a:lnTo>
                      <a:pt x="29712" y="1507"/>
                    </a:lnTo>
                    <a:lnTo>
                      <a:pt x="29670" y="1444"/>
                    </a:lnTo>
                    <a:lnTo>
                      <a:pt x="29608" y="1340"/>
                    </a:lnTo>
                    <a:lnTo>
                      <a:pt x="29482" y="1256"/>
                    </a:lnTo>
                    <a:lnTo>
                      <a:pt x="29461" y="1193"/>
                    </a:lnTo>
                    <a:lnTo>
                      <a:pt x="29503" y="1130"/>
                    </a:lnTo>
                    <a:lnTo>
                      <a:pt x="29482" y="1047"/>
                    </a:lnTo>
                    <a:lnTo>
                      <a:pt x="29315" y="1047"/>
                    </a:lnTo>
                    <a:lnTo>
                      <a:pt x="29294" y="984"/>
                    </a:lnTo>
                    <a:lnTo>
                      <a:pt x="29294" y="942"/>
                    </a:lnTo>
                    <a:lnTo>
                      <a:pt x="29273" y="879"/>
                    </a:lnTo>
                    <a:lnTo>
                      <a:pt x="29273" y="817"/>
                    </a:lnTo>
                    <a:lnTo>
                      <a:pt x="29231" y="733"/>
                    </a:lnTo>
                    <a:lnTo>
                      <a:pt x="29168" y="712"/>
                    </a:lnTo>
                    <a:lnTo>
                      <a:pt x="29168" y="649"/>
                    </a:lnTo>
                    <a:lnTo>
                      <a:pt x="29147" y="607"/>
                    </a:lnTo>
                    <a:lnTo>
                      <a:pt x="29085" y="628"/>
                    </a:lnTo>
                    <a:lnTo>
                      <a:pt x="28980" y="607"/>
                    </a:lnTo>
                    <a:lnTo>
                      <a:pt x="28959" y="545"/>
                    </a:lnTo>
                    <a:lnTo>
                      <a:pt x="28980" y="482"/>
                    </a:lnTo>
                    <a:lnTo>
                      <a:pt x="28959" y="440"/>
                    </a:lnTo>
                    <a:lnTo>
                      <a:pt x="28875" y="419"/>
                    </a:lnTo>
                    <a:lnTo>
                      <a:pt x="28833" y="461"/>
                    </a:lnTo>
                    <a:lnTo>
                      <a:pt x="28792" y="419"/>
                    </a:lnTo>
                    <a:lnTo>
                      <a:pt x="28750" y="419"/>
                    </a:lnTo>
                    <a:lnTo>
                      <a:pt x="28708" y="356"/>
                    </a:lnTo>
                    <a:lnTo>
                      <a:pt x="28750" y="293"/>
                    </a:lnTo>
                    <a:lnTo>
                      <a:pt x="28687" y="231"/>
                    </a:lnTo>
                    <a:lnTo>
                      <a:pt x="28624" y="210"/>
                    </a:lnTo>
                    <a:lnTo>
                      <a:pt x="28561" y="231"/>
                    </a:lnTo>
                    <a:lnTo>
                      <a:pt x="28520" y="147"/>
                    </a:lnTo>
                    <a:lnTo>
                      <a:pt x="28457" y="189"/>
                    </a:lnTo>
                    <a:lnTo>
                      <a:pt x="28373" y="189"/>
                    </a:lnTo>
                    <a:lnTo>
                      <a:pt x="28331" y="147"/>
                    </a:lnTo>
                    <a:lnTo>
                      <a:pt x="28268" y="189"/>
                    </a:lnTo>
                    <a:lnTo>
                      <a:pt x="28268" y="252"/>
                    </a:lnTo>
                    <a:lnTo>
                      <a:pt x="28248" y="293"/>
                    </a:lnTo>
                    <a:lnTo>
                      <a:pt x="28143" y="231"/>
                    </a:lnTo>
                    <a:lnTo>
                      <a:pt x="28101" y="189"/>
                    </a:lnTo>
                    <a:lnTo>
                      <a:pt x="28017" y="210"/>
                    </a:lnTo>
                    <a:lnTo>
                      <a:pt x="27892" y="210"/>
                    </a:lnTo>
                    <a:lnTo>
                      <a:pt x="27892" y="189"/>
                    </a:lnTo>
                    <a:lnTo>
                      <a:pt x="27808" y="105"/>
                    </a:lnTo>
                    <a:lnTo>
                      <a:pt x="27620" y="84"/>
                    </a:lnTo>
                    <a:lnTo>
                      <a:pt x="27536" y="21"/>
                    </a:lnTo>
                    <a:lnTo>
                      <a:pt x="27432" y="21"/>
                    </a:lnTo>
                    <a:lnTo>
                      <a:pt x="27390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3" name="Google Shape;603;p35"/>
              <p:cNvSpPr/>
              <p:nvPr/>
            </p:nvSpPr>
            <p:spPr>
              <a:xfrm>
                <a:off x="5150925" y="2903250"/>
                <a:ext cx="16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64" h="85" extrusionOk="0">
                    <a:moveTo>
                      <a:pt x="63" y="85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4" name="Google Shape;604;p35"/>
              <p:cNvSpPr/>
              <p:nvPr/>
            </p:nvSpPr>
            <p:spPr>
              <a:xfrm>
                <a:off x="5134200" y="2918425"/>
                <a:ext cx="262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06" extrusionOk="0">
                    <a:moveTo>
                      <a:pt x="0" y="105"/>
                    </a:moveTo>
                    <a:lnTo>
                      <a:pt x="105" y="1"/>
                    </a:lnTo>
                    <a:lnTo>
                      <a:pt x="105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5" name="Google Shape;605;p35"/>
              <p:cNvSpPr/>
              <p:nvPr/>
            </p:nvSpPr>
            <p:spPr>
              <a:xfrm>
                <a:off x="4608475" y="2660550"/>
                <a:ext cx="52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64" extrusionOk="0">
                    <a:moveTo>
                      <a:pt x="210" y="0"/>
                    </a:moveTo>
                    <a:lnTo>
                      <a:pt x="1" y="63"/>
                    </a:lnTo>
                    <a:lnTo>
                      <a:pt x="22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6" name="Google Shape;606;p35"/>
              <p:cNvSpPr/>
              <p:nvPr/>
            </p:nvSpPr>
            <p:spPr>
              <a:xfrm>
                <a:off x="4302475" y="2310075"/>
                <a:ext cx="54770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21908" h="11509" extrusionOk="0">
                    <a:moveTo>
                      <a:pt x="10860" y="0"/>
                    </a:moveTo>
                    <a:lnTo>
                      <a:pt x="10755" y="84"/>
                    </a:lnTo>
                    <a:lnTo>
                      <a:pt x="10713" y="189"/>
                    </a:lnTo>
                    <a:lnTo>
                      <a:pt x="10567" y="189"/>
                    </a:lnTo>
                    <a:lnTo>
                      <a:pt x="10483" y="252"/>
                    </a:lnTo>
                    <a:lnTo>
                      <a:pt x="10546" y="314"/>
                    </a:lnTo>
                    <a:lnTo>
                      <a:pt x="10546" y="398"/>
                    </a:lnTo>
                    <a:lnTo>
                      <a:pt x="10400" y="419"/>
                    </a:lnTo>
                    <a:lnTo>
                      <a:pt x="10337" y="419"/>
                    </a:lnTo>
                    <a:lnTo>
                      <a:pt x="10253" y="524"/>
                    </a:lnTo>
                    <a:lnTo>
                      <a:pt x="10128" y="524"/>
                    </a:lnTo>
                    <a:lnTo>
                      <a:pt x="10044" y="586"/>
                    </a:lnTo>
                    <a:lnTo>
                      <a:pt x="9981" y="586"/>
                    </a:lnTo>
                    <a:lnTo>
                      <a:pt x="9751" y="733"/>
                    </a:lnTo>
                    <a:lnTo>
                      <a:pt x="9625" y="796"/>
                    </a:lnTo>
                    <a:lnTo>
                      <a:pt x="9521" y="837"/>
                    </a:lnTo>
                    <a:lnTo>
                      <a:pt x="9437" y="837"/>
                    </a:lnTo>
                    <a:lnTo>
                      <a:pt x="9353" y="775"/>
                    </a:lnTo>
                    <a:lnTo>
                      <a:pt x="9312" y="837"/>
                    </a:lnTo>
                    <a:lnTo>
                      <a:pt x="9291" y="921"/>
                    </a:lnTo>
                    <a:lnTo>
                      <a:pt x="9144" y="921"/>
                    </a:lnTo>
                    <a:lnTo>
                      <a:pt x="9102" y="984"/>
                    </a:lnTo>
                    <a:lnTo>
                      <a:pt x="9102" y="1088"/>
                    </a:lnTo>
                    <a:lnTo>
                      <a:pt x="9040" y="1130"/>
                    </a:lnTo>
                    <a:lnTo>
                      <a:pt x="8977" y="1109"/>
                    </a:lnTo>
                    <a:lnTo>
                      <a:pt x="8893" y="1109"/>
                    </a:lnTo>
                    <a:lnTo>
                      <a:pt x="8789" y="1151"/>
                    </a:lnTo>
                    <a:lnTo>
                      <a:pt x="8663" y="1172"/>
                    </a:lnTo>
                    <a:lnTo>
                      <a:pt x="8496" y="1256"/>
                    </a:lnTo>
                    <a:lnTo>
                      <a:pt x="8475" y="1319"/>
                    </a:lnTo>
                    <a:lnTo>
                      <a:pt x="8307" y="1340"/>
                    </a:lnTo>
                    <a:lnTo>
                      <a:pt x="8182" y="1402"/>
                    </a:lnTo>
                    <a:lnTo>
                      <a:pt x="8035" y="1423"/>
                    </a:lnTo>
                    <a:lnTo>
                      <a:pt x="7847" y="1465"/>
                    </a:lnTo>
                    <a:lnTo>
                      <a:pt x="7826" y="1549"/>
                    </a:lnTo>
                    <a:lnTo>
                      <a:pt x="7763" y="1632"/>
                    </a:lnTo>
                    <a:lnTo>
                      <a:pt x="7721" y="1528"/>
                    </a:lnTo>
                    <a:lnTo>
                      <a:pt x="7617" y="1528"/>
                    </a:lnTo>
                    <a:lnTo>
                      <a:pt x="7512" y="1570"/>
                    </a:lnTo>
                    <a:lnTo>
                      <a:pt x="7512" y="1653"/>
                    </a:lnTo>
                    <a:lnTo>
                      <a:pt x="7449" y="1695"/>
                    </a:lnTo>
                    <a:lnTo>
                      <a:pt x="7345" y="1653"/>
                    </a:lnTo>
                    <a:lnTo>
                      <a:pt x="7219" y="1653"/>
                    </a:lnTo>
                    <a:lnTo>
                      <a:pt x="7198" y="1612"/>
                    </a:lnTo>
                    <a:lnTo>
                      <a:pt x="7115" y="1612"/>
                    </a:lnTo>
                    <a:lnTo>
                      <a:pt x="7031" y="1653"/>
                    </a:lnTo>
                    <a:lnTo>
                      <a:pt x="6926" y="1674"/>
                    </a:lnTo>
                    <a:lnTo>
                      <a:pt x="6884" y="1695"/>
                    </a:lnTo>
                    <a:lnTo>
                      <a:pt x="6926" y="1842"/>
                    </a:lnTo>
                    <a:lnTo>
                      <a:pt x="6884" y="1925"/>
                    </a:lnTo>
                    <a:lnTo>
                      <a:pt x="6989" y="1946"/>
                    </a:lnTo>
                    <a:lnTo>
                      <a:pt x="7136" y="1925"/>
                    </a:lnTo>
                    <a:lnTo>
                      <a:pt x="7198" y="2051"/>
                    </a:lnTo>
                    <a:lnTo>
                      <a:pt x="7031" y="2051"/>
                    </a:lnTo>
                    <a:lnTo>
                      <a:pt x="6989" y="2093"/>
                    </a:lnTo>
                    <a:lnTo>
                      <a:pt x="6989" y="2156"/>
                    </a:lnTo>
                    <a:lnTo>
                      <a:pt x="7136" y="2176"/>
                    </a:lnTo>
                    <a:lnTo>
                      <a:pt x="7240" y="2197"/>
                    </a:lnTo>
                    <a:lnTo>
                      <a:pt x="7324" y="2156"/>
                    </a:lnTo>
                    <a:lnTo>
                      <a:pt x="7408" y="2156"/>
                    </a:lnTo>
                    <a:lnTo>
                      <a:pt x="7512" y="2260"/>
                    </a:lnTo>
                    <a:lnTo>
                      <a:pt x="7617" y="2281"/>
                    </a:lnTo>
                    <a:lnTo>
                      <a:pt x="7617" y="2386"/>
                    </a:lnTo>
                    <a:lnTo>
                      <a:pt x="7554" y="2449"/>
                    </a:lnTo>
                    <a:lnTo>
                      <a:pt x="7449" y="2407"/>
                    </a:lnTo>
                    <a:lnTo>
                      <a:pt x="7219" y="2449"/>
                    </a:lnTo>
                    <a:lnTo>
                      <a:pt x="7094" y="2553"/>
                    </a:lnTo>
                    <a:lnTo>
                      <a:pt x="6947" y="2741"/>
                    </a:lnTo>
                    <a:lnTo>
                      <a:pt x="6947" y="2867"/>
                    </a:lnTo>
                    <a:lnTo>
                      <a:pt x="7031" y="2888"/>
                    </a:lnTo>
                    <a:lnTo>
                      <a:pt x="7052" y="3013"/>
                    </a:lnTo>
                    <a:lnTo>
                      <a:pt x="6989" y="3118"/>
                    </a:lnTo>
                    <a:lnTo>
                      <a:pt x="6947" y="3244"/>
                    </a:lnTo>
                    <a:lnTo>
                      <a:pt x="6843" y="3244"/>
                    </a:lnTo>
                    <a:lnTo>
                      <a:pt x="6843" y="3306"/>
                    </a:lnTo>
                    <a:lnTo>
                      <a:pt x="6884" y="3390"/>
                    </a:lnTo>
                    <a:lnTo>
                      <a:pt x="6884" y="3453"/>
                    </a:lnTo>
                    <a:lnTo>
                      <a:pt x="7031" y="3453"/>
                    </a:lnTo>
                    <a:lnTo>
                      <a:pt x="7115" y="3537"/>
                    </a:lnTo>
                    <a:lnTo>
                      <a:pt x="7240" y="3557"/>
                    </a:lnTo>
                    <a:lnTo>
                      <a:pt x="7240" y="3620"/>
                    </a:lnTo>
                    <a:lnTo>
                      <a:pt x="7366" y="3704"/>
                    </a:lnTo>
                    <a:lnTo>
                      <a:pt x="7533" y="3725"/>
                    </a:lnTo>
                    <a:lnTo>
                      <a:pt x="7575" y="3746"/>
                    </a:lnTo>
                    <a:lnTo>
                      <a:pt x="7617" y="4227"/>
                    </a:lnTo>
                    <a:lnTo>
                      <a:pt x="7554" y="4290"/>
                    </a:lnTo>
                    <a:lnTo>
                      <a:pt x="7366" y="4373"/>
                    </a:lnTo>
                    <a:lnTo>
                      <a:pt x="7219" y="4353"/>
                    </a:lnTo>
                    <a:lnTo>
                      <a:pt x="7031" y="4248"/>
                    </a:lnTo>
                    <a:lnTo>
                      <a:pt x="6947" y="4290"/>
                    </a:lnTo>
                    <a:lnTo>
                      <a:pt x="6947" y="4394"/>
                    </a:lnTo>
                    <a:lnTo>
                      <a:pt x="6905" y="4541"/>
                    </a:lnTo>
                    <a:lnTo>
                      <a:pt x="6780" y="4562"/>
                    </a:lnTo>
                    <a:lnTo>
                      <a:pt x="6571" y="4457"/>
                    </a:lnTo>
                    <a:lnTo>
                      <a:pt x="6403" y="4457"/>
                    </a:lnTo>
                    <a:lnTo>
                      <a:pt x="6320" y="4394"/>
                    </a:lnTo>
                    <a:lnTo>
                      <a:pt x="6278" y="4436"/>
                    </a:lnTo>
                    <a:lnTo>
                      <a:pt x="6173" y="4394"/>
                    </a:lnTo>
                    <a:lnTo>
                      <a:pt x="6048" y="4269"/>
                    </a:lnTo>
                    <a:lnTo>
                      <a:pt x="6152" y="4227"/>
                    </a:lnTo>
                    <a:lnTo>
                      <a:pt x="6173" y="4143"/>
                    </a:lnTo>
                    <a:lnTo>
                      <a:pt x="6089" y="4122"/>
                    </a:lnTo>
                    <a:lnTo>
                      <a:pt x="5964" y="4039"/>
                    </a:lnTo>
                    <a:lnTo>
                      <a:pt x="5880" y="4122"/>
                    </a:lnTo>
                    <a:lnTo>
                      <a:pt x="5755" y="4081"/>
                    </a:lnTo>
                    <a:lnTo>
                      <a:pt x="5671" y="4122"/>
                    </a:lnTo>
                    <a:lnTo>
                      <a:pt x="5692" y="4269"/>
                    </a:lnTo>
                    <a:lnTo>
                      <a:pt x="5545" y="4290"/>
                    </a:lnTo>
                    <a:lnTo>
                      <a:pt x="5483" y="4227"/>
                    </a:lnTo>
                    <a:lnTo>
                      <a:pt x="5336" y="4060"/>
                    </a:lnTo>
                    <a:lnTo>
                      <a:pt x="5211" y="4081"/>
                    </a:lnTo>
                    <a:lnTo>
                      <a:pt x="5148" y="4185"/>
                    </a:lnTo>
                    <a:lnTo>
                      <a:pt x="5064" y="4081"/>
                    </a:lnTo>
                    <a:lnTo>
                      <a:pt x="5001" y="4122"/>
                    </a:lnTo>
                    <a:lnTo>
                      <a:pt x="5001" y="4248"/>
                    </a:lnTo>
                    <a:lnTo>
                      <a:pt x="4855" y="4248"/>
                    </a:lnTo>
                    <a:lnTo>
                      <a:pt x="4834" y="4457"/>
                    </a:lnTo>
                    <a:lnTo>
                      <a:pt x="4708" y="4562"/>
                    </a:lnTo>
                    <a:lnTo>
                      <a:pt x="4625" y="4541"/>
                    </a:lnTo>
                    <a:lnTo>
                      <a:pt x="4541" y="4436"/>
                    </a:lnTo>
                    <a:lnTo>
                      <a:pt x="4332" y="4394"/>
                    </a:lnTo>
                    <a:lnTo>
                      <a:pt x="4269" y="4269"/>
                    </a:lnTo>
                    <a:lnTo>
                      <a:pt x="4123" y="4353"/>
                    </a:lnTo>
                    <a:lnTo>
                      <a:pt x="4164" y="4478"/>
                    </a:lnTo>
                    <a:lnTo>
                      <a:pt x="4081" y="4604"/>
                    </a:lnTo>
                    <a:lnTo>
                      <a:pt x="3997" y="4583"/>
                    </a:lnTo>
                    <a:lnTo>
                      <a:pt x="3997" y="4457"/>
                    </a:lnTo>
                    <a:lnTo>
                      <a:pt x="3955" y="4373"/>
                    </a:lnTo>
                    <a:lnTo>
                      <a:pt x="3871" y="4373"/>
                    </a:lnTo>
                    <a:lnTo>
                      <a:pt x="3704" y="4248"/>
                    </a:lnTo>
                    <a:lnTo>
                      <a:pt x="3599" y="4122"/>
                    </a:lnTo>
                    <a:lnTo>
                      <a:pt x="3474" y="4122"/>
                    </a:lnTo>
                    <a:lnTo>
                      <a:pt x="3369" y="3976"/>
                    </a:lnTo>
                    <a:lnTo>
                      <a:pt x="3286" y="3955"/>
                    </a:lnTo>
                    <a:lnTo>
                      <a:pt x="3244" y="3871"/>
                    </a:lnTo>
                    <a:lnTo>
                      <a:pt x="3160" y="3871"/>
                    </a:lnTo>
                    <a:lnTo>
                      <a:pt x="2951" y="3955"/>
                    </a:lnTo>
                    <a:lnTo>
                      <a:pt x="2825" y="3850"/>
                    </a:lnTo>
                    <a:lnTo>
                      <a:pt x="2742" y="3704"/>
                    </a:lnTo>
                    <a:lnTo>
                      <a:pt x="2637" y="3704"/>
                    </a:lnTo>
                    <a:lnTo>
                      <a:pt x="2532" y="3809"/>
                    </a:lnTo>
                    <a:lnTo>
                      <a:pt x="2407" y="3809"/>
                    </a:lnTo>
                    <a:lnTo>
                      <a:pt x="2407" y="3871"/>
                    </a:lnTo>
                    <a:lnTo>
                      <a:pt x="2323" y="3955"/>
                    </a:lnTo>
                    <a:lnTo>
                      <a:pt x="2323" y="3850"/>
                    </a:lnTo>
                    <a:lnTo>
                      <a:pt x="2239" y="3913"/>
                    </a:lnTo>
                    <a:lnTo>
                      <a:pt x="2218" y="3976"/>
                    </a:lnTo>
                    <a:lnTo>
                      <a:pt x="2114" y="4060"/>
                    </a:lnTo>
                    <a:lnTo>
                      <a:pt x="2030" y="3976"/>
                    </a:lnTo>
                    <a:lnTo>
                      <a:pt x="2114" y="3913"/>
                    </a:lnTo>
                    <a:lnTo>
                      <a:pt x="2135" y="3829"/>
                    </a:lnTo>
                    <a:lnTo>
                      <a:pt x="2009" y="3767"/>
                    </a:lnTo>
                    <a:lnTo>
                      <a:pt x="1821" y="3662"/>
                    </a:lnTo>
                    <a:lnTo>
                      <a:pt x="1800" y="3746"/>
                    </a:lnTo>
                    <a:lnTo>
                      <a:pt x="1821" y="3850"/>
                    </a:lnTo>
                    <a:lnTo>
                      <a:pt x="1821" y="3955"/>
                    </a:lnTo>
                    <a:lnTo>
                      <a:pt x="1695" y="3913"/>
                    </a:lnTo>
                    <a:lnTo>
                      <a:pt x="1612" y="3976"/>
                    </a:lnTo>
                    <a:lnTo>
                      <a:pt x="1570" y="4143"/>
                    </a:lnTo>
                    <a:lnTo>
                      <a:pt x="1486" y="4143"/>
                    </a:lnTo>
                    <a:lnTo>
                      <a:pt x="1298" y="4248"/>
                    </a:lnTo>
                    <a:lnTo>
                      <a:pt x="1277" y="4373"/>
                    </a:lnTo>
                    <a:lnTo>
                      <a:pt x="1361" y="4478"/>
                    </a:lnTo>
                    <a:lnTo>
                      <a:pt x="1361" y="4604"/>
                    </a:lnTo>
                    <a:lnTo>
                      <a:pt x="1172" y="4604"/>
                    </a:lnTo>
                    <a:lnTo>
                      <a:pt x="984" y="4645"/>
                    </a:lnTo>
                    <a:lnTo>
                      <a:pt x="1130" y="5106"/>
                    </a:lnTo>
                    <a:lnTo>
                      <a:pt x="1047" y="5169"/>
                    </a:lnTo>
                    <a:lnTo>
                      <a:pt x="1068" y="5336"/>
                    </a:lnTo>
                    <a:lnTo>
                      <a:pt x="879" y="5336"/>
                    </a:lnTo>
                    <a:lnTo>
                      <a:pt x="733" y="5231"/>
                    </a:lnTo>
                    <a:lnTo>
                      <a:pt x="670" y="5127"/>
                    </a:lnTo>
                    <a:lnTo>
                      <a:pt x="356" y="4876"/>
                    </a:lnTo>
                    <a:lnTo>
                      <a:pt x="294" y="4980"/>
                    </a:lnTo>
                    <a:lnTo>
                      <a:pt x="294" y="5106"/>
                    </a:lnTo>
                    <a:lnTo>
                      <a:pt x="126" y="5315"/>
                    </a:lnTo>
                    <a:lnTo>
                      <a:pt x="22" y="5378"/>
                    </a:lnTo>
                    <a:lnTo>
                      <a:pt x="42" y="5629"/>
                    </a:lnTo>
                    <a:lnTo>
                      <a:pt x="126" y="5734"/>
                    </a:lnTo>
                    <a:lnTo>
                      <a:pt x="105" y="6068"/>
                    </a:lnTo>
                    <a:lnTo>
                      <a:pt x="1" y="6278"/>
                    </a:lnTo>
                    <a:lnTo>
                      <a:pt x="231" y="6382"/>
                    </a:lnTo>
                    <a:lnTo>
                      <a:pt x="335" y="6550"/>
                    </a:lnTo>
                    <a:lnTo>
                      <a:pt x="314" y="6633"/>
                    </a:lnTo>
                    <a:lnTo>
                      <a:pt x="503" y="6780"/>
                    </a:lnTo>
                    <a:lnTo>
                      <a:pt x="545" y="6696"/>
                    </a:lnTo>
                    <a:lnTo>
                      <a:pt x="921" y="6801"/>
                    </a:lnTo>
                    <a:lnTo>
                      <a:pt x="1172" y="7052"/>
                    </a:lnTo>
                    <a:lnTo>
                      <a:pt x="1402" y="7428"/>
                    </a:lnTo>
                    <a:lnTo>
                      <a:pt x="1172" y="7428"/>
                    </a:lnTo>
                    <a:lnTo>
                      <a:pt x="1172" y="7533"/>
                    </a:lnTo>
                    <a:lnTo>
                      <a:pt x="1382" y="7679"/>
                    </a:lnTo>
                    <a:lnTo>
                      <a:pt x="1549" y="7617"/>
                    </a:lnTo>
                    <a:lnTo>
                      <a:pt x="1674" y="7721"/>
                    </a:lnTo>
                    <a:lnTo>
                      <a:pt x="1716" y="7721"/>
                    </a:lnTo>
                    <a:lnTo>
                      <a:pt x="1758" y="7784"/>
                    </a:lnTo>
                    <a:lnTo>
                      <a:pt x="1821" y="7784"/>
                    </a:lnTo>
                    <a:lnTo>
                      <a:pt x="1863" y="7721"/>
                    </a:lnTo>
                    <a:lnTo>
                      <a:pt x="1905" y="7721"/>
                    </a:lnTo>
                    <a:lnTo>
                      <a:pt x="1967" y="7784"/>
                    </a:lnTo>
                    <a:lnTo>
                      <a:pt x="2009" y="7721"/>
                    </a:lnTo>
                    <a:lnTo>
                      <a:pt x="2009" y="7638"/>
                    </a:lnTo>
                    <a:lnTo>
                      <a:pt x="2072" y="7679"/>
                    </a:lnTo>
                    <a:lnTo>
                      <a:pt x="2177" y="7596"/>
                    </a:lnTo>
                    <a:lnTo>
                      <a:pt x="2218" y="7512"/>
                    </a:lnTo>
                    <a:lnTo>
                      <a:pt x="2281" y="7512"/>
                    </a:lnTo>
                    <a:lnTo>
                      <a:pt x="2344" y="7428"/>
                    </a:lnTo>
                    <a:lnTo>
                      <a:pt x="2407" y="7428"/>
                    </a:lnTo>
                    <a:lnTo>
                      <a:pt x="2428" y="7470"/>
                    </a:lnTo>
                    <a:lnTo>
                      <a:pt x="2491" y="7428"/>
                    </a:lnTo>
                    <a:lnTo>
                      <a:pt x="2511" y="7366"/>
                    </a:lnTo>
                    <a:lnTo>
                      <a:pt x="2595" y="7282"/>
                    </a:lnTo>
                    <a:lnTo>
                      <a:pt x="2721" y="7282"/>
                    </a:lnTo>
                    <a:lnTo>
                      <a:pt x="2763" y="7303"/>
                    </a:lnTo>
                    <a:lnTo>
                      <a:pt x="2846" y="7303"/>
                    </a:lnTo>
                    <a:lnTo>
                      <a:pt x="2909" y="7282"/>
                    </a:lnTo>
                    <a:lnTo>
                      <a:pt x="2930" y="7303"/>
                    </a:lnTo>
                    <a:lnTo>
                      <a:pt x="2930" y="7386"/>
                    </a:lnTo>
                    <a:lnTo>
                      <a:pt x="2972" y="7470"/>
                    </a:lnTo>
                    <a:lnTo>
                      <a:pt x="3014" y="7407"/>
                    </a:lnTo>
                    <a:lnTo>
                      <a:pt x="3076" y="7407"/>
                    </a:lnTo>
                    <a:lnTo>
                      <a:pt x="3076" y="7470"/>
                    </a:lnTo>
                    <a:lnTo>
                      <a:pt x="3160" y="7491"/>
                    </a:lnTo>
                    <a:lnTo>
                      <a:pt x="3223" y="7470"/>
                    </a:lnTo>
                    <a:lnTo>
                      <a:pt x="3244" y="7407"/>
                    </a:lnTo>
                    <a:lnTo>
                      <a:pt x="3286" y="7386"/>
                    </a:lnTo>
                    <a:lnTo>
                      <a:pt x="3286" y="7324"/>
                    </a:lnTo>
                    <a:lnTo>
                      <a:pt x="3369" y="7303"/>
                    </a:lnTo>
                    <a:lnTo>
                      <a:pt x="3453" y="7324"/>
                    </a:lnTo>
                    <a:lnTo>
                      <a:pt x="3662" y="7324"/>
                    </a:lnTo>
                    <a:lnTo>
                      <a:pt x="3662" y="7386"/>
                    </a:lnTo>
                    <a:lnTo>
                      <a:pt x="3704" y="7470"/>
                    </a:lnTo>
                    <a:lnTo>
                      <a:pt x="3788" y="7491"/>
                    </a:lnTo>
                    <a:lnTo>
                      <a:pt x="3788" y="7512"/>
                    </a:lnTo>
                    <a:lnTo>
                      <a:pt x="3746" y="7596"/>
                    </a:lnTo>
                    <a:lnTo>
                      <a:pt x="3767" y="7638"/>
                    </a:lnTo>
                    <a:lnTo>
                      <a:pt x="3871" y="7742"/>
                    </a:lnTo>
                    <a:lnTo>
                      <a:pt x="3851" y="7826"/>
                    </a:lnTo>
                    <a:lnTo>
                      <a:pt x="3788" y="7951"/>
                    </a:lnTo>
                    <a:lnTo>
                      <a:pt x="3809" y="8014"/>
                    </a:lnTo>
                    <a:lnTo>
                      <a:pt x="3851" y="8056"/>
                    </a:lnTo>
                    <a:lnTo>
                      <a:pt x="3871" y="8098"/>
                    </a:lnTo>
                    <a:lnTo>
                      <a:pt x="3851" y="8140"/>
                    </a:lnTo>
                    <a:lnTo>
                      <a:pt x="3767" y="8161"/>
                    </a:lnTo>
                    <a:lnTo>
                      <a:pt x="3746" y="8307"/>
                    </a:lnTo>
                    <a:lnTo>
                      <a:pt x="3809" y="8454"/>
                    </a:lnTo>
                    <a:lnTo>
                      <a:pt x="3913" y="8475"/>
                    </a:lnTo>
                    <a:lnTo>
                      <a:pt x="3997" y="8516"/>
                    </a:lnTo>
                    <a:lnTo>
                      <a:pt x="3997" y="8558"/>
                    </a:lnTo>
                    <a:lnTo>
                      <a:pt x="3871" y="8621"/>
                    </a:lnTo>
                    <a:lnTo>
                      <a:pt x="3788" y="8621"/>
                    </a:lnTo>
                    <a:lnTo>
                      <a:pt x="3683" y="8516"/>
                    </a:lnTo>
                    <a:lnTo>
                      <a:pt x="3599" y="8516"/>
                    </a:lnTo>
                    <a:lnTo>
                      <a:pt x="3558" y="8558"/>
                    </a:lnTo>
                    <a:lnTo>
                      <a:pt x="3495" y="8516"/>
                    </a:lnTo>
                    <a:lnTo>
                      <a:pt x="3432" y="8516"/>
                    </a:lnTo>
                    <a:lnTo>
                      <a:pt x="3286" y="8558"/>
                    </a:lnTo>
                    <a:lnTo>
                      <a:pt x="3223" y="8516"/>
                    </a:lnTo>
                    <a:lnTo>
                      <a:pt x="3118" y="8537"/>
                    </a:lnTo>
                    <a:lnTo>
                      <a:pt x="2972" y="8579"/>
                    </a:lnTo>
                    <a:lnTo>
                      <a:pt x="2930" y="8663"/>
                    </a:lnTo>
                    <a:lnTo>
                      <a:pt x="2930" y="8726"/>
                    </a:lnTo>
                    <a:lnTo>
                      <a:pt x="2930" y="8788"/>
                    </a:lnTo>
                    <a:lnTo>
                      <a:pt x="2867" y="8830"/>
                    </a:lnTo>
                    <a:lnTo>
                      <a:pt x="2867" y="8893"/>
                    </a:lnTo>
                    <a:lnTo>
                      <a:pt x="3014" y="9039"/>
                    </a:lnTo>
                    <a:lnTo>
                      <a:pt x="3014" y="9102"/>
                    </a:lnTo>
                    <a:lnTo>
                      <a:pt x="3035" y="9144"/>
                    </a:lnTo>
                    <a:lnTo>
                      <a:pt x="3139" y="9102"/>
                    </a:lnTo>
                    <a:lnTo>
                      <a:pt x="3160" y="9186"/>
                    </a:lnTo>
                    <a:lnTo>
                      <a:pt x="3139" y="9207"/>
                    </a:lnTo>
                    <a:lnTo>
                      <a:pt x="3055" y="9165"/>
                    </a:lnTo>
                    <a:lnTo>
                      <a:pt x="3014" y="9186"/>
                    </a:lnTo>
                    <a:lnTo>
                      <a:pt x="2930" y="9249"/>
                    </a:lnTo>
                    <a:lnTo>
                      <a:pt x="2867" y="9207"/>
                    </a:lnTo>
                    <a:lnTo>
                      <a:pt x="2825" y="9207"/>
                    </a:lnTo>
                    <a:lnTo>
                      <a:pt x="2763" y="9186"/>
                    </a:lnTo>
                    <a:lnTo>
                      <a:pt x="2616" y="9207"/>
                    </a:lnTo>
                    <a:lnTo>
                      <a:pt x="2532" y="9186"/>
                    </a:lnTo>
                    <a:lnTo>
                      <a:pt x="2491" y="9249"/>
                    </a:lnTo>
                    <a:lnTo>
                      <a:pt x="2491" y="9291"/>
                    </a:lnTo>
                    <a:lnTo>
                      <a:pt x="2553" y="9395"/>
                    </a:lnTo>
                    <a:lnTo>
                      <a:pt x="2637" y="9395"/>
                    </a:lnTo>
                    <a:lnTo>
                      <a:pt x="2742" y="9416"/>
                    </a:lnTo>
                    <a:lnTo>
                      <a:pt x="2804" y="9521"/>
                    </a:lnTo>
                    <a:lnTo>
                      <a:pt x="2846" y="9563"/>
                    </a:lnTo>
                    <a:lnTo>
                      <a:pt x="2909" y="9688"/>
                    </a:lnTo>
                    <a:lnTo>
                      <a:pt x="2951" y="9709"/>
                    </a:lnTo>
                    <a:lnTo>
                      <a:pt x="2972" y="9772"/>
                    </a:lnTo>
                    <a:lnTo>
                      <a:pt x="3139" y="9939"/>
                    </a:lnTo>
                    <a:lnTo>
                      <a:pt x="3139" y="10086"/>
                    </a:lnTo>
                    <a:lnTo>
                      <a:pt x="3139" y="10211"/>
                    </a:lnTo>
                    <a:lnTo>
                      <a:pt x="3181" y="10211"/>
                    </a:lnTo>
                    <a:lnTo>
                      <a:pt x="3286" y="10190"/>
                    </a:lnTo>
                    <a:lnTo>
                      <a:pt x="3327" y="10190"/>
                    </a:lnTo>
                    <a:lnTo>
                      <a:pt x="3369" y="10211"/>
                    </a:lnTo>
                    <a:lnTo>
                      <a:pt x="3432" y="10295"/>
                    </a:lnTo>
                    <a:lnTo>
                      <a:pt x="3474" y="10337"/>
                    </a:lnTo>
                    <a:lnTo>
                      <a:pt x="3537" y="10441"/>
                    </a:lnTo>
                    <a:lnTo>
                      <a:pt x="3579" y="10441"/>
                    </a:lnTo>
                    <a:lnTo>
                      <a:pt x="3662" y="10420"/>
                    </a:lnTo>
                    <a:lnTo>
                      <a:pt x="3767" y="10441"/>
                    </a:lnTo>
                    <a:lnTo>
                      <a:pt x="3871" y="10462"/>
                    </a:lnTo>
                    <a:lnTo>
                      <a:pt x="3976" y="10462"/>
                    </a:lnTo>
                    <a:lnTo>
                      <a:pt x="4018" y="10504"/>
                    </a:lnTo>
                    <a:lnTo>
                      <a:pt x="3997" y="10546"/>
                    </a:lnTo>
                    <a:lnTo>
                      <a:pt x="3997" y="10609"/>
                    </a:lnTo>
                    <a:lnTo>
                      <a:pt x="3997" y="10755"/>
                    </a:lnTo>
                    <a:lnTo>
                      <a:pt x="3913" y="10923"/>
                    </a:lnTo>
                    <a:lnTo>
                      <a:pt x="3955" y="11048"/>
                    </a:lnTo>
                    <a:lnTo>
                      <a:pt x="3976" y="11195"/>
                    </a:lnTo>
                    <a:lnTo>
                      <a:pt x="4311" y="10881"/>
                    </a:lnTo>
                    <a:lnTo>
                      <a:pt x="4604" y="10776"/>
                    </a:lnTo>
                    <a:lnTo>
                      <a:pt x="4959" y="10839"/>
                    </a:lnTo>
                    <a:lnTo>
                      <a:pt x="5378" y="11069"/>
                    </a:lnTo>
                    <a:lnTo>
                      <a:pt x="5755" y="11508"/>
                    </a:lnTo>
                    <a:lnTo>
                      <a:pt x="5985" y="11467"/>
                    </a:lnTo>
                    <a:lnTo>
                      <a:pt x="6068" y="11446"/>
                    </a:lnTo>
                    <a:lnTo>
                      <a:pt x="5629" y="8726"/>
                    </a:lnTo>
                    <a:lnTo>
                      <a:pt x="7136" y="8433"/>
                    </a:lnTo>
                    <a:lnTo>
                      <a:pt x="8056" y="9060"/>
                    </a:lnTo>
                    <a:lnTo>
                      <a:pt x="8391" y="9186"/>
                    </a:lnTo>
                    <a:lnTo>
                      <a:pt x="8893" y="9479"/>
                    </a:lnTo>
                    <a:lnTo>
                      <a:pt x="9751" y="9395"/>
                    </a:lnTo>
                    <a:lnTo>
                      <a:pt x="10693" y="9395"/>
                    </a:lnTo>
                    <a:lnTo>
                      <a:pt x="10985" y="9604"/>
                    </a:lnTo>
                    <a:lnTo>
                      <a:pt x="11132" y="9981"/>
                    </a:lnTo>
                    <a:lnTo>
                      <a:pt x="11320" y="9897"/>
                    </a:lnTo>
                    <a:lnTo>
                      <a:pt x="11341" y="10713"/>
                    </a:lnTo>
                    <a:lnTo>
                      <a:pt x="11760" y="10755"/>
                    </a:lnTo>
                    <a:lnTo>
                      <a:pt x="11990" y="11446"/>
                    </a:lnTo>
                    <a:lnTo>
                      <a:pt x="12115" y="11446"/>
                    </a:lnTo>
                    <a:lnTo>
                      <a:pt x="12366" y="11299"/>
                    </a:lnTo>
                    <a:lnTo>
                      <a:pt x="12555" y="11278"/>
                    </a:lnTo>
                    <a:lnTo>
                      <a:pt x="12743" y="11299"/>
                    </a:lnTo>
                    <a:lnTo>
                      <a:pt x="12994" y="11446"/>
                    </a:lnTo>
                    <a:lnTo>
                      <a:pt x="13078" y="11467"/>
                    </a:lnTo>
                    <a:lnTo>
                      <a:pt x="13287" y="11257"/>
                    </a:lnTo>
                    <a:lnTo>
                      <a:pt x="13413" y="11048"/>
                    </a:lnTo>
                    <a:lnTo>
                      <a:pt x="13475" y="10964"/>
                    </a:lnTo>
                    <a:lnTo>
                      <a:pt x="13538" y="10818"/>
                    </a:lnTo>
                    <a:lnTo>
                      <a:pt x="13789" y="10525"/>
                    </a:lnTo>
                    <a:lnTo>
                      <a:pt x="13894" y="10504"/>
                    </a:lnTo>
                    <a:lnTo>
                      <a:pt x="13998" y="10337"/>
                    </a:lnTo>
                    <a:lnTo>
                      <a:pt x="14040" y="10337"/>
                    </a:lnTo>
                    <a:lnTo>
                      <a:pt x="14040" y="10295"/>
                    </a:lnTo>
                    <a:lnTo>
                      <a:pt x="14166" y="10211"/>
                    </a:lnTo>
                    <a:lnTo>
                      <a:pt x="14145" y="10148"/>
                    </a:lnTo>
                    <a:lnTo>
                      <a:pt x="14250" y="10023"/>
                    </a:lnTo>
                    <a:lnTo>
                      <a:pt x="14438" y="10044"/>
                    </a:lnTo>
                    <a:lnTo>
                      <a:pt x="14543" y="10107"/>
                    </a:lnTo>
                    <a:lnTo>
                      <a:pt x="14961" y="10148"/>
                    </a:lnTo>
                    <a:lnTo>
                      <a:pt x="15317" y="10148"/>
                    </a:lnTo>
                    <a:lnTo>
                      <a:pt x="15505" y="10107"/>
                    </a:lnTo>
                    <a:lnTo>
                      <a:pt x="15484" y="9981"/>
                    </a:lnTo>
                    <a:lnTo>
                      <a:pt x="15463" y="9835"/>
                    </a:lnTo>
                    <a:lnTo>
                      <a:pt x="15463" y="9709"/>
                    </a:lnTo>
                    <a:lnTo>
                      <a:pt x="15505" y="9667"/>
                    </a:lnTo>
                    <a:lnTo>
                      <a:pt x="15610" y="9688"/>
                    </a:lnTo>
                    <a:lnTo>
                      <a:pt x="15777" y="9709"/>
                    </a:lnTo>
                    <a:lnTo>
                      <a:pt x="15819" y="9667"/>
                    </a:lnTo>
                    <a:lnTo>
                      <a:pt x="16007" y="9667"/>
                    </a:lnTo>
                    <a:lnTo>
                      <a:pt x="16133" y="9730"/>
                    </a:lnTo>
                    <a:lnTo>
                      <a:pt x="16342" y="9793"/>
                    </a:lnTo>
                    <a:lnTo>
                      <a:pt x="16677" y="9835"/>
                    </a:lnTo>
                    <a:lnTo>
                      <a:pt x="16781" y="9793"/>
                    </a:lnTo>
                    <a:lnTo>
                      <a:pt x="16886" y="9709"/>
                    </a:lnTo>
                    <a:lnTo>
                      <a:pt x="17032" y="9730"/>
                    </a:lnTo>
                    <a:lnTo>
                      <a:pt x="17158" y="9730"/>
                    </a:lnTo>
                    <a:lnTo>
                      <a:pt x="17451" y="9667"/>
                    </a:lnTo>
                    <a:lnTo>
                      <a:pt x="17723" y="9730"/>
                    </a:lnTo>
                    <a:lnTo>
                      <a:pt x="17911" y="9688"/>
                    </a:lnTo>
                    <a:lnTo>
                      <a:pt x="18246" y="9688"/>
                    </a:lnTo>
                    <a:lnTo>
                      <a:pt x="18497" y="9793"/>
                    </a:lnTo>
                    <a:lnTo>
                      <a:pt x="18602" y="9772"/>
                    </a:lnTo>
                    <a:lnTo>
                      <a:pt x="18853" y="10044"/>
                    </a:lnTo>
                    <a:lnTo>
                      <a:pt x="19083" y="10107"/>
                    </a:lnTo>
                    <a:lnTo>
                      <a:pt x="19229" y="10044"/>
                    </a:lnTo>
                    <a:lnTo>
                      <a:pt x="19188" y="9897"/>
                    </a:lnTo>
                    <a:lnTo>
                      <a:pt x="19313" y="9814"/>
                    </a:lnTo>
                    <a:lnTo>
                      <a:pt x="19313" y="9772"/>
                    </a:lnTo>
                    <a:lnTo>
                      <a:pt x="19376" y="9730"/>
                    </a:lnTo>
                    <a:lnTo>
                      <a:pt x="19271" y="9625"/>
                    </a:lnTo>
                    <a:lnTo>
                      <a:pt x="19313" y="9521"/>
                    </a:lnTo>
                    <a:lnTo>
                      <a:pt x="19397" y="9458"/>
                    </a:lnTo>
                    <a:lnTo>
                      <a:pt x="19355" y="9207"/>
                    </a:lnTo>
                    <a:lnTo>
                      <a:pt x="19229" y="9144"/>
                    </a:lnTo>
                    <a:lnTo>
                      <a:pt x="19188" y="9039"/>
                    </a:lnTo>
                    <a:lnTo>
                      <a:pt x="19083" y="8851"/>
                    </a:lnTo>
                    <a:lnTo>
                      <a:pt x="19062" y="8747"/>
                    </a:lnTo>
                    <a:lnTo>
                      <a:pt x="19020" y="8663"/>
                    </a:lnTo>
                    <a:lnTo>
                      <a:pt x="19020" y="8579"/>
                    </a:lnTo>
                    <a:lnTo>
                      <a:pt x="18957" y="8412"/>
                    </a:lnTo>
                    <a:lnTo>
                      <a:pt x="19041" y="8328"/>
                    </a:lnTo>
                    <a:lnTo>
                      <a:pt x="19041" y="8265"/>
                    </a:lnTo>
                    <a:lnTo>
                      <a:pt x="18916" y="8244"/>
                    </a:lnTo>
                    <a:lnTo>
                      <a:pt x="18748" y="8265"/>
                    </a:lnTo>
                    <a:lnTo>
                      <a:pt x="18644" y="8202"/>
                    </a:lnTo>
                    <a:lnTo>
                      <a:pt x="18644" y="8119"/>
                    </a:lnTo>
                    <a:lnTo>
                      <a:pt x="18748" y="8014"/>
                    </a:lnTo>
                    <a:lnTo>
                      <a:pt x="18853" y="7951"/>
                    </a:lnTo>
                    <a:lnTo>
                      <a:pt x="18916" y="8014"/>
                    </a:lnTo>
                    <a:lnTo>
                      <a:pt x="19020" y="8014"/>
                    </a:lnTo>
                    <a:lnTo>
                      <a:pt x="19167" y="7930"/>
                    </a:lnTo>
                    <a:lnTo>
                      <a:pt x="19439" y="7889"/>
                    </a:lnTo>
                    <a:lnTo>
                      <a:pt x="19564" y="7847"/>
                    </a:lnTo>
                    <a:lnTo>
                      <a:pt x="19648" y="7826"/>
                    </a:lnTo>
                    <a:lnTo>
                      <a:pt x="19711" y="7889"/>
                    </a:lnTo>
                    <a:lnTo>
                      <a:pt x="19794" y="7889"/>
                    </a:lnTo>
                    <a:lnTo>
                      <a:pt x="19878" y="7826"/>
                    </a:lnTo>
                    <a:lnTo>
                      <a:pt x="19962" y="7826"/>
                    </a:lnTo>
                    <a:lnTo>
                      <a:pt x="19962" y="7742"/>
                    </a:lnTo>
                    <a:lnTo>
                      <a:pt x="20004" y="7617"/>
                    </a:lnTo>
                    <a:lnTo>
                      <a:pt x="19878" y="7575"/>
                    </a:lnTo>
                    <a:lnTo>
                      <a:pt x="19815" y="7512"/>
                    </a:lnTo>
                    <a:lnTo>
                      <a:pt x="19836" y="7428"/>
                    </a:lnTo>
                    <a:lnTo>
                      <a:pt x="19836" y="7177"/>
                    </a:lnTo>
                    <a:lnTo>
                      <a:pt x="19899" y="6842"/>
                    </a:lnTo>
                    <a:lnTo>
                      <a:pt x="19899" y="6696"/>
                    </a:lnTo>
                    <a:lnTo>
                      <a:pt x="19962" y="6550"/>
                    </a:lnTo>
                    <a:lnTo>
                      <a:pt x="20004" y="6278"/>
                    </a:lnTo>
                    <a:lnTo>
                      <a:pt x="20213" y="6278"/>
                    </a:lnTo>
                    <a:lnTo>
                      <a:pt x="20422" y="6361"/>
                    </a:lnTo>
                    <a:lnTo>
                      <a:pt x="20589" y="6382"/>
                    </a:lnTo>
                    <a:lnTo>
                      <a:pt x="20820" y="6340"/>
                    </a:lnTo>
                    <a:lnTo>
                      <a:pt x="20882" y="6340"/>
                    </a:lnTo>
                    <a:lnTo>
                      <a:pt x="20924" y="6424"/>
                    </a:lnTo>
                    <a:lnTo>
                      <a:pt x="21008" y="6424"/>
                    </a:lnTo>
                    <a:lnTo>
                      <a:pt x="21071" y="6382"/>
                    </a:lnTo>
                    <a:lnTo>
                      <a:pt x="21154" y="6278"/>
                    </a:lnTo>
                    <a:lnTo>
                      <a:pt x="21280" y="6236"/>
                    </a:lnTo>
                    <a:lnTo>
                      <a:pt x="21447" y="6068"/>
                    </a:lnTo>
                    <a:lnTo>
                      <a:pt x="21447" y="6006"/>
                    </a:lnTo>
                    <a:lnTo>
                      <a:pt x="21343" y="5838"/>
                    </a:lnTo>
                    <a:lnTo>
                      <a:pt x="21238" y="5608"/>
                    </a:lnTo>
                    <a:lnTo>
                      <a:pt x="21238" y="5378"/>
                    </a:lnTo>
                    <a:lnTo>
                      <a:pt x="21259" y="5231"/>
                    </a:lnTo>
                    <a:lnTo>
                      <a:pt x="21343" y="5169"/>
                    </a:lnTo>
                    <a:lnTo>
                      <a:pt x="21531" y="5106"/>
                    </a:lnTo>
                    <a:lnTo>
                      <a:pt x="21594" y="4980"/>
                    </a:lnTo>
                    <a:lnTo>
                      <a:pt x="21552" y="4917"/>
                    </a:lnTo>
                    <a:lnTo>
                      <a:pt x="21573" y="4813"/>
                    </a:lnTo>
                    <a:lnTo>
                      <a:pt x="21698" y="4666"/>
                    </a:lnTo>
                    <a:lnTo>
                      <a:pt x="21803" y="4604"/>
                    </a:lnTo>
                    <a:lnTo>
                      <a:pt x="21908" y="4499"/>
                    </a:lnTo>
                    <a:lnTo>
                      <a:pt x="21887" y="4478"/>
                    </a:lnTo>
                    <a:lnTo>
                      <a:pt x="21866" y="4457"/>
                    </a:lnTo>
                    <a:lnTo>
                      <a:pt x="21698" y="4394"/>
                    </a:lnTo>
                    <a:lnTo>
                      <a:pt x="21573" y="4269"/>
                    </a:lnTo>
                    <a:lnTo>
                      <a:pt x="21489" y="4269"/>
                    </a:lnTo>
                    <a:lnTo>
                      <a:pt x="21447" y="4164"/>
                    </a:lnTo>
                    <a:lnTo>
                      <a:pt x="21489" y="4039"/>
                    </a:lnTo>
                    <a:lnTo>
                      <a:pt x="21447" y="3976"/>
                    </a:lnTo>
                    <a:lnTo>
                      <a:pt x="21343" y="4060"/>
                    </a:lnTo>
                    <a:lnTo>
                      <a:pt x="21259" y="4164"/>
                    </a:lnTo>
                    <a:lnTo>
                      <a:pt x="21154" y="4185"/>
                    </a:lnTo>
                    <a:lnTo>
                      <a:pt x="20861" y="4227"/>
                    </a:lnTo>
                    <a:lnTo>
                      <a:pt x="20799" y="4269"/>
                    </a:lnTo>
                    <a:lnTo>
                      <a:pt x="20757" y="4332"/>
                    </a:lnTo>
                    <a:lnTo>
                      <a:pt x="20652" y="4269"/>
                    </a:lnTo>
                    <a:lnTo>
                      <a:pt x="20548" y="4227"/>
                    </a:lnTo>
                    <a:lnTo>
                      <a:pt x="20506" y="4227"/>
                    </a:lnTo>
                    <a:lnTo>
                      <a:pt x="20485" y="4185"/>
                    </a:lnTo>
                    <a:lnTo>
                      <a:pt x="20422" y="4143"/>
                    </a:lnTo>
                    <a:lnTo>
                      <a:pt x="20401" y="4060"/>
                    </a:lnTo>
                    <a:lnTo>
                      <a:pt x="20359" y="3976"/>
                    </a:lnTo>
                    <a:lnTo>
                      <a:pt x="20401" y="3934"/>
                    </a:lnTo>
                    <a:lnTo>
                      <a:pt x="20401" y="3850"/>
                    </a:lnTo>
                    <a:lnTo>
                      <a:pt x="20317" y="3809"/>
                    </a:lnTo>
                    <a:lnTo>
                      <a:pt x="20276" y="3809"/>
                    </a:lnTo>
                    <a:lnTo>
                      <a:pt x="20129" y="3725"/>
                    </a:lnTo>
                    <a:lnTo>
                      <a:pt x="20004" y="3704"/>
                    </a:lnTo>
                    <a:lnTo>
                      <a:pt x="19962" y="3704"/>
                    </a:lnTo>
                    <a:lnTo>
                      <a:pt x="19899" y="3557"/>
                    </a:lnTo>
                    <a:lnTo>
                      <a:pt x="19794" y="3390"/>
                    </a:lnTo>
                    <a:lnTo>
                      <a:pt x="19648" y="3244"/>
                    </a:lnTo>
                    <a:lnTo>
                      <a:pt x="19460" y="3223"/>
                    </a:lnTo>
                    <a:lnTo>
                      <a:pt x="19250" y="3223"/>
                    </a:lnTo>
                    <a:lnTo>
                      <a:pt x="19062" y="3244"/>
                    </a:lnTo>
                    <a:lnTo>
                      <a:pt x="19041" y="3306"/>
                    </a:lnTo>
                    <a:lnTo>
                      <a:pt x="19083" y="3348"/>
                    </a:lnTo>
                    <a:lnTo>
                      <a:pt x="19062" y="3411"/>
                    </a:lnTo>
                    <a:lnTo>
                      <a:pt x="18936" y="3453"/>
                    </a:lnTo>
                    <a:lnTo>
                      <a:pt x="18853" y="3432"/>
                    </a:lnTo>
                    <a:lnTo>
                      <a:pt x="18727" y="3495"/>
                    </a:lnTo>
                    <a:lnTo>
                      <a:pt x="18560" y="3411"/>
                    </a:lnTo>
                    <a:lnTo>
                      <a:pt x="18497" y="3432"/>
                    </a:lnTo>
                    <a:lnTo>
                      <a:pt x="18413" y="3495"/>
                    </a:lnTo>
                    <a:lnTo>
                      <a:pt x="18309" y="3495"/>
                    </a:lnTo>
                    <a:lnTo>
                      <a:pt x="18204" y="3411"/>
                    </a:lnTo>
                    <a:lnTo>
                      <a:pt x="18079" y="3348"/>
                    </a:lnTo>
                    <a:lnTo>
                      <a:pt x="18079" y="3285"/>
                    </a:lnTo>
                    <a:lnTo>
                      <a:pt x="18100" y="3202"/>
                    </a:lnTo>
                    <a:lnTo>
                      <a:pt x="17911" y="3118"/>
                    </a:lnTo>
                    <a:lnTo>
                      <a:pt x="17828" y="3181"/>
                    </a:lnTo>
                    <a:lnTo>
                      <a:pt x="17828" y="3306"/>
                    </a:lnTo>
                    <a:lnTo>
                      <a:pt x="17869" y="3327"/>
                    </a:lnTo>
                    <a:lnTo>
                      <a:pt x="17828" y="3390"/>
                    </a:lnTo>
                    <a:lnTo>
                      <a:pt x="17744" y="3453"/>
                    </a:lnTo>
                    <a:lnTo>
                      <a:pt x="17597" y="3453"/>
                    </a:lnTo>
                    <a:lnTo>
                      <a:pt x="16175" y="1695"/>
                    </a:lnTo>
                    <a:lnTo>
                      <a:pt x="15170" y="921"/>
                    </a:lnTo>
                    <a:lnTo>
                      <a:pt x="15107" y="837"/>
                    </a:lnTo>
                    <a:lnTo>
                      <a:pt x="15191" y="816"/>
                    </a:lnTo>
                    <a:lnTo>
                      <a:pt x="15296" y="712"/>
                    </a:lnTo>
                    <a:lnTo>
                      <a:pt x="15296" y="607"/>
                    </a:lnTo>
                    <a:lnTo>
                      <a:pt x="15254" y="565"/>
                    </a:lnTo>
                    <a:lnTo>
                      <a:pt x="15087" y="607"/>
                    </a:lnTo>
                    <a:lnTo>
                      <a:pt x="14961" y="628"/>
                    </a:lnTo>
                    <a:lnTo>
                      <a:pt x="14877" y="733"/>
                    </a:lnTo>
                    <a:lnTo>
                      <a:pt x="14773" y="775"/>
                    </a:lnTo>
                    <a:lnTo>
                      <a:pt x="14647" y="900"/>
                    </a:lnTo>
                    <a:lnTo>
                      <a:pt x="14647" y="984"/>
                    </a:lnTo>
                    <a:lnTo>
                      <a:pt x="14563" y="1047"/>
                    </a:lnTo>
                    <a:lnTo>
                      <a:pt x="14522" y="1151"/>
                    </a:lnTo>
                    <a:lnTo>
                      <a:pt x="14417" y="1235"/>
                    </a:lnTo>
                    <a:lnTo>
                      <a:pt x="14229" y="1235"/>
                    </a:lnTo>
                    <a:lnTo>
                      <a:pt x="14124" y="1298"/>
                    </a:lnTo>
                    <a:lnTo>
                      <a:pt x="14145" y="1423"/>
                    </a:lnTo>
                    <a:lnTo>
                      <a:pt x="14061" y="1465"/>
                    </a:lnTo>
                    <a:lnTo>
                      <a:pt x="14019" y="1423"/>
                    </a:lnTo>
                    <a:lnTo>
                      <a:pt x="13789" y="1360"/>
                    </a:lnTo>
                    <a:lnTo>
                      <a:pt x="13643" y="1423"/>
                    </a:lnTo>
                    <a:lnTo>
                      <a:pt x="13601" y="1507"/>
                    </a:lnTo>
                    <a:lnTo>
                      <a:pt x="13517" y="1507"/>
                    </a:lnTo>
                    <a:lnTo>
                      <a:pt x="13434" y="1402"/>
                    </a:lnTo>
                    <a:lnTo>
                      <a:pt x="13434" y="1235"/>
                    </a:lnTo>
                    <a:lnTo>
                      <a:pt x="13517" y="1172"/>
                    </a:lnTo>
                    <a:lnTo>
                      <a:pt x="13538" y="1088"/>
                    </a:lnTo>
                    <a:lnTo>
                      <a:pt x="13496" y="1026"/>
                    </a:lnTo>
                    <a:lnTo>
                      <a:pt x="13413" y="1109"/>
                    </a:lnTo>
                    <a:lnTo>
                      <a:pt x="13329" y="1109"/>
                    </a:lnTo>
                    <a:lnTo>
                      <a:pt x="13120" y="1005"/>
                    </a:lnTo>
                    <a:lnTo>
                      <a:pt x="12994" y="1026"/>
                    </a:lnTo>
                    <a:lnTo>
                      <a:pt x="13015" y="1109"/>
                    </a:lnTo>
                    <a:lnTo>
                      <a:pt x="13078" y="1130"/>
                    </a:lnTo>
                    <a:lnTo>
                      <a:pt x="12994" y="1214"/>
                    </a:lnTo>
                    <a:lnTo>
                      <a:pt x="12952" y="1214"/>
                    </a:lnTo>
                    <a:lnTo>
                      <a:pt x="12869" y="1088"/>
                    </a:lnTo>
                    <a:lnTo>
                      <a:pt x="12848" y="900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638" y="900"/>
                    </a:lnTo>
                    <a:lnTo>
                      <a:pt x="12638" y="984"/>
                    </a:lnTo>
                    <a:lnTo>
                      <a:pt x="12555" y="984"/>
                    </a:lnTo>
                    <a:lnTo>
                      <a:pt x="12513" y="879"/>
                    </a:lnTo>
                    <a:lnTo>
                      <a:pt x="12450" y="900"/>
                    </a:lnTo>
                    <a:lnTo>
                      <a:pt x="12429" y="1005"/>
                    </a:lnTo>
                    <a:lnTo>
                      <a:pt x="12366" y="1026"/>
                    </a:lnTo>
                    <a:lnTo>
                      <a:pt x="12262" y="942"/>
                    </a:lnTo>
                    <a:lnTo>
                      <a:pt x="12136" y="1026"/>
                    </a:lnTo>
                    <a:lnTo>
                      <a:pt x="12074" y="984"/>
                    </a:lnTo>
                    <a:lnTo>
                      <a:pt x="12032" y="879"/>
                    </a:lnTo>
                    <a:lnTo>
                      <a:pt x="12115" y="837"/>
                    </a:lnTo>
                    <a:lnTo>
                      <a:pt x="12136" y="796"/>
                    </a:lnTo>
                    <a:lnTo>
                      <a:pt x="12115" y="691"/>
                    </a:lnTo>
                    <a:lnTo>
                      <a:pt x="12136" y="586"/>
                    </a:lnTo>
                    <a:lnTo>
                      <a:pt x="12115" y="524"/>
                    </a:lnTo>
                    <a:lnTo>
                      <a:pt x="12032" y="482"/>
                    </a:lnTo>
                    <a:lnTo>
                      <a:pt x="11948" y="398"/>
                    </a:lnTo>
                    <a:lnTo>
                      <a:pt x="11927" y="272"/>
                    </a:lnTo>
                    <a:lnTo>
                      <a:pt x="11864" y="252"/>
                    </a:lnTo>
                    <a:lnTo>
                      <a:pt x="11822" y="84"/>
                    </a:lnTo>
                    <a:lnTo>
                      <a:pt x="11718" y="84"/>
                    </a:lnTo>
                    <a:lnTo>
                      <a:pt x="11592" y="126"/>
                    </a:lnTo>
                    <a:lnTo>
                      <a:pt x="11446" y="126"/>
                    </a:lnTo>
                    <a:lnTo>
                      <a:pt x="11299" y="42"/>
                    </a:lnTo>
                    <a:lnTo>
                      <a:pt x="11132" y="63"/>
                    </a:lnTo>
                    <a:lnTo>
                      <a:pt x="11006" y="0"/>
                    </a:lnTo>
                    <a:lnTo>
                      <a:pt x="10902" y="42"/>
                    </a:lnTo>
                    <a:lnTo>
                      <a:pt x="1086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7" name="Google Shape;607;p35"/>
              <p:cNvSpPr/>
              <p:nvPr/>
            </p:nvSpPr>
            <p:spPr>
              <a:xfrm>
                <a:off x="4443200" y="2520875"/>
                <a:ext cx="231750" cy="144400"/>
              </a:xfrm>
              <a:custGeom>
                <a:avLst/>
                <a:gdLst/>
                <a:ahLst/>
                <a:cxnLst/>
                <a:rect l="l" t="t" r="r" b="b"/>
                <a:pathLst>
                  <a:path w="9270" h="5776" extrusionOk="0">
                    <a:moveTo>
                      <a:pt x="1507" y="1"/>
                    </a:moveTo>
                    <a:lnTo>
                      <a:pt x="0" y="294"/>
                    </a:lnTo>
                    <a:lnTo>
                      <a:pt x="439" y="3014"/>
                    </a:lnTo>
                    <a:lnTo>
                      <a:pt x="732" y="3014"/>
                    </a:lnTo>
                    <a:lnTo>
                      <a:pt x="963" y="3035"/>
                    </a:lnTo>
                    <a:lnTo>
                      <a:pt x="1004" y="2909"/>
                    </a:lnTo>
                    <a:lnTo>
                      <a:pt x="900" y="2804"/>
                    </a:lnTo>
                    <a:lnTo>
                      <a:pt x="879" y="2595"/>
                    </a:lnTo>
                    <a:lnTo>
                      <a:pt x="983" y="2344"/>
                    </a:lnTo>
                    <a:lnTo>
                      <a:pt x="1172" y="2323"/>
                    </a:lnTo>
                    <a:lnTo>
                      <a:pt x="1276" y="2198"/>
                    </a:lnTo>
                    <a:lnTo>
                      <a:pt x="1402" y="2114"/>
                    </a:lnTo>
                    <a:lnTo>
                      <a:pt x="1527" y="2198"/>
                    </a:lnTo>
                    <a:lnTo>
                      <a:pt x="1611" y="2135"/>
                    </a:lnTo>
                    <a:lnTo>
                      <a:pt x="1507" y="2009"/>
                    </a:lnTo>
                    <a:lnTo>
                      <a:pt x="1779" y="2030"/>
                    </a:lnTo>
                    <a:lnTo>
                      <a:pt x="2155" y="2219"/>
                    </a:lnTo>
                    <a:lnTo>
                      <a:pt x="2511" y="2428"/>
                    </a:lnTo>
                    <a:lnTo>
                      <a:pt x="2532" y="2553"/>
                    </a:lnTo>
                    <a:lnTo>
                      <a:pt x="2971" y="2804"/>
                    </a:lnTo>
                    <a:lnTo>
                      <a:pt x="3306" y="2951"/>
                    </a:lnTo>
                    <a:lnTo>
                      <a:pt x="3390" y="2909"/>
                    </a:lnTo>
                    <a:lnTo>
                      <a:pt x="3515" y="2930"/>
                    </a:lnTo>
                    <a:lnTo>
                      <a:pt x="3766" y="3076"/>
                    </a:lnTo>
                    <a:lnTo>
                      <a:pt x="3871" y="3432"/>
                    </a:lnTo>
                    <a:lnTo>
                      <a:pt x="3976" y="3537"/>
                    </a:lnTo>
                    <a:lnTo>
                      <a:pt x="4017" y="3662"/>
                    </a:lnTo>
                    <a:lnTo>
                      <a:pt x="4143" y="3913"/>
                    </a:lnTo>
                    <a:lnTo>
                      <a:pt x="4352" y="3997"/>
                    </a:lnTo>
                    <a:lnTo>
                      <a:pt x="4729" y="4227"/>
                    </a:lnTo>
                    <a:lnTo>
                      <a:pt x="5126" y="4520"/>
                    </a:lnTo>
                    <a:lnTo>
                      <a:pt x="5545" y="4708"/>
                    </a:lnTo>
                    <a:lnTo>
                      <a:pt x="5921" y="5001"/>
                    </a:lnTo>
                    <a:lnTo>
                      <a:pt x="6235" y="5022"/>
                    </a:lnTo>
                    <a:lnTo>
                      <a:pt x="6319" y="5106"/>
                    </a:lnTo>
                    <a:lnTo>
                      <a:pt x="6403" y="5106"/>
                    </a:lnTo>
                    <a:lnTo>
                      <a:pt x="6612" y="5232"/>
                    </a:lnTo>
                    <a:lnTo>
                      <a:pt x="6612" y="5378"/>
                    </a:lnTo>
                    <a:lnTo>
                      <a:pt x="6633" y="5650"/>
                    </a:lnTo>
                    <a:lnTo>
                      <a:pt x="6821" y="5587"/>
                    </a:lnTo>
                    <a:lnTo>
                      <a:pt x="6926" y="5671"/>
                    </a:lnTo>
                    <a:lnTo>
                      <a:pt x="7009" y="5776"/>
                    </a:lnTo>
                    <a:lnTo>
                      <a:pt x="7072" y="5776"/>
                    </a:lnTo>
                    <a:lnTo>
                      <a:pt x="7177" y="5671"/>
                    </a:lnTo>
                    <a:lnTo>
                      <a:pt x="7281" y="5692"/>
                    </a:lnTo>
                    <a:lnTo>
                      <a:pt x="7323" y="5755"/>
                    </a:lnTo>
                    <a:lnTo>
                      <a:pt x="7365" y="5378"/>
                    </a:lnTo>
                    <a:lnTo>
                      <a:pt x="7491" y="5106"/>
                    </a:lnTo>
                    <a:lnTo>
                      <a:pt x="7553" y="5043"/>
                    </a:lnTo>
                    <a:lnTo>
                      <a:pt x="7533" y="4897"/>
                    </a:lnTo>
                    <a:lnTo>
                      <a:pt x="7407" y="4834"/>
                    </a:lnTo>
                    <a:lnTo>
                      <a:pt x="7344" y="4688"/>
                    </a:lnTo>
                    <a:lnTo>
                      <a:pt x="7386" y="4541"/>
                    </a:lnTo>
                    <a:lnTo>
                      <a:pt x="7365" y="4416"/>
                    </a:lnTo>
                    <a:lnTo>
                      <a:pt x="7219" y="4436"/>
                    </a:lnTo>
                    <a:lnTo>
                      <a:pt x="7114" y="4499"/>
                    </a:lnTo>
                    <a:lnTo>
                      <a:pt x="6947" y="4269"/>
                    </a:lnTo>
                    <a:lnTo>
                      <a:pt x="6947" y="4102"/>
                    </a:lnTo>
                    <a:lnTo>
                      <a:pt x="7072" y="3997"/>
                    </a:lnTo>
                    <a:lnTo>
                      <a:pt x="7344" y="4018"/>
                    </a:lnTo>
                    <a:lnTo>
                      <a:pt x="7449" y="3997"/>
                    </a:lnTo>
                    <a:lnTo>
                      <a:pt x="7449" y="3872"/>
                    </a:lnTo>
                    <a:lnTo>
                      <a:pt x="7679" y="3788"/>
                    </a:lnTo>
                    <a:lnTo>
                      <a:pt x="7637" y="3704"/>
                    </a:lnTo>
                    <a:lnTo>
                      <a:pt x="7574" y="3662"/>
                    </a:lnTo>
                    <a:lnTo>
                      <a:pt x="7846" y="3600"/>
                    </a:lnTo>
                    <a:lnTo>
                      <a:pt x="8014" y="3537"/>
                    </a:lnTo>
                    <a:lnTo>
                      <a:pt x="8056" y="3390"/>
                    </a:lnTo>
                    <a:lnTo>
                      <a:pt x="7867" y="3328"/>
                    </a:lnTo>
                    <a:lnTo>
                      <a:pt x="7867" y="3181"/>
                    </a:lnTo>
                    <a:lnTo>
                      <a:pt x="8014" y="3139"/>
                    </a:lnTo>
                    <a:lnTo>
                      <a:pt x="8181" y="3014"/>
                    </a:lnTo>
                    <a:lnTo>
                      <a:pt x="8286" y="3035"/>
                    </a:lnTo>
                    <a:lnTo>
                      <a:pt x="8453" y="2825"/>
                    </a:lnTo>
                    <a:lnTo>
                      <a:pt x="8600" y="2951"/>
                    </a:lnTo>
                    <a:lnTo>
                      <a:pt x="8621" y="3056"/>
                    </a:lnTo>
                    <a:lnTo>
                      <a:pt x="8914" y="3014"/>
                    </a:lnTo>
                    <a:lnTo>
                      <a:pt x="9123" y="3014"/>
                    </a:lnTo>
                    <a:lnTo>
                      <a:pt x="9269" y="2825"/>
                    </a:lnTo>
                    <a:lnTo>
                      <a:pt x="9248" y="2721"/>
                    </a:lnTo>
                    <a:lnTo>
                      <a:pt x="8955" y="2491"/>
                    </a:lnTo>
                    <a:lnTo>
                      <a:pt x="8893" y="2491"/>
                    </a:lnTo>
                    <a:lnTo>
                      <a:pt x="8893" y="2637"/>
                    </a:lnTo>
                    <a:lnTo>
                      <a:pt x="8788" y="2742"/>
                    </a:lnTo>
                    <a:lnTo>
                      <a:pt x="8683" y="2721"/>
                    </a:lnTo>
                    <a:lnTo>
                      <a:pt x="8579" y="2616"/>
                    </a:lnTo>
                    <a:lnTo>
                      <a:pt x="8307" y="2532"/>
                    </a:lnTo>
                    <a:lnTo>
                      <a:pt x="8202" y="2449"/>
                    </a:lnTo>
                    <a:lnTo>
                      <a:pt x="8286" y="2323"/>
                    </a:lnTo>
                    <a:lnTo>
                      <a:pt x="8453" y="2030"/>
                    </a:lnTo>
                    <a:lnTo>
                      <a:pt x="8453" y="1905"/>
                    </a:lnTo>
                    <a:lnTo>
                      <a:pt x="8369" y="1905"/>
                    </a:lnTo>
                    <a:lnTo>
                      <a:pt x="8265" y="2072"/>
                    </a:lnTo>
                    <a:lnTo>
                      <a:pt x="8160" y="2093"/>
                    </a:lnTo>
                    <a:lnTo>
                      <a:pt x="7909" y="2386"/>
                    </a:lnTo>
                    <a:lnTo>
                      <a:pt x="7846" y="2532"/>
                    </a:lnTo>
                    <a:lnTo>
                      <a:pt x="7784" y="2616"/>
                    </a:lnTo>
                    <a:lnTo>
                      <a:pt x="7658" y="2825"/>
                    </a:lnTo>
                    <a:lnTo>
                      <a:pt x="7449" y="3035"/>
                    </a:lnTo>
                    <a:lnTo>
                      <a:pt x="7365" y="3014"/>
                    </a:lnTo>
                    <a:lnTo>
                      <a:pt x="7114" y="2867"/>
                    </a:lnTo>
                    <a:lnTo>
                      <a:pt x="6926" y="2846"/>
                    </a:lnTo>
                    <a:lnTo>
                      <a:pt x="6737" y="2867"/>
                    </a:lnTo>
                    <a:lnTo>
                      <a:pt x="6486" y="3014"/>
                    </a:lnTo>
                    <a:lnTo>
                      <a:pt x="6361" y="3014"/>
                    </a:lnTo>
                    <a:lnTo>
                      <a:pt x="6131" y="2323"/>
                    </a:lnTo>
                    <a:lnTo>
                      <a:pt x="5712" y="2281"/>
                    </a:lnTo>
                    <a:lnTo>
                      <a:pt x="5691" y="1465"/>
                    </a:lnTo>
                    <a:lnTo>
                      <a:pt x="5503" y="1549"/>
                    </a:lnTo>
                    <a:lnTo>
                      <a:pt x="5356" y="1172"/>
                    </a:lnTo>
                    <a:lnTo>
                      <a:pt x="5064" y="963"/>
                    </a:lnTo>
                    <a:lnTo>
                      <a:pt x="4122" y="963"/>
                    </a:lnTo>
                    <a:lnTo>
                      <a:pt x="3264" y="1047"/>
                    </a:lnTo>
                    <a:lnTo>
                      <a:pt x="2762" y="754"/>
                    </a:lnTo>
                    <a:lnTo>
                      <a:pt x="2427" y="628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8" name="Google Shape;608;p35"/>
              <p:cNvSpPr/>
              <p:nvPr/>
            </p:nvSpPr>
            <p:spPr>
              <a:xfrm>
                <a:off x="4401875" y="2571100"/>
                <a:ext cx="207150" cy="130275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5211" extrusionOk="0">
                    <a:moveTo>
                      <a:pt x="3160" y="0"/>
                    </a:moveTo>
                    <a:lnTo>
                      <a:pt x="3264" y="126"/>
                    </a:lnTo>
                    <a:lnTo>
                      <a:pt x="3180" y="189"/>
                    </a:lnTo>
                    <a:lnTo>
                      <a:pt x="3055" y="105"/>
                    </a:lnTo>
                    <a:lnTo>
                      <a:pt x="2929" y="189"/>
                    </a:lnTo>
                    <a:lnTo>
                      <a:pt x="2825" y="314"/>
                    </a:lnTo>
                    <a:lnTo>
                      <a:pt x="2636" y="335"/>
                    </a:lnTo>
                    <a:lnTo>
                      <a:pt x="2532" y="586"/>
                    </a:lnTo>
                    <a:lnTo>
                      <a:pt x="2553" y="795"/>
                    </a:lnTo>
                    <a:lnTo>
                      <a:pt x="2657" y="900"/>
                    </a:lnTo>
                    <a:lnTo>
                      <a:pt x="2616" y="1026"/>
                    </a:lnTo>
                    <a:lnTo>
                      <a:pt x="2385" y="1005"/>
                    </a:lnTo>
                    <a:lnTo>
                      <a:pt x="2092" y="1005"/>
                    </a:lnTo>
                    <a:lnTo>
                      <a:pt x="2009" y="1026"/>
                    </a:lnTo>
                    <a:lnTo>
                      <a:pt x="1779" y="1067"/>
                    </a:lnTo>
                    <a:lnTo>
                      <a:pt x="1402" y="628"/>
                    </a:lnTo>
                    <a:lnTo>
                      <a:pt x="983" y="398"/>
                    </a:lnTo>
                    <a:lnTo>
                      <a:pt x="628" y="335"/>
                    </a:lnTo>
                    <a:lnTo>
                      <a:pt x="335" y="440"/>
                    </a:lnTo>
                    <a:lnTo>
                      <a:pt x="0" y="754"/>
                    </a:lnTo>
                    <a:lnTo>
                      <a:pt x="0" y="816"/>
                    </a:lnTo>
                    <a:lnTo>
                      <a:pt x="84" y="900"/>
                    </a:lnTo>
                    <a:lnTo>
                      <a:pt x="126" y="963"/>
                    </a:lnTo>
                    <a:lnTo>
                      <a:pt x="209" y="1047"/>
                    </a:lnTo>
                    <a:lnTo>
                      <a:pt x="251" y="1151"/>
                    </a:lnTo>
                    <a:lnTo>
                      <a:pt x="356" y="1360"/>
                    </a:lnTo>
                    <a:lnTo>
                      <a:pt x="335" y="1528"/>
                    </a:lnTo>
                    <a:lnTo>
                      <a:pt x="293" y="1653"/>
                    </a:lnTo>
                    <a:lnTo>
                      <a:pt x="314" y="1946"/>
                    </a:lnTo>
                    <a:lnTo>
                      <a:pt x="356" y="2009"/>
                    </a:lnTo>
                    <a:lnTo>
                      <a:pt x="398" y="2093"/>
                    </a:lnTo>
                    <a:lnTo>
                      <a:pt x="607" y="2302"/>
                    </a:lnTo>
                    <a:lnTo>
                      <a:pt x="565" y="2218"/>
                    </a:lnTo>
                    <a:lnTo>
                      <a:pt x="523" y="2155"/>
                    </a:lnTo>
                    <a:lnTo>
                      <a:pt x="544" y="2114"/>
                    </a:lnTo>
                    <a:lnTo>
                      <a:pt x="732" y="2155"/>
                    </a:lnTo>
                    <a:lnTo>
                      <a:pt x="816" y="2093"/>
                    </a:lnTo>
                    <a:lnTo>
                      <a:pt x="858" y="2114"/>
                    </a:lnTo>
                    <a:lnTo>
                      <a:pt x="837" y="2260"/>
                    </a:lnTo>
                    <a:lnTo>
                      <a:pt x="858" y="2365"/>
                    </a:lnTo>
                    <a:lnTo>
                      <a:pt x="942" y="2323"/>
                    </a:lnTo>
                    <a:lnTo>
                      <a:pt x="983" y="2427"/>
                    </a:lnTo>
                    <a:lnTo>
                      <a:pt x="963" y="2490"/>
                    </a:lnTo>
                    <a:lnTo>
                      <a:pt x="858" y="2469"/>
                    </a:lnTo>
                    <a:lnTo>
                      <a:pt x="816" y="2469"/>
                    </a:lnTo>
                    <a:lnTo>
                      <a:pt x="753" y="2427"/>
                    </a:lnTo>
                    <a:lnTo>
                      <a:pt x="649" y="2511"/>
                    </a:lnTo>
                    <a:lnTo>
                      <a:pt x="649" y="2616"/>
                    </a:lnTo>
                    <a:lnTo>
                      <a:pt x="732" y="2699"/>
                    </a:lnTo>
                    <a:lnTo>
                      <a:pt x="711" y="2574"/>
                    </a:lnTo>
                    <a:lnTo>
                      <a:pt x="774" y="2574"/>
                    </a:lnTo>
                    <a:lnTo>
                      <a:pt x="837" y="2595"/>
                    </a:lnTo>
                    <a:lnTo>
                      <a:pt x="921" y="2616"/>
                    </a:lnTo>
                    <a:lnTo>
                      <a:pt x="963" y="2720"/>
                    </a:lnTo>
                    <a:lnTo>
                      <a:pt x="1130" y="2804"/>
                    </a:lnTo>
                    <a:lnTo>
                      <a:pt x="1172" y="2909"/>
                    </a:lnTo>
                    <a:lnTo>
                      <a:pt x="1151" y="3097"/>
                    </a:lnTo>
                    <a:lnTo>
                      <a:pt x="1172" y="3160"/>
                    </a:lnTo>
                    <a:lnTo>
                      <a:pt x="1172" y="3453"/>
                    </a:lnTo>
                    <a:lnTo>
                      <a:pt x="1235" y="3662"/>
                    </a:lnTo>
                    <a:lnTo>
                      <a:pt x="1339" y="3955"/>
                    </a:lnTo>
                    <a:lnTo>
                      <a:pt x="1444" y="3871"/>
                    </a:lnTo>
                    <a:lnTo>
                      <a:pt x="1716" y="3871"/>
                    </a:lnTo>
                    <a:lnTo>
                      <a:pt x="1779" y="3725"/>
                    </a:lnTo>
                    <a:lnTo>
                      <a:pt x="1862" y="3620"/>
                    </a:lnTo>
                    <a:lnTo>
                      <a:pt x="1967" y="3620"/>
                    </a:lnTo>
                    <a:lnTo>
                      <a:pt x="2197" y="3411"/>
                    </a:lnTo>
                    <a:lnTo>
                      <a:pt x="2427" y="3348"/>
                    </a:lnTo>
                    <a:lnTo>
                      <a:pt x="2636" y="3411"/>
                    </a:lnTo>
                    <a:lnTo>
                      <a:pt x="2699" y="3264"/>
                    </a:lnTo>
                    <a:lnTo>
                      <a:pt x="2804" y="3243"/>
                    </a:lnTo>
                    <a:lnTo>
                      <a:pt x="2929" y="3306"/>
                    </a:lnTo>
                    <a:lnTo>
                      <a:pt x="3055" y="3264"/>
                    </a:lnTo>
                    <a:lnTo>
                      <a:pt x="3264" y="3453"/>
                    </a:lnTo>
                    <a:lnTo>
                      <a:pt x="3432" y="3515"/>
                    </a:lnTo>
                    <a:lnTo>
                      <a:pt x="3766" y="3725"/>
                    </a:lnTo>
                    <a:lnTo>
                      <a:pt x="3871" y="3725"/>
                    </a:lnTo>
                    <a:lnTo>
                      <a:pt x="3955" y="3641"/>
                    </a:lnTo>
                    <a:lnTo>
                      <a:pt x="4185" y="3746"/>
                    </a:lnTo>
                    <a:lnTo>
                      <a:pt x="4310" y="3767"/>
                    </a:lnTo>
                    <a:lnTo>
                      <a:pt x="4331" y="3934"/>
                    </a:lnTo>
                    <a:lnTo>
                      <a:pt x="4394" y="3976"/>
                    </a:lnTo>
                    <a:lnTo>
                      <a:pt x="4520" y="3955"/>
                    </a:lnTo>
                    <a:lnTo>
                      <a:pt x="4729" y="3997"/>
                    </a:lnTo>
                    <a:lnTo>
                      <a:pt x="4959" y="4311"/>
                    </a:lnTo>
                    <a:lnTo>
                      <a:pt x="5231" y="4352"/>
                    </a:lnTo>
                    <a:lnTo>
                      <a:pt x="5357" y="4394"/>
                    </a:lnTo>
                    <a:lnTo>
                      <a:pt x="5461" y="4562"/>
                    </a:lnTo>
                    <a:lnTo>
                      <a:pt x="5419" y="4666"/>
                    </a:lnTo>
                    <a:lnTo>
                      <a:pt x="5461" y="4792"/>
                    </a:lnTo>
                    <a:lnTo>
                      <a:pt x="5461" y="4876"/>
                    </a:lnTo>
                    <a:lnTo>
                      <a:pt x="5524" y="4980"/>
                    </a:lnTo>
                    <a:lnTo>
                      <a:pt x="5566" y="4938"/>
                    </a:lnTo>
                    <a:lnTo>
                      <a:pt x="5691" y="4980"/>
                    </a:lnTo>
                    <a:lnTo>
                      <a:pt x="5775" y="5043"/>
                    </a:lnTo>
                    <a:lnTo>
                      <a:pt x="5880" y="5043"/>
                    </a:lnTo>
                    <a:lnTo>
                      <a:pt x="5963" y="4980"/>
                    </a:lnTo>
                    <a:lnTo>
                      <a:pt x="6047" y="4980"/>
                    </a:lnTo>
                    <a:lnTo>
                      <a:pt x="6173" y="5085"/>
                    </a:lnTo>
                    <a:lnTo>
                      <a:pt x="6214" y="5148"/>
                    </a:lnTo>
                    <a:lnTo>
                      <a:pt x="6277" y="5210"/>
                    </a:lnTo>
                    <a:lnTo>
                      <a:pt x="6319" y="5148"/>
                    </a:lnTo>
                    <a:lnTo>
                      <a:pt x="6486" y="5127"/>
                    </a:lnTo>
                    <a:lnTo>
                      <a:pt x="6570" y="5022"/>
                    </a:lnTo>
                    <a:lnTo>
                      <a:pt x="6591" y="4938"/>
                    </a:lnTo>
                    <a:lnTo>
                      <a:pt x="6675" y="4896"/>
                    </a:lnTo>
                    <a:lnTo>
                      <a:pt x="6633" y="4813"/>
                    </a:lnTo>
                    <a:lnTo>
                      <a:pt x="6821" y="4708"/>
                    </a:lnTo>
                    <a:lnTo>
                      <a:pt x="7030" y="4666"/>
                    </a:lnTo>
                    <a:lnTo>
                      <a:pt x="7051" y="4604"/>
                    </a:lnTo>
                    <a:lnTo>
                      <a:pt x="7135" y="4520"/>
                    </a:lnTo>
                    <a:lnTo>
                      <a:pt x="7240" y="4499"/>
                    </a:lnTo>
                    <a:lnTo>
                      <a:pt x="7261" y="4373"/>
                    </a:lnTo>
                    <a:lnTo>
                      <a:pt x="7261" y="4206"/>
                    </a:lnTo>
                    <a:lnTo>
                      <a:pt x="7407" y="4080"/>
                    </a:lnTo>
                    <a:lnTo>
                      <a:pt x="7407" y="3955"/>
                    </a:lnTo>
                    <a:lnTo>
                      <a:pt x="7344" y="3892"/>
                    </a:lnTo>
                    <a:lnTo>
                      <a:pt x="7365" y="3850"/>
                    </a:lnTo>
                    <a:lnTo>
                      <a:pt x="7428" y="3829"/>
                    </a:lnTo>
                    <a:lnTo>
                      <a:pt x="7470" y="3767"/>
                    </a:lnTo>
                    <a:lnTo>
                      <a:pt x="7637" y="3725"/>
                    </a:lnTo>
                    <a:lnTo>
                      <a:pt x="7679" y="3725"/>
                    </a:lnTo>
                    <a:lnTo>
                      <a:pt x="7846" y="3620"/>
                    </a:lnTo>
                    <a:lnTo>
                      <a:pt x="7993" y="3557"/>
                    </a:lnTo>
                    <a:lnTo>
                      <a:pt x="8098" y="3641"/>
                    </a:lnTo>
                    <a:lnTo>
                      <a:pt x="8244" y="3620"/>
                    </a:lnTo>
                    <a:lnTo>
                      <a:pt x="8265" y="3641"/>
                    </a:lnTo>
                    <a:lnTo>
                      <a:pt x="8286" y="3641"/>
                    </a:lnTo>
                    <a:lnTo>
                      <a:pt x="8265" y="3369"/>
                    </a:lnTo>
                    <a:lnTo>
                      <a:pt x="8265" y="3223"/>
                    </a:lnTo>
                    <a:lnTo>
                      <a:pt x="8056" y="3097"/>
                    </a:lnTo>
                    <a:lnTo>
                      <a:pt x="7972" y="3097"/>
                    </a:lnTo>
                    <a:lnTo>
                      <a:pt x="7888" y="3013"/>
                    </a:lnTo>
                    <a:lnTo>
                      <a:pt x="7574" y="2992"/>
                    </a:lnTo>
                    <a:lnTo>
                      <a:pt x="7198" y="2699"/>
                    </a:lnTo>
                    <a:lnTo>
                      <a:pt x="6779" y="2511"/>
                    </a:lnTo>
                    <a:lnTo>
                      <a:pt x="6382" y="2218"/>
                    </a:lnTo>
                    <a:lnTo>
                      <a:pt x="6005" y="1988"/>
                    </a:lnTo>
                    <a:lnTo>
                      <a:pt x="5796" y="1904"/>
                    </a:lnTo>
                    <a:lnTo>
                      <a:pt x="5670" y="1653"/>
                    </a:lnTo>
                    <a:lnTo>
                      <a:pt x="5629" y="1528"/>
                    </a:lnTo>
                    <a:lnTo>
                      <a:pt x="5524" y="1423"/>
                    </a:lnTo>
                    <a:lnTo>
                      <a:pt x="5419" y="1067"/>
                    </a:lnTo>
                    <a:lnTo>
                      <a:pt x="5168" y="921"/>
                    </a:lnTo>
                    <a:lnTo>
                      <a:pt x="5043" y="900"/>
                    </a:lnTo>
                    <a:lnTo>
                      <a:pt x="4959" y="942"/>
                    </a:lnTo>
                    <a:lnTo>
                      <a:pt x="4624" y="795"/>
                    </a:lnTo>
                    <a:lnTo>
                      <a:pt x="4185" y="544"/>
                    </a:lnTo>
                    <a:lnTo>
                      <a:pt x="4164" y="419"/>
                    </a:lnTo>
                    <a:lnTo>
                      <a:pt x="3808" y="210"/>
                    </a:lnTo>
                    <a:lnTo>
                      <a:pt x="3432" y="21"/>
                    </a:lnTo>
                    <a:lnTo>
                      <a:pt x="316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609" name="Google Shape;609;p35"/>
              <p:cNvGrpSpPr/>
              <p:nvPr/>
            </p:nvGrpSpPr>
            <p:grpSpPr>
              <a:xfrm>
                <a:off x="4842300" y="3099950"/>
                <a:ext cx="31425" cy="59650"/>
                <a:chOff x="4842300" y="3099950"/>
                <a:chExt cx="31425" cy="59650"/>
              </a:xfrm>
            </p:grpSpPr>
            <p:sp>
              <p:nvSpPr>
                <p:cNvPr id="610" name="Google Shape;610;p35"/>
                <p:cNvSpPr/>
                <p:nvPr/>
              </p:nvSpPr>
              <p:spPr>
                <a:xfrm>
                  <a:off x="4842300" y="3122950"/>
                  <a:ext cx="2125" cy="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273" extrusionOk="0">
                      <a:moveTo>
                        <a:pt x="84" y="1"/>
                      </a:moveTo>
                      <a:lnTo>
                        <a:pt x="1" y="22"/>
                      </a:lnTo>
                      <a:lnTo>
                        <a:pt x="43" y="126"/>
                      </a:lnTo>
                      <a:lnTo>
                        <a:pt x="1" y="273"/>
                      </a:lnTo>
                      <a:lnTo>
                        <a:pt x="64" y="126"/>
                      </a:lnTo>
                      <a:lnTo>
                        <a:pt x="43" y="22"/>
                      </a:lnTo>
                      <a:lnTo>
                        <a:pt x="84" y="22"/>
                      </a:lnTo>
                      <a:lnTo>
                        <a:pt x="84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11" name="Google Shape;611;p35"/>
                <p:cNvSpPr/>
                <p:nvPr/>
              </p:nvSpPr>
              <p:spPr>
                <a:xfrm>
                  <a:off x="4842300" y="3106225"/>
                  <a:ext cx="31425" cy="5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7" h="2135" extrusionOk="0">
                      <a:moveTo>
                        <a:pt x="273" y="0"/>
                      </a:moveTo>
                      <a:lnTo>
                        <a:pt x="273" y="21"/>
                      </a:lnTo>
                      <a:lnTo>
                        <a:pt x="294" y="42"/>
                      </a:lnTo>
                      <a:lnTo>
                        <a:pt x="273" y="63"/>
                      </a:lnTo>
                      <a:lnTo>
                        <a:pt x="252" y="105"/>
                      </a:lnTo>
                      <a:lnTo>
                        <a:pt x="252" y="126"/>
                      </a:lnTo>
                      <a:lnTo>
                        <a:pt x="252" y="209"/>
                      </a:lnTo>
                      <a:lnTo>
                        <a:pt x="189" y="314"/>
                      </a:lnTo>
                      <a:lnTo>
                        <a:pt x="147" y="272"/>
                      </a:lnTo>
                      <a:lnTo>
                        <a:pt x="84" y="230"/>
                      </a:lnTo>
                      <a:lnTo>
                        <a:pt x="1" y="230"/>
                      </a:lnTo>
                      <a:lnTo>
                        <a:pt x="1" y="251"/>
                      </a:lnTo>
                      <a:lnTo>
                        <a:pt x="84" y="272"/>
                      </a:lnTo>
                      <a:lnTo>
                        <a:pt x="105" y="335"/>
                      </a:lnTo>
                      <a:lnTo>
                        <a:pt x="84" y="356"/>
                      </a:lnTo>
                      <a:lnTo>
                        <a:pt x="147" y="461"/>
                      </a:lnTo>
                      <a:lnTo>
                        <a:pt x="147" y="628"/>
                      </a:lnTo>
                      <a:lnTo>
                        <a:pt x="84" y="691"/>
                      </a:lnTo>
                      <a:lnTo>
                        <a:pt x="64" y="942"/>
                      </a:lnTo>
                      <a:lnTo>
                        <a:pt x="84" y="1005"/>
                      </a:lnTo>
                      <a:lnTo>
                        <a:pt x="43" y="1046"/>
                      </a:lnTo>
                      <a:lnTo>
                        <a:pt x="84" y="1277"/>
                      </a:lnTo>
                      <a:lnTo>
                        <a:pt x="84" y="1360"/>
                      </a:lnTo>
                      <a:lnTo>
                        <a:pt x="168" y="1611"/>
                      </a:lnTo>
                      <a:lnTo>
                        <a:pt x="252" y="1925"/>
                      </a:lnTo>
                      <a:lnTo>
                        <a:pt x="315" y="2051"/>
                      </a:lnTo>
                      <a:lnTo>
                        <a:pt x="461" y="2134"/>
                      </a:lnTo>
                      <a:lnTo>
                        <a:pt x="587" y="2113"/>
                      </a:lnTo>
                      <a:lnTo>
                        <a:pt x="775" y="2093"/>
                      </a:lnTo>
                      <a:lnTo>
                        <a:pt x="942" y="2030"/>
                      </a:lnTo>
                      <a:lnTo>
                        <a:pt x="1131" y="1821"/>
                      </a:lnTo>
                      <a:lnTo>
                        <a:pt x="1214" y="1674"/>
                      </a:lnTo>
                      <a:lnTo>
                        <a:pt x="1256" y="1569"/>
                      </a:lnTo>
                      <a:lnTo>
                        <a:pt x="1235" y="1486"/>
                      </a:lnTo>
                      <a:lnTo>
                        <a:pt x="1256" y="1423"/>
                      </a:lnTo>
                      <a:lnTo>
                        <a:pt x="1256" y="1277"/>
                      </a:lnTo>
                      <a:lnTo>
                        <a:pt x="1235" y="1214"/>
                      </a:lnTo>
                      <a:lnTo>
                        <a:pt x="1256" y="1109"/>
                      </a:lnTo>
                      <a:lnTo>
                        <a:pt x="1152" y="1046"/>
                      </a:lnTo>
                      <a:lnTo>
                        <a:pt x="1089" y="795"/>
                      </a:lnTo>
                      <a:lnTo>
                        <a:pt x="1005" y="628"/>
                      </a:lnTo>
                      <a:lnTo>
                        <a:pt x="900" y="628"/>
                      </a:lnTo>
                      <a:lnTo>
                        <a:pt x="900" y="586"/>
                      </a:lnTo>
                      <a:lnTo>
                        <a:pt x="796" y="586"/>
                      </a:lnTo>
                      <a:lnTo>
                        <a:pt x="921" y="544"/>
                      </a:lnTo>
                      <a:lnTo>
                        <a:pt x="900" y="481"/>
                      </a:lnTo>
                      <a:lnTo>
                        <a:pt x="838" y="461"/>
                      </a:lnTo>
                      <a:lnTo>
                        <a:pt x="775" y="335"/>
                      </a:lnTo>
                      <a:lnTo>
                        <a:pt x="712" y="335"/>
                      </a:lnTo>
                      <a:lnTo>
                        <a:pt x="691" y="230"/>
                      </a:lnTo>
                      <a:lnTo>
                        <a:pt x="670" y="168"/>
                      </a:lnTo>
                      <a:lnTo>
                        <a:pt x="670" y="126"/>
                      </a:lnTo>
                      <a:lnTo>
                        <a:pt x="482" y="42"/>
                      </a:lnTo>
                      <a:lnTo>
                        <a:pt x="461" y="105"/>
                      </a:lnTo>
                      <a:lnTo>
                        <a:pt x="377" y="63"/>
                      </a:lnTo>
                      <a:lnTo>
                        <a:pt x="398" y="21"/>
                      </a:lnTo>
                      <a:lnTo>
                        <a:pt x="273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12" name="Google Shape;612;p35"/>
                <p:cNvSpPr/>
                <p:nvPr/>
              </p:nvSpPr>
              <p:spPr>
                <a:xfrm>
                  <a:off x="4844400" y="3099950"/>
                  <a:ext cx="5250" cy="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" h="189" extrusionOk="0">
                      <a:moveTo>
                        <a:pt x="189" y="0"/>
                      </a:moveTo>
                      <a:lnTo>
                        <a:pt x="0" y="42"/>
                      </a:lnTo>
                      <a:lnTo>
                        <a:pt x="0" y="105"/>
                      </a:lnTo>
                      <a:lnTo>
                        <a:pt x="126" y="188"/>
                      </a:lnTo>
                      <a:lnTo>
                        <a:pt x="126" y="147"/>
                      </a:lnTo>
                      <a:lnTo>
                        <a:pt x="168" y="147"/>
                      </a:lnTo>
                      <a:lnTo>
                        <a:pt x="210" y="42"/>
                      </a:lnTo>
                      <a:lnTo>
                        <a:pt x="189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13" name="Google Shape;613;p35"/>
                <p:cNvSpPr/>
                <p:nvPr/>
              </p:nvSpPr>
              <p:spPr>
                <a:xfrm>
                  <a:off x="4849625" y="3101500"/>
                  <a:ext cx="78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" h="252" extrusionOk="0">
                      <a:moveTo>
                        <a:pt x="43" y="1"/>
                      </a:moveTo>
                      <a:lnTo>
                        <a:pt x="43" y="43"/>
                      </a:lnTo>
                      <a:lnTo>
                        <a:pt x="84" y="85"/>
                      </a:lnTo>
                      <a:lnTo>
                        <a:pt x="1" y="85"/>
                      </a:lnTo>
                      <a:lnTo>
                        <a:pt x="1" y="105"/>
                      </a:lnTo>
                      <a:lnTo>
                        <a:pt x="126" y="147"/>
                      </a:lnTo>
                      <a:lnTo>
                        <a:pt x="189" y="210"/>
                      </a:lnTo>
                      <a:lnTo>
                        <a:pt x="273" y="210"/>
                      </a:lnTo>
                      <a:lnTo>
                        <a:pt x="315" y="252"/>
                      </a:lnTo>
                      <a:lnTo>
                        <a:pt x="294" y="210"/>
                      </a:lnTo>
                      <a:lnTo>
                        <a:pt x="168" y="105"/>
                      </a:lnTo>
                      <a:lnTo>
                        <a:pt x="168" y="22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614" name="Google Shape;614;p35"/>
              <p:cNvSpPr/>
              <p:nvPr/>
            </p:nvSpPr>
            <p:spPr>
              <a:xfrm>
                <a:off x="4663400" y="2731150"/>
                <a:ext cx="405425" cy="396025"/>
              </a:xfrm>
              <a:custGeom>
                <a:avLst/>
                <a:gdLst/>
                <a:ahLst/>
                <a:cxnLst/>
                <a:rect l="l" t="t" r="r" b="b"/>
                <a:pathLst>
                  <a:path w="16217" h="15841" extrusionOk="0">
                    <a:moveTo>
                      <a:pt x="6906" y="15150"/>
                    </a:moveTo>
                    <a:lnTo>
                      <a:pt x="6927" y="15212"/>
                    </a:lnTo>
                    <a:lnTo>
                      <a:pt x="6927" y="15171"/>
                    </a:lnTo>
                    <a:lnTo>
                      <a:pt x="6906" y="15150"/>
                    </a:lnTo>
                    <a:close/>
                    <a:moveTo>
                      <a:pt x="3997" y="1"/>
                    </a:moveTo>
                    <a:lnTo>
                      <a:pt x="3914" y="147"/>
                    </a:lnTo>
                    <a:lnTo>
                      <a:pt x="3788" y="147"/>
                    </a:lnTo>
                    <a:lnTo>
                      <a:pt x="3600" y="294"/>
                    </a:lnTo>
                    <a:lnTo>
                      <a:pt x="3453" y="587"/>
                    </a:lnTo>
                    <a:lnTo>
                      <a:pt x="3391" y="629"/>
                    </a:lnTo>
                    <a:lnTo>
                      <a:pt x="3286" y="733"/>
                    </a:lnTo>
                    <a:lnTo>
                      <a:pt x="3223" y="733"/>
                    </a:lnTo>
                    <a:lnTo>
                      <a:pt x="3119" y="817"/>
                    </a:lnTo>
                    <a:lnTo>
                      <a:pt x="3014" y="838"/>
                    </a:lnTo>
                    <a:lnTo>
                      <a:pt x="2826" y="1026"/>
                    </a:lnTo>
                    <a:lnTo>
                      <a:pt x="2846" y="1089"/>
                    </a:lnTo>
                    <a:lnTo>
                      <a:pt x="2930" y="1298"/>
                    </a:lnTo>
                    <a:lnTo>
                      <a:pt x="2867" y="1570"/>
                    </a:lnTo>
                    <a:lnTo>
                      <a:pt x="2867" y="1717"/>
                    </a:lnTo>
                    <a:lnTo>
                      <a:pt x="2763" y="1779"/>
                    </a:lnTo>
                    <a:lnTo>
                      <a:pt x="2616" y="1968"/>
                    </a:lnTo>
                    <a:lnTo>
                      <a:pt x="2700" y="2031"/>
                    </a:lnTo>
                    <a:lnTo>
                      <a:pt x="2700" y="2135"/>
                    </a:lnTo>
                    <a:lnTo>
                      <a:pt x="2637" y="2261"/>
                    </a:lnTo>
                    <a:lnTo>
                      <a:pt x="2428" y="2365"/>
                    </a:lnTo>
                    <a:lnTo>
                      <a:pt x="2323" y="2554"/>
                    </a:lnTo>
                    <a:lnTo>
                      <a:pt x="2302" y="2721"/>
                    </a:lnTo>
                    <a:lnTo>
                      <a:pt x="2219" y="2867"/>
                    </a:lnTo>
                    <a:lnTo>
                      <a:pt x="1968" y="3035"/>
                    </a:lnTo>
                    <a:lnTo>
                      <a:pt x="1863" y="3391"/>
                    </a:lnTo>
                    <a:lnTo>
                      <a:pt x="1675" y="3600"/>
                    </a:lnTo>
                    <a:lnTo>
                      <a:pt x="1361" y="3600"/>
                    </a:lnTo>
                    <a:lnTo>
                      <a:pt x="1152" y="3725"/>
                    </a:lnTo>
                    <a:lnTo>
                      <a:pt x="1068" y="3704"/>
                    </a:lnTo>
                    <a:lnTo>
                      <a:pt x="1047" y="3600"/>
                    </a:lnTo>
                    <a:lnTo>
                      <a:pt x="922" y="3537"/>
                    </a:lnTo>
                    <a:lnTo>
                      <a:pt x="838" y="3600"/>
                    </a:lnTo>
                    <a:lnTo>
                      <a:pt x="733" y="3642"/>
                    </a:lnTo>
                    <a:lnTo>
                      <a:pt x="691" y="3746"/>
                    </a:lnTo>
                    <a:lnTo>
                      <a:pt x="545" y="3956"/>
                    </a:lnTo>
                    <a:lnTo>
                      <a:pt x="461" y="3976"/>
                    </a:lnTo>
                    <a:lnTo>
                      <a:pt x="357" y="4228"/>
                    </a:lnTo>
                    <a:lnTo>
                      <a:pt x="357" y="4374"/>
                    </a:lnTo>
                    <a:lnTo>
                      <a:pt x="461" y="4353"/>
                    </a:lnTo>
                    <a:lnTo>
                      <a:pt x="608" y="4395"/>
                    </a:lnTo>
                    <a:lnTo>
                      <a:pt x="670" y="4374"/>
                    </a:lnTo>
                    <a:lnTo>
                      <a:pt x="775" y="4374"/>
                    </a:lnTo>
                    <a:lnTo>
                      <a:pt x="859" y="4562"/>
                    </a:lnTo>
                    <a:lnTo>
                      <a:pt x="838" y="4688"/>
                    </a:lnTo>
                    <a:lnTo>
                      <a:pt x="859" y="4897"/>
                    </a:lnTo>
                    <a:lnTo>
                      <a:pt x="1068" y="5023"/>
                    </a:lnTo>
                    <a:lnTo>
                      <a:pt x="1173" y="5023"/>
                    </a:lnTo>
                    <a:lnTo>
                      <a:pt x="1256" y="5085"/>
                    </a:lnTo>
                    <a:lnTo>
                      <a:pt x="1214" y="5169"/>
                    </a:lnTo>
                    <a:lnTo>
                      <a:pt x="1340" y="5316"/>
                    </a:lnTo>
                    <a:lnTo>
                      <a:pt x="1466" y="5692"/>
                    </a:lnTo>
                    <a:lnTo>
                      <a:pt x="1445" y="5755"/>
                    </a:lnTo>
                    <a:lnTo>
                      <a:pt x="1486" y="5818"/>
                    </a:lnTo>
                    <a:lnTo>
                      <a:pt x="1382" y="5860"/>
                    </a:lnTo>
                    <a:lnTo>
                      <a:pt x="1256" y="5943"/>
                    </a:lnTo>
                    <a:lnTo>
                      <a:pt x="1194" y="5860"/>
                    </a:lnTo>
                    <a:lnTo>
                      <a:pt x="1256" y="5797"/>
                    </a:lnTo>
                    <a:lnTo>
                      <a:pt x="1256" y="5797"/>
                    </a:lnTo>
                    <a:lnTo>
                      <a:pt x="1131" y="5818"/>
                    </a:lnTo>
                    <a:lnTo>
                      <a:pt x="1068" y="5860"/>
                    </a:lnTo>
                    <a:lnTo>
                      <a:pt x="838" y="5964"/>
                    </a:lnTo>
                    <a:lnTo>
                      <a:pt x="440" y="5943"/>
                    </a:lnTo>
                    <a:lnTo>
                      <a:pt x="336" y="6006"/>
                    </a:lnTo>
                    <a:lnTo>
                      <a:pt x="252" y="5964"/>
                    </a:lnTo>
                    <a:lnTo>
                      <a:pt x="210" y="6111"/>
                    </a:lnTo>
                    <a:lnTo>
                      <a:pt x="126" y="6132"/>
                    </a:lnTo>
                    <a:lnTo>
                      <a:pt x="22" y="6215"/>
                    </a:lnTo>
                    <a:lnTo>
                      <a:pt x="1" y="6362"/>
                    </a:lnTo>
                    <a:lnTo>
                      <a:pt x="168" y="6257"/>
                    </a:lnTo>
                    <a:lnTo>
                      <a:pt x="336" y="6236"/>
                    </a:lnTo>
                    <a:lnTo>
                      <a:pt x="210" y="6320"/>
                    </a:lnTo>
                    <a:lnTo>
                      <a:pt x="106" y="6445"/>
                    </a:lnTo>
                    <a:lnTo>
                      <a:pt x="85" y="6571"/>
                    </a:lnTo>
                    <a:lnTo>
                      <a:pt x="147" y="6592"/>
                    </a:lnTo>
                    <a:lnTo>
                      <a:pt x="336" y="6780"/>
                    </a:lnTo>
                    <a:lnTo>
                      <a:pt x="691" y="6906"/>
                    </a:lnTo>
                    <a:lnTo>
                      <a:pt x="817" y="6885"/>
                    </a:lnTo>
                    <a:lnTo>
                      <a:pt x="963" y="6885"/>
                    </a:lnTo>
                    <a:lnTo>
                      <a:pt x="1194" y="6780"/>
                    </a:lnTo>
                    <a:lnTo>
                      <a:pt x="1194" y="6738"/>
                    </a:lnTo>
                    <a:lnTo>
                      <a:pt x="1194" y="6697"/>
                    </a:lnTo>
                    <a:lnTo>
                      <a:pt x="1214" y="6697"/>
                    </a:lnTo>
                    <a:lnTo>
                      <a:pt x="1340" y="6738"/>
                    </a:lnTo>
                    <a:lnTo>
                      <a:pt x="1298" y="6843"/>
                    </a:lnTo>
                    <a:lnTo>
                      <a:pt x="1256" y="6843"/>
                    </a:lnTo>
                    <a:lnTo>
                      <a:pt x="1152" y="6989"/>
                    </a:lnTo>
                    <a:lnTo>
                      <a:pt x="1068" y="6989"/>
                    </a:lnTo>
                    <a:lnTo>
                      <a:pt x="838" y="7178"/>
                    </a:lnTo>
                    <a:lnTo>
                      <a:pt x="838" y="7220"/>
                    </a:lnTo>
                    <a:lnTo>
                      <a:pt x="754" y="7199"/>
                    </a:lnTo>
                    <a:lnTo>
                      <a:pt x="733" y="7199"/>
                    </a:lnTo>
                    <a:lnTo>
                      <a:pt x="650" y="7261"/>
                    </a:lnTo>
                    <a:lnTo>
                      <a:pt x="566" y="7220"/>
                    </a:lnTo>
                    <a:lnTo>
                      <a:pt x="566" y="7115"/>
                    </a:lnTo>
                    <a:lnTo>
                      <a:pt x="503" y="7115"/>
                    </a:lnTo>
                    <a:lnTo>
                      <a:pt x="461" y="7094"/>
                    </a:lnTo>
                    <a:lnTo>
                      <a:pt x="419" y="7094"/>
                    </a:lnTo>
                    <a:lnTo>
                      <a:pt x="398" y="7178"/>
                    </a:lnTo>
                    <a:lnTo>
                      <a:pt x="419" y="7261"/>
                    </a:lnTo>
                    <a:lnTo>
                      <a:pt x="650" y="7492"/>
                    </a:lnTo>
                    <a:lnTo>
                      <a:pt x="733" y="7533"/>
                    </a:lnTo>
                    <a:lnTo>
                      <a:pt x="775" y="7533"/>
                    </a:lnTo>
                    <a:lnTo>
                      <a:pt x="817" y="7575"/>
                    </a:lnTo>
                    <a:lnTo>
                      <a:pt x="984" y="7826"/>
                    </a:lnTo>
                    <a:lnTo>
                      <a:pt x="1403" y="8161"/>
                    </a:lnTo>
                    <a:lnTo>
                      <a:pt x="1612" y="8224"/>
                    </a:lnTo>
                    <a:lnTo>
                      <a:pt x="1779" y="8161"/>
                    </a:lnTo>
                    <a:lnTo>
                      <a:pt x="2072" y="7994"/>
                    </a:lnTo>
                    <a:lnTo>
                      <a:pt x="2261" y="7889"/>
                    </a:lnTo>
                    <a:lnTo>
                      <a:pt x="2261" y="7826"/>
                    </a:lnTo>
                    <a:lnTo>
                      <a:pt x="2344" y="7722"/>
                    </a:lnTo>
                    <a:lnTo>
                      <a:pt x="2386" y="7513"/>
                    </a:lnTo>
                    <a:lnTo>
                      <a:pt x="2302" y="7408"/>
                    </a:lnTo>
                    <a:lnTo>
                      <a:pt x="2386" y="7199"/>
                    </a:lnTo>
                    <a:lnTo>
                      <a:pt x="2386" y="7094"/>
                    </a:lnTo>
                    <a:lnTo>
                      <a:pt x="2407" y="7010"/>
                    </a:lnTo>
                    <a:lnTo>
                      <a:pt x="2428" y="7094"/>
                    </a:lnTo>
                    <a:lnTo>
                      <a:pt x="2595" y="7094"/>
                    </a:lnTo>
                    <a:lnTo>
                      <a:pt x="2637" y="7115"/>
                    </a:lnTo>
                    <a:lnTo>
                      <a:pt x="2742" y="7073"/>
                    </a:lnTo>
                    <a:lnTo>
                      <a:pt x="2721" y="7115"/>
                    </a:lnTo>
                    <a:lnTo>
                      <a:pt x="2616" y="7220"/>
                    </a:lnTo>
                    <a:lnTo>
                      <a:pt x="2533" y="7199"/>
                    </a:lnTo>
                    <a:lnTo>
                      <a:pt x="2512" y="7220"/>
                    </a:lnTo>
                    <a:lnTo>
                      <a:pt x="2491" y="7366"/>
                    </a:lnTo>
                    <a:lnTo>
                      <a:pt x="2533" y="7429"/>
                    </a:lnTo>
                    <a:lnTo>
                      <a:pt x="2533" y="7533"/>
                    </a:lnTo>
                    <a:lnTo>
                      <a:pt x="2595" y="7575"/>
                    </a:lnTo>
                    <a:lnTo>
                      <a:pt x="2742" y="7533"/>
                    </a:lnTo>
                    <a:lnTo>
                      <a:pt x="2826" y="7575"/>
                    </a:lnTo>
                    <a:lnTo>
                      <a:pt x="2742" y="7575"/>
                    </a:lnTo>
                    <a:lnTo>
                      <a:pt x="2700" y="7617"/>
                    </a:lnTo>
                    <a:lnTo>
                      <a:pt x="2554" y="7701"/>
                    </a:lnTo>
                    <a:lnTo>
                      <a:pt x="2616" y="7952"/>
                    </a:lnTo>
                    <a:lnTo>
                      <a:pt x="2700" y="8015"/>
                    </a:lnTo>
                    <a:lnTo>
                      <a:pt x="2742" y="8203"/>
                    </a:lnTo>
                    <a:lnTo>
                      <a:pt x="2742" y="8349"/>
                    </a:lnTo>
                    <a:lnTo>
                      <a:pt x="2700" y="8475"/>
                    </a:lnTo>
                    <a:lnTo>
                      <a:pt x="2700" y="8580"/>
                    </a:lnTo>
                    <a:lnTo>
                      <a:pt x="2784" y="8642"/>
                    </a:lnTo>
                    <a:lnTo>
                      <a:pt x="2700" y="8684"/>
                    </a:lnTo>
                    <a:lnTo>
                      <a:pt x="2721" y="8873"/>
                    </a:lnTo>
                    <a:lnTo>
                      <a:pt x="2867" y="9186"/>
                    </a:lnTo>
                    <a:lnTo>
                      <a:pt x="2909" y="9291"/>
                    </a:lnTo>
                    <a:lnTo>
                      <a:pt x="2951" y="9375"/>
                    </a:lnTo>
                    <a:lnTo>
                      <a:pt x="2867" y="9396"/>
                    </a:lnTo>
                    <a:lnTo>
                      <a:pt x="2867" y="9521"/>
                    </a:lnTo>
                    <a:lnTo>
                      <a:pt x="3035" y="9730"/>
                    </a:lnTo>
                    <a:lnTo>
                      <a:pt x="2909" y="9730"/>
                    </a:lnTo>
                    <a:lnTo>
                      <a:pt x="3035" y="9919"/>
                    </a:lnTo>
                    <a:lnTo>
                      <a:pt x="3035" y="10086"/>
                    </a:lnTo>
                    <a:lnTo>
                      <a:pt x="3265" y="10546"/>
                    </a:lnTo>
                    <a:lnTo>
                      <a:pt x="3265" y="10860"/>
                    </a:lnTo>
                    <a:lnTo>
                      <a:pt x="3370" y="11132"/>
                    </a:lnTo>
                    <a:lnTo>
                      <a:pt x="3453" y="11174"/>
                    </a:lnTo>
                    <a:lnTo>
                      <a:pt x="3495" y="11342"/>
                    </a:lnTo>
                    <a:lnTo>
                      <a:pt x="3579" y="11383"/>
                    </a:lnTo>
                    <a:lnTo>
                      <a:pt x="3579" y="11467"/>
                    </a:lnTo>
                    <a:lnTo>
                      <a:pt x="3704" y="11697"/>
                    </a:lnTo>
                    <a:lnTo>
                      <a:pt x="3767" y="11718"/>
                    </a:lnTo>
                    <a:lnTo>
                      <a:pt x="3767" y="11781"/>
                    </a:lnTo>
                    <a:lnTo>
                      <a:pt x="3893" y="11969"/>
                    </a:lnTo>
                    <a:lnTo>
                      <a:pt x="3955" y="11969"/>
                    </a:lnTo>
                    <a:lnTo>
                      <a:pt x="3955" y="12178"/>
                    </a:lnTo>
                    <a:lnTo>
                      <a:pt x="3997" y="12241"/>
                    </a:lnTo>
                    <a:lnTo>
                      <a:pt x="4081" y="12388"/>
                    </a:lnTo>
                    <a:lnTo>
                      <a:pt x="4102" y="12555"/>
                    </a:lnTo>
                    <a:lnTo>
                      <a:pt x="4207" y="12827"/>
                    </a:lnTo>
                    <a:lnTo>
                      <a:pt x="4269" y="12932"/>
                    </a:lnTo>
                    <a:lnTo>
                      <a:pt x="4290" y="13162"/>
                    </a:lnTo>
                    <a:lnTo>
                      <a:pt x="4332" y="13225"/>
                    </a:lnTo>
                    <a:lnTo>
                      <a:pt x="4416" y="13371"/>
                    </a:lnTo>
                    <a:lnTo>
                      <a:pt x="4583" y="13539"/>
                    </a:lnTo>
                    <a:lnTo>
                      <a:pt x="4604" y="13539"/>
                    </a:lnTo>
                    <a:lnTo>
                      <a:pt x="4709" y="13685"/>
                    </a:lnTo>
                    <a:lnTo>
                      <a:pt x="4876" y="13894"/>
                    </a:lnTo>
                    <a:lnTo>
                      <a:pt x="4939" y="14083"/>
                    </a:lnTo>
                    <a:lnTo>
                      <a:pt x="5002" y="14229"/>
                    </a:lnTo>
                    <a:lnTo>
                      <a:pt x="5043" y="14271"/>
                    </a:lnTo>
                    <a:lnTo>
                      <a:pt x="5043" y="14375"/>
                    </a:lnTo>
                    <a:lnTo>
                      <a:pt x="5169" y="14606"/>
                    </a:lnTo>
                    <a:lnTo>
                      <a:pt x="5232" y="14815"/>
                    </a:lnTo>
                    <a:lnTo>
                      <a:pt x="5232" y="15045"/>
                    </a:lnTo>
                    <a:lnTo>
                      <a:pt x="5441" y="15484"/>
                    </a:lnTo>
                    <a:lnTo>
                      <a:pt x="5629" y="15673"/>
                    </a:lnTo>
                    <a:lnTo>
                      <a:pt x="5776" y="15798"/>
                    </a:lnTo>
                    <a:lnTo>
                      <a:pt x="5985" y="15840"/>
                    </a:lnTo>
                    <a:lnTo>
                      <a:pt x="6194" y="15673"/>
                    </a:lnTo>
                    <a:lnTo>
                      <a:pt x="6257" y="15547"/>
                    </a:lnTo>
                    <a:lnTo>
                      <a:pt x="6215" y="15484"/>
                    </a:lnTo>
                    <a:lnTo>
                      <a:pt x="6257" y="15464"/>
                    </a:lnTo>
                    <a:lnTo>
                      <a:pt x="6278" y="15422"/>
                    </a:lnTo>
                    <a:lnTo>
                      <a:pt x="6320" y="15317"/>
                    </a:lnTo>
                    <a:lnTo>
                      <a:pt x="6529" y="15212"/>
                    </a:lnTo>
                    <a:lnTo>
                      <a:pt x="6571" y="15212"/>
                    </a:lnTo>
                    <a:lnTo>
                      <a:pt x="6822" y="15129"/>
                    </a:lnTo>
                    <a:lnTo>
                      <a:pt x="6906" y="15150"/>
                    </a:lnTo>
                    <a:lnTo>
                      <a:pt x="6717" y="15045"/>
                    </a:lnTo>
                    <a:lnTo>
                      <a:pt x="6696" y="14961"/>
                    </a:lnTo>
                    <a:lnTo>
                      <a:pt x="6738" y="14919"/>
                    </a:lnTo>
                    <a:lnTo>
                      <a:pt x="6906" y="14710"/>
                    </a:lnTo>
                    <a:lnTo>
                      <a:pt x="6885" y="14647"/>
                    </a:lnTo>
                    <a:lnTo>
                      <a:pt x="6927" y="14543"/>
                    </a:lnTo>
                    <a:lnTo>
                      <a:pt x="7094" y="14522"/>
                    </a:lnTo>
                    <a:lnTo>
                      <a:pt x="7136" y="14543"/>
                    </a:lnTo>
                    <a:lnTo>
                      <a:pt x="7261" y="14522"/>
                    </a:lnTo>
                    <a:lnTo>
                      <a:pt x="7261" y="14375"/>
                    </a:lnTo>
                    <a:lnTo>
                      <a:pt x="7220" y="13894"/>
                    </a:lnTo>
                    <a:lnTo>
                      <a:pt x="7157" y="13811"/>
                    </a:lnTo>
                    <a:lnTo>
                      <a:pt x="7157" y="13580"/>
                    </a:lnTo>
                    <a:lnTo>
                      <a:pt x="7303" y="13329"/>
                    </a:lnTo>
                    <a:lnTo>
                      <a:pt x="7429" y="12953"/>
                    </a:lnTo>
                    <a:lnTo>
                      <a:pt x="7429" y="12660"/>
                    </a:lnTo>
                    <a:lnTo>
                      <a:pt x="7261" y="12618"/>
                    </a:lnTo>
                    <a:lnTo>
                      <a:pt x="7261" y="12178"/>
                    </a:lnTo>
                    <a:lnTo>
                      <a:pt x="7240" y="12011"/>
                    </a:lnTo>
                    <a:lnTo>
                      <a:pt x="7345" y="11906"/>
                    </a:lnTo>
                    <a:lnTo>
                      <a:pt x="7240" y="11614"/>
                    </a:lnTo>
                    <a:lnTo>
                      <a:pt x="7240" y="11404"/>
                    </a:lnTo>
                    <a:lnTo>
                      <a:pt x="7303" y="11300"/>
                    </a:lnTo>
                    <a:lnTo>
                      <a:pt x="7492" y="11132"/>
                    </a:lnTo>
                    <a:lnTo>
                      <a:pt x="7533" y="11132"/>
                    </a:lnTo>
                    <a:lnTo>
                      <a:pt x="7617" y="11195"/>
                    </a:lnTo>
                    <a:lnTo>
                      <a:pt x="7680" y="11237"/>
                    </a:lnTo>
                    <a:lnTo>
                      <a:pt x="7847" y="11028"/>
                    </a:lnTo>
                    <a:lnTo>
                      <a:pt x="7847" y="10881"/>
                    </a:lnTo>
                    <a:lnTo>
                      <a:pt x="7952" y="10818"/>
                    </a:lnTo>
                    <a:lnTo>
                      <a:pt x="8203" y="10839"/>
                    </a:lnTo>
                    <a:lnTo>
                      <a:pt x="8349" y="10756"/>
                    </a:lnTo>
                    <a:lnTo>
                      <a:pt x="8454" y="10609"/>
                    </a:lnTo>
                    <a:lnTo>
                      <a:pt x="8412" y="10463"/>
                    </a:lnTo>
                    <a:lnTo>
                      <a:pt x="8454" y="10358"/>
                    </a:lnTo>
                    <a:lnTo>
                      <a:pt x="8600" y="10212"/>
                    </a:lnTo>
                    <a:lnTo>
                      <a:pt x="8810" y="10149"/>
                    </a:lnTo>
                    <a:lnTo>
                      <a:pt x="8935" y="10023"/>
                    </a:lnTo>
                    <a:lnTo>
                      <a:pt x="9019" y="9877"/>
                    </a:lnTo>
                    <a:lnTo>
                      <a:pt x="9542" y="9479"/>
                    </a:lnTo>
                    <a:lnTo>
                      <a:pt x="9626" y="9186"/>
                    </a:lnTo>
                    <a:lnTo>
                      <a:pt x="10023" y="8852"/>
                    </a:lnTo>
                    <a:lnTo>
                      <a:pt x="9961" y="8831"/>
                    </a:lnTo>
                    <a:lnTo>
                      <a:pt x="9940" y="8852"/>
                    </a:lnTo>
                    <a:lnTo>
                      <a:pt x="9856" y="8893"/>
                    </a:lnTo>
                    <a:lnTo>
                      <a:pt x="9877" y="8747"/>
                    </a:lnTo>
                    <a:lnTo>
                      <a:pt x="9940" y="8747"/>
                    </a:lnTo>
                    <a:lnTo>
                      <a:pt x="10044" y="8663"/>
                    </a:lnTo>
                    <a:lnTo>
                      <a:pt x="10065" y="8663"/>
                    </a:lnTo>
                    <a:lnTo>
                      <a:pt x="10086" y="8684"/>
                    </a:lnTo>
                    <a:lnTo>
                      <a:pt x="10086" y="8747"/>
                    </a:lnTo>
                    <a:lnTo>
                      <a:pt x="10149" y="8789"/>
                    </a:lnTo>
                    <a:lnTo>
                      <a:pt x="10463" y="8621"/>
                    </a:lnTo>
                    <a:lnTo>
                      <a:pt x="10463" y="8559"/>
                    </a:lnTo>
                    <a:lnTo>
                      <a:pt x="10672" y="8412"/>
                    </a:lnTo>
                    <a:lnTo>
                      <a:pt x="10630" y="8329"/>
                    </a:lnTo>
                    <a:lnTo>
                      <a:pt x="10714" y="8329"/>
                    </a:lnTo>
                    <a:lnTo>
                      <a:pt x="10756" y="8224"/>
                    </a:lnTo>
                    <a:lnTo>
                      <a:pt x="10881" y="8119"/>
                    </a:lnTo>
                    <a:lnTo>
                      <a:pt x="10818" y="8098"/>
                    </a:lnTo>
                    <a:lnTo>
                      <a:pt x="10860" y="8057"/>
                    </a:lnTo>
                    <a:lnTo>
                      <a:pt x="10777" y="7931"/>
                    </a:lnTo>
                    <a:lnTo>
                      <a:pt x="10777" y="7847"/>
                    </a:lnTo>
                    <a:lnTo>
                      <a:pt x="10818" y="7743"/>
                    </a:lnTo>
                    <a:lnTo>
                      <a:pt x="10860" y="7680"/>
                    </a:lnTo>
                    <a:lnTo>
                      <a:pt x="10902" y="7617"/>
                    </a:lnTo>
                    <a:lnTo>
                      <a:pt x="11279" y="7492"/>
                    </a:lnTo>
                    <a:lnTo>
                      <a:pt x="11341" y="7387"/>
                    </a:lnTo>
                    <a:lnTo>
                      <a:pt x="11341" y="7303"/>
                    </a:lnTo>
                    <a:lnTo>
                      <a:pt x="11404" y="7220"/>
                    </a:lnTo>
                    <a:lnTo>
                      <a:pt x="11425" y="7178"/>
                    </a:lnTo>
                    <a:lnTo>
                      <a:pt x="11383" y="7115"/>
                    </a:lnTo>
                    <a:lnTo>
                      <a:pt x="11321" y="7115"/>
                    </a:lnTo>
                    <a:lnTo>
                      <a:pt x="11300" y="7073"/>
                    </a:lnTo>
                    <a:lnTo>
                      <a:pt x="11404" y="7073"/>
                    </a:lnTo>
                    <a:lnTo>
                      <a:pt x="11488" y="7157"/>
                    </a:lnTo>
                    <a:lnTo>
                      <a:pt x="11488" y="7261"/>
                    </a:lnTo>
                    <a:lnTo>
                      <a:pt x="11509" y="7387"/>
                    </a:lnTo>
                    <a:lnTo>
                      <a:pt x="11593" y="7408"/>
                    </a:lnTo>
                    <a:lnTo>
                      <a:pt x="11676" y="7408"/>
                    </a:lnTo>
                    <a:lnTo>
                      <a:pt x="11718" y="7366"/>
                    </a:lnTo>
                    <a:lnTo>
                      <a:pt x="11739" y="7387"/>
                    </a:lnTo>
                    <a:lnTo>
                      <a:pt x="11739" y="7324"/>
                    </a:lnTo>
                    <a:lnTo>
                      <a:pt x="11760" y="7282"/>
                    </a:lnTo>
                    <a:lnTo>
                      <a:pt x="11802" y="7324"/>
                    </a:lnTo>
                    <a:lnTo>
                      <a:pt x="11823" y="7492"/>
                    </a:lnTo>
                    <a:lnTo>
                      <a:pt x="11906" y="7513"/>
                    </a:lnTo>
                    <a:lnTo>
                      <a:pt x="11906" y="7429"/>
                    </a:lnTo>
                    <a:lnTo>
                      <a:pt x="11969" y="7533"/>
                    </a:lnTo>
                    <a:lnTo>
                      <a:pt x="12032" y="7429"/>
                    </a:lnTo>
                    <a:lnTo>
                      <a:pt x="11969" y="7303"/>
                    </a:lnTo>
                    <a:lnTo>
                      <a:pt x="12011" y="7303"/>
                    </a:lnTo>
                    <a:lnTo>
                      <a:pt x="11969" y="7115"/>
                    </a:lnTo>
                    <a:lnTo>
                      <a:pt x="11948" y="7010"/>
                    </a:lnTo>
                    <a:lnTo>
                      <a:pt x="11948" y="6864"/>
                    </a:lnTo>
                    <a:lnTo>
                      <a:pt x="11760" y="6634"/>
                    </a:lnTo>
                    <a:lnTo>
                      <a:pt x="11739" y="6445"/>
                    </a:lnTo>
                    <a:lnTo>
                      <a:pt x="11760" y="6341"/>
                    </a:lnTo>
                    <a:lnTo>
                      <a:pt x="11718" y="6215"/>
                    </a:lnTo>
                    <a:lnTo>
                      <a:pt x="11718" y="6027"/>
                    </a:lnTo>
                    <a:lnTo>
                      <a:pt x="11551" y="5839"/>
                    </a:lnTo>
                    <a:lnTo>
                      <a:pt x="11425" y="5797"/>
                    </a:lnTo>
                    <a:lnTo>
                      <a:pt x="11300" y="5629"/>
                    </a:lnTo>
                    <a:lnTo>
                      <a:pt x="11300" y="5399"/>
                    </a:lnTo>
                    <a:lnTo>
                      <a:pt x="11404" y="5378"/>
                    </a:lnTo>
                    <a:lnTo>
                      <a:pt x="11446" y="5211"/>
                    </a:lnTo>
                    <a:lnTo>
                      <a:pt x="11530" y="5169"/>
                    </a:lnTo>
                    <a:lnTo>
                      <a:pt x="11613" y="5190"/>
                    </a:lnTo>
                    <a:lnTo>
                      <a:pt x="11676" y="5127"/>
                    </a:lnTo>
                    <a:lnTo>
                      <a:pt x="11634" y="4981"/>
                    </a:lnTo>
                    <a:lnTo>
                      <a:pt x="11655" y="4918"/>
                    </a:lnTo>
                    <a:lnTo>
                      <a:pt x="11530" y="4897"/>
                    </a:lnTo>
                    <a:lnTo>
                      <a:pt x="11425" y="4960"/>
                    </a:lnTo>
                    <a:lnTo>
                      <a:pt x="11132" y="4855"/>
                    </a:lnTo>
                    <a:lnTo>
                      <a:pt x="11153" y="4709"/>
                    </a:lnTo>
                    <a:lnTo>
                      <a:pt x="11279" y="4583"/>
                    </a:lnTo>
                    <a:lnTo>
                      <a:pt x="11321" y="4437"/>
                    </a:lnTo>
                    <a:lnTo>
                      <a:pt x="11279" y="4374"/>
                    </a:lnTo>
                    <a:lnTo>
                      <a:pt x="11279" y="4290"/>
                    </a:lnTo>
                    <a:lnTo>
                      <a:pt x="11321" y="4290"/>
                    </a:lnTo>
                    <a:lnTo>
                      <a:pt x="11341" y="4228"/>
                    </a:lnTo>
                    <a:lnTo>
                      <a:pt x="11404" y="4269"/>
                    </a:lnTo>
                    <a:lnTo>
                      <a:pt x="11488" y="4374"/>
                    </a:lnTo>
                    <a:lnTo>
                      <a:pt x="11488" y="4437"/>
                    </a:lnTo>
                    <a:lnTo>
                      <a:pt x="11551" y="4541"/>
                    </a:lnTo>
                    <a:lnTo>
                      <a:pt x="11676" y="4562"/>
                    </a:lnTo>
                    <a:lnTo>
                      <a:pt x="11739" y="4541"/>
                    </a:lnTo>
                    <a:lnTo>
                      <a:pt x="11655" y="4479"/>
                    </a:lnTo>
                    <a:lnTo>
                      <a:pt x="11676" y="4395"/>
                    </a:lnTo>
                    <a:lnTo>
                      <a:pt x="11739" y="4395"/>
                    </a:lnTo>
                    <a:lnTo>
                      <a:pt x="11823" y="4479"/>
                    </a:lnTo>
                    <a:lnTo>
                      <a:pt x="11865" y="4541"/>
                    </a:lnTo>
                    <a:lnTo>
                      <a:pt x="11969" y="4583"/>
                    </a:lnTo>
                    <a:lnTo>
                      <a:pt x="12011" y="4541"/>
                    </a:lnTo>
                    <a:lnTo>
                      <a:pt x="12053" y="4541"/>
                    </a:lnTo>
                    <a:lnTo>
                      <a:pt x="12137" y="4667"/>
                    </a:lnTo>
                    <a:lnTo>
                      <a:pt x="12158" y="4792"/>
                    </a:lnTo>
                    <a:lnTo>
                      <a:pt x="12158" y="4876"/>
                    </a:lnTo>
                    <a:lnTo>
                      <a:pt x="12199" y="5002"/>
                    </a:lnTo>
                    <a:lnTo>
                      <a:pt x="12199" y="5085"/>
                    </a:lnTo>
                    <a:lnTo>
                      <a:pt x="12325" y="5127"/>
                    </a:lnTo>
                    <a:lnTo>
                      <a:pt x="12430" y="5106"/>
                    </a:lnTo>
                    <a:lnTo>
                      <a:pt x="12555" y="5169"/>
                    </a:lnTo>
                    <a:lnTo>
                      <a:pt x="12911" y="5169"/>
                    </a:lnTo>
                    <a:lnTo>
                      <a:pt x="13099" y="5190"/>
                    </a:lnTo>
                    <a:lnTo>
                      <a:pt x="13308" y="5169"/>
                    </a:lnTo>
                    <a:lnTo>
                      <a:pt x="13392" y="5169"/>
                    </a:lnTo>
                    <a:lnTo>
                      <a:pt x="13434" y="5190"/>
                    </a:lnTo>
                    <a:lnTo>
                      <a:pt x="13497" y="5169"/>
                    </a:lnTo>
                    <a:lnTo>
                      <a:pt x="13601" y="5274"/>
                    </a:lnTo>
                    <a:lnTo>
                      <a:pt x="13643" y="5295"/>
                    </a:lnTo>
                    <a:lnTo>
                      <a:pt x="13601" y="5420"/>
                    </a:lnTo>
                    <a:lnTo>
                      <a:pt x="13580" y="5546"/>
                    </a:lnTo>
                    <a:lnTo>
                      <a:pt x="13497" y="5755"/>
                    </a:lnTo>
                    <a:lnTo>
                      <a:pt x="13434" y="5797"/>
                    </a:lnTo>
                    <a:lnTo>
                      <a:pt x="13434" y="5860"/>
                    </a:lnTo>
                    <a:lnTo>
                      <a:pt x="13392" y="5922"/>
                    </a:lnTo>
                    <a:lnTo>
                      <a:pt x="13308" y="5922"/>
                    </a:lnTo>
                    <a:lnTo>
                      <a:pt x="13287" y="5860"/>
                    </a:lnTo>
                    <a:lnTo>
                      <a:pt x="13183" y="5943"/>
                    </a:lnTo>
                    <a:lnTo>
                      <a:pt x="13162" y="6027"/>
                    </a:lnTo>
                    <a:lnTo>
                      <a:pt x="13099" y="6048"/>
                    </a:lnTo>
                    <a:lnTo>
                      <a:pt x="13099" y="6132"/>
                    </a:lnTo>
                    <a:lnTo>
                      <a:pt x="13162" y="6278"/>
                    </a:lnTo>
                    <a:lnTo>
                      <a:pt x="13225" y="6341"/>
                    </a:lnTo>
                    <a:lnTo>
                      <a:pt x="13225" y="6383"/>
                    </a:lnTo>
                    <a:lnTo>
                      <a:pt x="13329" y="6487"/>
                    </a:lnTo>
                    <a:lnTo>
                      <a:pt x="13413" y="6592"/>
                    </a:lnTo>
                    <a:lnTo>
                      <a:pt x="13497" y="6592"/>
                    </a:lnTo>
                    <a:lnTo>
                      <a:pt x="13497" y="6529"/>
                    </a:lnTo>
                    <a:lnTo>
                      <a:pt x="13476" y="6466"/>
                    </a:lnTo>
                    <a:lnTo>
                      <a:pt x="13518" y="6383"/>
                    </a:lnTo>
                    <a:lnTo>
                      <a:pt x="13518" y="6341"/>
                    </a:lnTo>
                    <a:lnTo>
                      <a:pt x="13538" y="6278"/>
                    </a:lnTo>
                    <a:lnTo>
                      <a:pt x="13518" y="6236"/>
                    </a:lnTo>
                    <a:lnTo>
                      <a:pt x="13580" y="6173"/>
                    </a:lnTo>
                    <a:lnTo>
                      <a:pt x="13643" y="6236"/>
                    </a:lnTo>
                    <a:lnTo>
                      <a:pt x="13727" y="6236"/>
                    </a:lnTo>
                    <a:lnTo>
                      <a:pt x="13769" y="6278"/>
                    </a:lnTo>
                    <a:lnTo>
                      <a:pt x="13831" y="6362"/>
                    </a:lnTo>
                    <a:lnTo>
                      <a:pt x="13852" y="6529"/>
                    </a:lnTo>
                    <a:lnTo>
                      <a:pt x="13852" y="6655"/>
                    </a:lnTo>
                    <a:lnTo>
                      <a:pt x="13915" y="6738"/>
                    </a:lnTo>
                    <a:lnTo>
                      <a:pt x="13936" y="6969"/>
                    </a:lnTo>
                    <a:lnTo>
                      <a:pt x="13999" y="7115"/>
                    </a:lnTo>
                    <a:lnTo>
                      <a:pt x="14020" y="7199"/>
                    </a:lnTo>
                    <a:lnTo>
                      <a:pt x="14041" y="7261"/>
                    </a:lnTo>
                    <a:lnTo>
                      <a:pt x="14041" y="7303"/>
                    </a:lnTo>
                    <a:lnTo>
                      <a:pt x="14062" y="7366"/>
                    </a:lnTo>
                    <a:lnTo>
                      <a:pt x="14103" y="7387"/>
                    </a:lnTo>
                    <a:lnTo>
                      <a:pt x="14103" y="7303"/>
                    </a:lnTo>
                    <a:lnTo>
                      <a:pt x="14124" y="7199"/>
                    </a:lnTo>
                    <a:lnTo>
                      <a:pt x="14166" y="7220"/>
                    </a:lnTo>
                    <a:lnTo>
                      <a:pt x="14250" y="7199"/>
                    </a:lnTo>
                    <a:lnTo>
                      <a:pt x="14292" y="6989"/>
                    </a:lnTo>
                    <a:lnTo>
                      <a:pt x="14271" y="6885"/>
                    </a:lnTo>
                    <a:lnTo>
                      <a:pt x="14292" y="6759"/>
                    </a:lnTo>
                    <a:lnTo>
                      <a:pt x="14271" y="6592"/>
                    </a:lnTo>
                    <a:lnTo>
                      <a:pt x="14417" y="6592"/>
                    </a:lnTo>
                    <a:lnTo>
                      <a:pt x="14417" y="6383"/>
                    </a:lnTo>
                    <a:lnTo>
                      <a:pt x="14417" y="6257"/>
                    </a:lnTo>
                    <a:lnTo>
                      <a:pt x="14354" y="5964"/>
                    </a:lnTo>
                    <a:lnTo>
                      <a:pt x="14459" y="5964"/>
                    </a:lnTo>
                    <a:lnTo>
                      <a:pt x="14564" y="6006"/>
                    </a:lnTo>
                    <a:lnTo>
                      <a:pt x="14731" y="6006"/>
                    </a:lnTo>
                    <a:lnTo>
                      <a:pt x="14794" y="5797"/>
                    </a:lnTo>
                    <a:lnTo>
                      <a:pt x="14857" y="5546"/>
                    </a:lnTo>
                    <a:lnTo>
                      <a:pt x="14982" y="5232"/>
                    </a:lnTo>
                    <a:lnTo>
                      <a:pt x="14857" y="5190"/>
                    </a:lnTo>
                    <a:lnTo>
                      <a:pt x="14857" y="5085"/>
                    </a:lnTo>
                    <a:lnTo>
                      <a:pt x="15003" y="4813"/>
                    </a:lnTo>
                    <a:lnTo>
                      <a:pt x="15087" y="4583"/>
                    </a:lnTo>
                    <a:lnTo>
                      <a:pt x="15045" y="4541"/>
                    </a:lnTo>
                    <a:lnTo>
                      <a:pt x="15066" y="4374"/>
                    </a:lnTo>
                    <a:lnTo>
                      <a:pt x="15254" y="4081"/>
                    </a:lnTo>
                    <a:lnTo>
                      <a:pt x="15380" y="4039"/>
                    </a:lnTo>
                    <a:lnTo>
                      <a:pt x="15505" y="3872"/>
                    </a:lnTo>
                    <a:lnTo>
                      <a:pt x="15568" y="3725"/>
                    </a:lnTo>
                    <a:lnTo>
                      <a:pt x="15777" y="3663"/>
                    </a:lnTo>
                    <a:lnTo>
                      <a:pt x="15924" y="3558"/>
                    </a:lnTo>
                    <a:lnTo>
                      <a:pt x="16007" y="3642"/>
                    </a:lnTo>
                    <a:lnTo>
                      <a:pt x="16133" y="3704"/>
                    </a:lnTo>
                    <a:lnTo>
                      <a:pt x="16112" y="3600"/>
                    </a:lnTo>
                    <a:lnTo>
                      <a:pt x="16112" y="3432"/>
                    </a:lnTo>
                    <a:lnTo>
                      <a:pt x="16217" y="3328"/>
                    </a:lnTo>
                    <a:lnTo>
                      <a:pt x="16196" y="3244"/>
                    </a:lnTo>
                    <a:lnTo>
                      <a:pt x="16154" y="3223"/>
                    </a:lnTo>
                    <a:lnTo>
                      <a:pt x="16091" y="3119"/>
                    </a:lnTo>
                    <a:lnTo>
                      <a:pt x="15987" y="3077"/>
                    </a:lnTo>
                    <a:lnTo>
                      <a:pt x="15903" y="3119"/>
                    </a:lnTo>
                    <a:lnTo>
                      <a:pt x="15777" y="3098"/>
                    </a:lnTo>
                    <a:lnTo>
                      <a:pt x="15735" y="2993"/>
                    </a:lnTo>
                    <a:lnTo>
                      <a:pt x="15840" y="2888"/>
                    </a:lnTo>
                    <a:lnTo>
                      <a:pt x="15840" y="2805"/>
                    </a:lnTo>
                    <a:lnTo>
                      <a:pt x="15777" y="2700"/>
                    </a:lnTo>
                    <a:lnTo>
                      <a:pt x="15735" y="2616"/>
                    </a:lnTo>
                    <a:lnTo>
                      <a:pt x="15673" y="2658"/>
                    </a:lnTo>
                    <a:lnTo>
                      <a:pt x="15589" y="2658"/>
                    </a:lnTo>
                    <a:lnTo>
                      <a:pt x="15526" y="2575"/>
                    </a:lnTo>
                    <a:lnTo>
                      <a:pt x="15610" y="2407"/>
                    </a:lnTo>
                    <a:lnTo>
                      <a:pt x="15589" y="2365"/>
                    </a:lnTo>
                    <a:lnTo>
                      <a:pt x="15505" y="2365"/>
                    </a:lnTo>
                    <a:lnTo>
                      <a:pt x="15463" y="2282"/>
                    </a:lnTo>
                    <a:lnTo>
                      <a:pt x="15380" y="2261"/>
                    </a:lnTo>
                    <a:lnTo>
                      <a:pt x="15108" y="2407"/>
                    </a:lnTo>
                    <a:lnTo>
                      <a:pt x="15150" y="2512"/>
                    </a:lnTo>
                    <a:lnTo>
                      <a:pt x="15066" y="2575"/>
                    </a:lnTo>
                    <a:lnTo>
                      <a:pt x="14857" y="2491"/>
                    </a:lnTo>
                    <a:lnTo>
                      <a:pt x="14689" y="2554"/>
                    </a:lnTo>
                    <a:lnTo>
                      <a:pt x="14585" y="2386"/>
                    </a:lnTo>
                    <a:lnTo>
                      <a:pt x="14459" y="2491"/>
                    </a:lnTo>
                    <a:lnTo>
                      <a:pt x="14375" y="2491"/>
                    </a:lnTo>
                    <a:lnTo>
                      <a:pt x="14375" y="2616"/>
                    </a:lnTo>
                    <a:lnTo>
                      <a:pt x="14271" y="2784"/>
                    </a:lnTo>
                    <a:lnTo>
                      <a:pt x="14041" y="2826"/>
                    </a:lnTo>
                    <a:lnTo>
                      <a:pt x="13936" y="2867"/>
                    </a:lnTo>
                    <a:lnTo>
                      <a:pt x="13831" y="2972"/>
                    </a:lnTo>
                    <a:lnTo>
                      <a:pt x="13769" y="3098"/>
                    </a:lnTo>
                    <a:lnTo>
                      <a:pt x="13685" y="3119"/>
                    </a:lnTo>
                    <a:lnTo>
                      <a:pt x="13685" y="3202"/>
                    </a:lnTo>
                    <a:lnTo>
                      <a:pt x="13580" y="3181"/>
                    </a:lnTo>
                    <a:lnTo>
                      <a:pt x="13497" y="3223"/>
                    </a:lnTo>
                    <a:lnTo>
                      <a:pt x="13434" y="3391"/>
                    </a:lnTo>
                    <a:lnTo>
                      <a:pt x="13329" y="3391"/>
                    </a:lnTo>
                    <a:lnTo>
                      <a:pt x="13120" y="3432"/>
                    </a:lnTo>
                    <a:lnTo>
                      <a:pt x="13057" y="3432"/>
                    </a:lnTo>
                    <a:lnTo>
                      <a:pt x="13015" y="3600"/>
                    </a:lnTo>
                    <a:lnTo>
                      <a:pt x="13015" y="3704"/>
                    </a:lnTo>
                    <a:lnTo>
                      <a:pt x="13204" y="3767"/>
                    </a:lnTo>
                    <a:lnTo>
                      <a:pt x="13204" y="3935"/>
                    </a:lnTo>
                    <a:lnTo>
                      <a:pt x="13204" y="4039"/>
                    </a:lnTo>
                    <a:lnTo>
                      <a:pt x="12974" y="4123"/>
                    </a:lnTo>
                    <a:lnTo>
                      <a:pt x="12806" y="4081"/>
                    </a:lnTo>
                    <a:lnTo>
                      <a:pt x="12597" y="4144"/>
                    </a:lnTo>
                    <a:lnTo>
                      <a:pt x="12492" y="4081"/>
                    </a:lnTo>
                    <a:lnTo>
                      <a:pt x="12367" y="4123"/>
                    </a:lnTo>
                    <a:lnTo>
                      <a:pt x="12262" y="4248"/>
                    </a:lnTo>
                    <a:lnTo>
                      <a:pt x="12116" y="4248"/>
                    </a:lnTo>
                    <a:lnTo>
                      <a:pt x="11823" y="4081"/>
                    </a:lnTo>
                    <a:lnTo>
                      <a:pt x="11739" y="4144"/>
                    </a:lnTo>
                    <a:lnTo>
                      <a:pt x="11530" y="4123"/>
                    </a:lnTo>
                    <a:lnTo>
                      <a:pt x="11425" y="3935"/>
                    </a:lnTo>
                    <a:lnTo>
                      <a:pt x="11488" y="3830"/>
                    </a:lnTo>
                    <a:lnTo>
                      <a:pt x="11488" y="3704"/>
                    </a:lnTo>
                    <a:lnTo>
                      <a:pt x="11383" y="3621"/>
                    </a:lnTo>
                    <a:lnTo>
                      <a:pt x="11341" y="3453"/>
                    </a:lnTo>
                    <a:lnTo>
                      <a:pt x="11300" y="3349"/>
                    </a:lnTo>
                    <a:lnTo>
                      <a:pt x="11153" y="3349"/>
                    </a:lnTo>
                    <a:lnTo>
                      <a:pt x="11069" y="3453"/>
                    </a:lnTo>
                    <a:lnTo>
                      <a:pt x="11028" y="3453"/>
                    </a:lnTo>
                    <a:lnTo>
                      <a:pt x="11090" y="3600"/>
                    </a:lnTo>
                    <a:lnTo>
                      <a:pt x="11028" y="3851"/>
                    </a:lnTo>
                    <a:lnTo>
                      <a:pt x="11132" y="4081"/>
                    </a:lnTo>
                    <a:lnTo>
                      <a:pt x="11090" y="4353"/>
                    </a:lnTo>
                    <a:lnTo>
                      <a:pt x="10756" y="4437"/>
                    </a:lnTo>
                    <a:lnTo>
                      <a:pt x="10505" y="4290"/>
                    </a:lnTo>
                    <a:lnTo>
                      <a:pt x="10400" y="4374"/>
                    </a:lnTo>
                    <a:lnTo>
                      <a:pt x="9919" y="4186"/>
                    </a:lnTo>
                    <a:lnTo>
                      <a:pt x="9709" y="4186"/>
                    </a:lnTo>
                    <a:lnTo>
                      <a:pt x="9584" y="4248"/>
                    </a:lnTo>
                    <a:lnTo>
                      <a:pt x="9291" y="4165"/>
                    </a:lnTo>
                    <a:lnTo>
                      <a:pt x="9124" y="4039"/>
                    </a:lnTo>
                    <a:lnTo>
                      <a:pt x="9103" y="3872"/>
                    </a:lnTo>
                    <a:lnTo>
                      <a:pt x="8810" y="3830"/>
                    </a:lnTo>
                    <a:lnTo>
                      <a:pt x="8517" y="3914"/>
                    </a:lnTo>
                    <a:lnTo>
                      <a:pt x="8412" y="3830"/>
                    </a:lnTo>
                    <a:lnTo>
                      <a:pt x="8140" y="3830"/>
                    </a:lnTo>
                    <a:lnTo>
                      <a:pt x="7952" y="3725"/>
                    </a:lnTo>
                    <a:lnTo>
                      <a:pt x="7784" y="3725"/>
                    </a:lnTo>
                    <a:lnTo>
                      <a:pt x="7680" y="3642"/>
                    </a:lnTo>
                    <a:lnTo>
                      <a:pt x="7450" y="3600"/>
                    </a:lnTo>
                    <a:lnTo>
                      <a:pt x="7261" y="3391"/>
                    </a:lnTo>
                    <a:lnTo>
                      <a:pt x="7010" y="3202"/>
                    </a:lnTo>
                    <a:lnTo>
                      <a:pt x="6801" y="3139"/>
                    </a:lnTo>
                    <a:lnTo>
                      <a:pt x="6717" y="3077"/>
                    </a:lnTo>
                    <a:lnTo>
                      <a:pt x="6613" y="3077"/>
                    </a:lnTo>
                    <a:lnTo>
                      <a:pt x="6508" y="2993"/>
                    </a:lnTo>
                    <a:lnTo>
                      <a:pt x="6383" y="2972"/>
                    </a:lnTo>
                    <a:lnTo>
                      <a:pt x="6362" y="2826"/>
                    </a:lnTo>
                    <a:lnTo>
                      <a:pt x="6487" y="2616"/>
                    </a:lnTo>
                    <a:lnTo>
                      <a:pt x="6487" y="2449"/>
                    </a:lnTo>
                    <a:lnTo>
                      <a:pt x="6571" y="2135"/>
                    </a:lnTo>
                    <a:lnTo>
                      <a:pt x="6571" y="1926"/>
                    </a:lnTo>
                    <a:lnTo>
                      <a:pt x="6529" y="1947"/>
                    </a:lnTo>
                    <a:lnTo>
                      <a:pt x="6508" y="1842"/>
                    </a:lnTo>
                    <a:lnTo>
                      <a:pt x="6404" y="1842"/>
                    </a:lnTo>
                    <a:lnTo>
                      <a:pt x="6320" y="1675"/>
                    </a:lnTo>
                    <a:lnTo>
                      <a:pt x="6257" y="1654"/>
                    </a:lnTo>
                    <a:lnTo>
                      <a:pt x="6152" y="1549"/>
                    </a:lnTo>
                    <a:lnTo>
                      <a:pt x="6006" y="1528"/>
                    </a:lnTo>
                    <a:lnTo>
                      <a:pt x="5964" y="1445"/>
                    </a:lnTo>
                    <a:lnTo>
                      <a:pt x="5839" y="1445"/>
                    </a:lnTo>
                    <a:lnTo>
                      <a:pt x="5755" y="1549"/>
                    </a:lnTo>
                    <a:lnTo>
                      <a:pt x="5629" y="1507"/>
                    </a:lnTo>
                    <a:lnTo>
                      <a:pt x="5587" y="1361"/>
                    </a:lnTo>
                    <a:lnTo>
                      <a:pt x="5546" y="1361"/>
                    </a:lnTo>
                    <a:lnTo>
                      <a:pt x="5546" y="1256"/>
                    </a:lnTo>
                    <a:lnTo>
                      <a:pt x="5462" y="1152"/>
                    </a:lnTo>
                    <a:lnTo>
                      <a:pt x="5399" y="1131"/>
                    </a:lnTo>
                    <a:lnTo>
                      <a:pt x="5441" y="1047"/>
                    </a:lnTo>
                    <a:lnTo>
                      <a:pt x="5378" y="943"/>
                    </a:lnTo>
                    <a:lnTo>
                      <a:pt x="5399" y="712"/>
                    </a:lnTo>
                    <a:lnTo>
                      <a:pt x="5253" y="629"/>
                    </a:lnTo>
                    <a:lnTo>
                      <a:pt x="5232" y="566"/>
                    </a:lnTo>
                    <a:lnTo>
                      <a:pt x="5211" y="482"/>
                    </a:lnTo>
                    <a:lnTo>
                      <a:pt x="4960" y="357"/>
                    </a:lnTo>
                    <a:lnTo>
                      <a:pt x="4813" y="357"/>
                    </a:lnTo>
                    <a:lnTo>
                      <a:pt x="4751" y="189"/>
                    </a:lnTo>
                    <a:lnTo>
                      <a:pt x="4604" y="106"/>
                    </a:lnTo>
                    <a:lnTo>
                      <a:pt x="4437" y="210"/>
                    </a:lnTo>
                    <a:lnTo>
                      <a:pt x="412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5" name="Google Shape;615;p35"/>
              <p:cNvSpPr/>
              <p:nvPr/>
            </p:nvSpPr>
            <p:spPr>
              <a:xfrm>
                <a:off x="4822425" y="2778250"/>
                <a:ext cx="11930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553" extrusionOk="0">
                    <a:moveTo>
                      <a:pt x="231" y="0"/>
                    </a:moveTo>
                    <a:lnTo>
                      <a:pt x="210" y="42"/>
                    </a:lnTo>
                    <a:lnTo>
                      <a:pt x="210" y="251"/>
                    </a:lnTo>
                    <a:lnTo>
                      <a:pt x="126" y="565"/>
                    </a:lnTo>
                    <a:lnTo>
                      <a:pt x="126" y="732"/>
                    </a:lnTo>
                    <a:lnTo>
                      <a:pt x="1" y="942"/>
                    </a:lnTo>
                    <a:lnTo>
                      <a:pt x="22" y="1088"/>
                    </a:lnTo>
                    <a:lnTo>
                      <a:pt x="147" y="1109"/>
                    </a:lnTo>
                    <a:lnTo>
                      <a:pt x="252" y="1193"/>
                    </a:lnTo>
                    <a:lnTo>
                      <a:pt x="356" y="1193"/>
                    </a:lnTo>
                    <a:lnTo>
                      <a:pt x="440" y="1255"/>
                    </a:lnTo>
                    <a:lnTo>
                      <a:pt x="649" y="1318"/>
                    </a:lnTo>
                    <a:lnTo>
                      <a:pt x="900" y="1507"/>
                    </a:lnTo>
                    <a:lnTo>
                      <a:pt x="1089" y="1716"/>
                    </a:lnTo>
                    <a:lnTo>
                      <a:pt x="1319" y="1758"/>
                    </a:lnTo>
                    <a:lnTo>
                      <a:pt x="1423" y="1841"/>
                    </a:lnTo>
                    <a:lnTo>
                      <a:pt x="1591" y="1841"/>
                    </a:lnTo>
                    <a:lnTo>
                      <a:pt x="1779" y="1946"/>
                    </a:lnTo>
                    <a:lnTo>
                      <a:pt x="2051" y="1946"/>
                    </a:lnTo>
                    <a:lnTo>
                      <a:pt x="2156" y="2030"/>
                    </a:lnTo>
                    <a:lnTo>
                      <a:pt x="2449" y="1946"/>
                    </a:lnTo>
                    <a:lnTo>
                      <a:pt x="2742" y="1988"/>
                    </a:lnTo>
                    <a:lnTo>
                      <a:pt x="2763" y="2155"/>
                    </a:lnTo>
                    <a:lnTo>
                      <a:pt x="2930" y="2281"/>
                    </a:lnTo>
                    <a:lnTo>
                      <a:pt x="3223" y="2364"/>
                    </a:lnTo>
                    <a:lnTo>
                      <a:pt x="3348" y="2302"/>
                    </a:lnTo>
                    <a:lnTo>
                      <a:pt x="3558" y="2302"/>
                    </a:lnTo>
                    <a:lnTo>
                      <a:pt x="4039" y="2490"/>
                    </a:lnTo>
                    <a:lnTo>
                      <a:pt x="4144" y="2406"/>
                    </a:lnTo>
                    <a:lnTo>
                      <a:pt x="4395" y="2553"/>
                    </a:lnTo>
                    <a:lnTo>
                      <a:pt x="4729" y="2469"/>
                    </a:lnTo>
                    <a:lnTo>
                      <a:pt x="4771" y="2197"/>
                    </a:lnTo>
                    <a:lnTo>
                      <a:pt x="4667" y="1967"/>
                    </a:lnTo>
                    <a:lnTo>
                      <a:pt x="4729" y="1716"/>
                    </a:lnTo>
                    <a:lnTo>
                      <a:pt x="4667" y="1569"/>
                    </a:lnTo>
                    <a:lnTo>
                      <a:pt x="4562" y="1569"/>
                    </a:lnTo>
                    <a:lnTo>
                      <a:pt x="4416" y="1632"/>
                    </a:lnTo>
                    <a:lnTo>
                      <a:pt x="4353" y="1611"/>
                    </a:lnTo>
                    <a:lnTo>
                      <a:pt x="4206" y="1653"/>
                    </a:lnTo>
                    <a:lnTo>
                      <a:pt x="4123" y="1632"/>
                    </a:lnTo>
                    <a:lnTo>
                      <a:pt x="3997" y="1465"/>
                    </a:lnTo>
                    <a:lnTo>
                      <a:pt x="3830" y="1402"/>
                    </a:lnTo>
                    <a:lnTo>
                      <a:pt x="3788" y="1255"/>
                    </a:lnTo>
                    <a:lnTo>
                      <a:pt x="3662" y="1193"/>
                    </a:lnTo>
                    <a:lnTo>
                      <a:pt x="3453" y="1193"/>
                    </a:lnTo>
                    <a:lnTo>
                      <a:pt x="3348" y="1297"/>
                    </a:lnTo>
                    <a:lnTo>
                      <a:pt x="3202" y="1318"/>
                    </a:lnTo>
                    <a:lnTo>
                      <a:pt x="3139" y="1402"/>
                    </a:lnTo>
                    <a:lnTo>
                      <a:pt x="2972" y="1318"/>
                    </a:lnTo>
                    <a:lnTo>
                      <a:pt x="2867" y="1339"/>
                    </a:lnTo>
                    <a:lnTo>
                      <a:pt x="2825" y="1193"/>
                    </a:lnTo>
                    <a:lnTo>
                      <a:pt x="2846" y="942"/>
                    </a:lnTo>
                    <a:lnTo>
                      <a:pt x="2700" y="942"/>
                    </a:lnTo>
                    <a:lnTo>
                      <a:pt x="2532" y="1004"/>
                    </a:lnTo>
                    <a:lnTo>
                      <a:pt x="2365" y="879"/>
                    </a:lnTo>
                    <a:lnTo>
                      <a:pt x="2365" y="711"/>
                    </a:lnTo>
                    <a:lnTo>
                      <a:pt x="2239" y="628"/>
                    </a:lnTo>
                    <a:lnTo>
                      <a:pt x="2114" y="628"/>
                    </a:lnTo>
                    <a:lnTo>
                      <a:pt x="2093" y="586"/>
                    </a:lnTo>
                    <a:lnTo>
                      <a:pt x="2009" y="628"/>
                    </a:lnTo>
                    <a:lnTo>
                      <a:pt x="2009" y="816"/>
                    </a:lnTo>
                    <a:lnTo>
                      <a:pt x="1947" y="837"/>
                    </a:lnTo>
                    <a:lnTo>
                      <a:pt x="1905" y="711"/>
                    </a:lnTo>
                    <a:lnTo>
                      <a:pt x="1800" y="586"/>
                    </a:lnTo>
                    <a:lnTo>
                      <a:pt x="1737" y="523"/>
                    </a:lnTo>
                    <a:lnTo>
                      <a:pt x="1612" y="460"/>
                    </a:lnTo>
                    <a:lnTo>
                      <a:pt x="1486" y="460"/>
                    </a:lnTo>
                    <a:lnTo>
                      <a:pt x="1319" y="272"/>
                    </a:lnTo>
                    <a:lnTo>
                      <a:pt x="1214" y="209"/>
                    </a:lnTo>
                    <a:lnTo>
                      <a:pt x="1089" y="209"/>
                    </a:lnTo>
                    <a:lnTo>
                      <a:pt x="1047" y="147"/>
                    </a:lnTo>
                    <a:lnTo>
                      <a:pt x="838" y="63"/>
                    </a:lnTo>
                    <a:lnTo>
                      <a:pt x="670" y="84"/>
                    </a:lnTo>
                    <a:lnTo>
                      <a:pt x="607" y="188"/>
                    </a:lnTo>
                    <a:lnTo>
                      <a:pt x="545" y="167"/>
                    </a:lnTo>
                    <a:lnTo>
                      <a:pt x="440" y="167"/>
                    </a:lnTo>
                    <a:lnTo>
                      <a:pt x="377" y="84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6" name="Google Shape;616;p35"/>
              <p:cNvSpPr/>
              <p:nvPr/>
            </p:nvSpPr>
            <p:spPr>
              <a:xfrm>
                <a:off x="4547800" y="2671000"/>
                <a:ext cx="200375" cy="220775"/>
              </a:xfrm>
              <a:custGeom>
                <a:avLst/>
                <a:gdLst/>
                <a:ahLst/>
                <a:cxnLst/>
                <a:rect l="l" t="t" r="r" b="b"/>
                <a:pathLst>
                  <a:path w="8015" h="8831" extrusionOk="0">
                    <a:moveTo>
                      <a:pt x="5901" y="1"/>
                    </a:moveTo>
                    <a:lnTo>
                      <a:pt x="5713" y="105"/>
                    </a:lnTo>
                    <a:lnTo>
                      <a:pt x="5587" y="252"/>
                    </a:lnTo>
                    <a:lnTo>
                      <a:pt x="5441" y="252"/>
                    </a:lnTo>
                    <a:lnTo>
                      <a:pt x="5315" y="377"/>
                    </a:lnTo>
                    <a:lnTo>
                      <a:pt x="5232" y="482"/>
                    </a:lnTo>
                    <a:lnTo>
                      <a:pt x="5462" y="838"/>
                    </a:lnTo>
                    <a:lnTo>
                      <a:pt x="5483" y="1110"/>
                    </a:lnTo>
                    <a:lnTo>
                      <a:pt x="5232" y="1444"/>
                    </a:lnTo>
                    <a:lnTo>
                      <a:pt x="5357" y="1570"/>
                    </a:lnTo>
                    <a:lnTo>
                      <a:pt x="5357" y="1737"/>
                    </a:lnTo>
                    <a:lnTo>
                      <a:pt x="5190" y="1968"/>
                    </a:lnTo>
                    <a:lnTo>
                      <a:pt x="4981" y="1968"/>
                    </a:lnTo>
                    <a:lnTo>
                      <a:pt x="4771" y="1884"/>
                    </a:lnTo>
                    <a:lnTo>
                      <a:pt x="4646" y="1968"/>
                    </a:lnTo>
                    <a:lnTo>
                      <a:pt x="4709" y="2135"/>
                    </a:lnTo>
                    <a:lnTo>
                      <a:pt x="4834" y="2198"/>
                    </a:lnTo>
                    <a:lnTo>
                      <a:pt x="4876" y="2365"/>
                    </a:lnTo>
                    <a:lnTo>
                      <a:pt x="4855" y="2449"/>
                    </a:lnTo>
                    <a:lnTo>
                      <a:pt x="4730" y="2512"/>
                    </a:lnTo>
                    <a:lnTo>
                      <a:pt x="4604" y="2553"/>
                    </a:lnTo>
                    <a:lnTo>
                      <a:pt x="4562" y="2616"/>
                    </a:lnTo>
                    <a:lnTo>
                      <a:pt x="4541" y="2825"/>
                    </a:lnTo>
                    <a:lnTo>
                      <a:pt x="4499" y="2972"/>
                    </a:lnTo>
                    <a:lnTo>
                      <a:pt x="4499" y="3035"/>
                    </a:lnTo>
                    <a:lnTo>
                      <a:pt x="4457" y="3097"/>
                    </a:lnTo>
                    <a:lnTo>
                      <a:pt x="4499" y="3328"/>
                    </a:lnTo>
                    <a:lnTo>
                      <a:pt x="4395" y="3537"/>
                    </a:lnTo>
                    <a:lnTo>
                      <a:pt x="4248" y="3390"/>
                    </a:lnTo>
                    <a:lnTo>
                      <a:pt x="4206" y="3390"/>
                    </a:lnTo>
                    <a:lnTo>
                      <a:pt x="4185" y="3453"/>
                    </a:lnTo>
                    <a:lnTo>
                      <a:pt x="4039" y="3453"/>
                    </a:lnTo>
                    <a:lnTo>
                      <a:pt x="3997" y="3411"/>
                    </a:lnTo>
                    <a:lnTo>
                      <a:pt x="3830" y="3432"/>
                    </a:lnTo>
                    <a:lnTo>
                      <a:pt x="3809" y="3495"/>
                    </a:lnTo>
                    <a:lnTo>
                      <a:pt x="3600" y="3662"/>
                    </a:lnTo>
                    <a:lnTo>
                      <a:pt x="3683" y="3704"/>
                    </a:lnTo>
                    <a:lnTo>
                      <a:pt x="3621" y="3767"/>
                    </a:lnTo>
                    <a:lnTo>
                      <a:pt x="3411" y="3872"/>
                    </a:lnTo>
                    <a:lnTo>
                      <a:pt x="3349" y="3830"/>
                    </a:lnTo>
                    <a:lnTo>
                      <a:pt x="3202" y="3851"/>
                    </a:lnTo>
                    <a:lnTo>
                      <a:pt x="3160" y="3934"/>
                    </a:lnTo>
                    <a:lnTo>
                      <a:pt x="3139" y="4039"/>
                    </a:lnTo>
                    <a:lnTo>
                      <a:pt x="3035" y="4060"/>
                    </a:lnTo>
                    <a:lnTo>
                      <a:pt x="2951" y="4165"/>
                    </a:lnTo>
                    <a:lnTo>
                      <a:pt x="2951" y="4332"/>
                    </a:lnTo>
                    <a:lnTo>
                      <a:pt x="2993" y="4499"/>
                    </a:lnTo>
                    <a:lnTo>
                      <a:pt x="2993" y="4646"/>
                    </a:lnTo>
                    <a:lnTo>
                      <a:pt x="3035" y="4750"/>
                    </a:lnTo>
                    <a:lnTo>
                      <a:pt x="3035" y="4855"/>
                    </a:lnTo>
                    <a:lnTo>
                      <a:pt x="2784" y="4960"/>
                    </a:lnTo>
                    <a:lnTo>
                      <a:pt x="2574" y="4960"/>
                    </a:lnTo>
                    <a:lnTo>
                      <a:pt x="2407" y="4981"/>
                    </a:lnTo>
                    <a:lnTo>
                      <a:pt x="2093" y="4981"/>
                    </a:lnTo>
                    <a:lnTo>
                      <a:pt x="1905" y="5022"/>
                    </a:lnTo>
                    <a:lnTo>
                      <a:pt x="1821" y="5106"/>
                    </a:lnTo>
                    <a:lnTo>
                      <a:pt x="1633" y="5085"/>
                    </a:lnTo>
                    <a:lnTo>
                      <a:pt x="1465" y="5127"/>
                    </a:lnTo>
                    <a:lnTo>
                      <a:pt x="775" y="5169"/>
                    </a:lnTo>
                    <a:lnTo>
                      <a:pt x="1" y="4918"/>
                    </a:lnTo>
                    <a:lnTo>
                      <a:pt x="273" y="5336"/>
                    </a:lnTo>
                    <a:lnTo>
                      <a:pt x="356" y="5483"/>
                    </a:lnTo>
                    <a:lnTo>
                      <a:pt x="524" y="5629"/>
                    </a:lnTo>
                    <a:lnTo>
                      <a:pt x="649" y="5713"/>
                    </a:lnTo>
                    <a:lnTo>
                      <a:pt x="691" y="5755"/>
                    </a:lnTo>
                    <a:lnTo>
                      <a:pt x="880" y="5797"/>
                    </a:lnTo>
                    <a:lnTo>
                      <a:pt x="984" y="5818"/>
                    </a:lnTo>
                    <a:lnTo>
                      <a:pt x="1005" y="5901"/>
                    </a:lnTo>
                    <a:lnTo>
                      <a:pt x="1172" y="5901"/>
                    </a:lnTo>
                    <a:lnTo>
                      <a:pt x="1172" y="6110"/>
                    </a:lnTo>
                    <a:lnTo>
                      <a:pt x="1214" y="6236"/>
                    </a:lnTo>
                    <a:lnTo>
                      <a:pt x="1214" y="6382"/>
                    </a:lnTo>
                    <a:lnTo>
                      <a:pt x="1256" y="6487"/>
                    </a:lnTo>
                    <a:lnTo>
                      <a:pt x="1403" y="6466"/>
                    </a:lnTo>
                    <a:lnTo>
                      <a:pt x="1528" y="6571"/>
                    </a:lnTo>
                    <a:lnTo>
                      <a:pt x="1570" y="6801"/>
                    </a:lnTo>
                    <a:lnTo>
                      <a:pt x="1486" y="6885"/>
                    </a:lnTo>
                    <a:lnTo>
                      <a:pt x="1319" y="6843"/>
                    </a:lnTo>
                    <a:lnTo>
                      <a:pt x="1068" y="6906"/>
                    </a:lnTo>
                    <a:lnTo>
                      <a:pt x="984" y="6968"/>
                    </a:lnTo>
                    <a:lnTo>
                      <a:pt x="838" y="7052"/>
                    </a:lnTo>
                    <a:lnTo>
                      <a:pt x="754" y="7157"/>
                    </a:lnTo>
                    <a:lnTo>
                      <a:pt x="796" y="7261"/>
                    </a:lnTo>
                    <a:lnTo>
                      <a:pt x="691" y="7387"/>
                    </a:lnTo>
                    <a:lnTo>
                      <a:pt x="754" y="7512"/>
                    </a:lnTo>
                    <a:lnTo>
                      <a:pt x="733" y="7722"/>
                    </a:lnTo>
                    <a:lnTo>
                      <a:pt x="733" y="7805"/>
                    </a:lnTo>
                    <a:lnTo>
                      <a:pt x="796" y="7805"/>
                    </a:lnTo>
                    <a:lnTo>
                      <a:pt x="796" y="7889"/>
                    </a:lnTo>
                    <a:lnTo>
                      <a:pt x="859" y="7910"/>
                    </a:lnTo>
                    <a:lnTo>
                      <a:pt x="1005" y="7805"/>
                    </a:lnTo>
                    <a:lnTo>
                      <a:pt x="1131" y="7805"/>
                    </a:lnTo>
                    <a:lnTo>
                      <a:pt x="1172" y="7847"/>
                    </a:lnTo>
                    <a:lnTo>
                      <a:pt x="1193" y="7826"/>
                    </a:lnTo>
                    <a:lnTo>
                      <a:pt x="1298" y="7784"/>
                    </a:lnTo>
                    <a:lnTo>
                      <a:pt x="1403" y="7784"/>
                    </a:lnTo>
                    <a:lnTo>
                      <a:pt x="1465" y="7805"/>
                    </a:lnTo>
                    <a:lnTo>
                      <a:pt x="1570" y="7784"/>
                    </a:lnTo>
                    <a:lnTo>
                      <a:pt x="1696" y="7784"/>
                    </a:lnTo>
                    <a:lnTo>
                      <a:pt x="1717" y="7722"/>
                    </a:lnTo>
                    <a:lnTo>
                      <a:pt x="1779" y="7638"/>
                    </a:lnTo>
                    <a:lnTo>
                      <a:pt x="1884" y="7722"/>
                    </a:lnTo>
                    <a:lnTo>
                      <a:pt x="1947" y="7722"/>
                    </a:lnTo>
                    <a:lnTo>
                      <a:pt x="1989" y="7701"/>
                    </a:lnTo>
                    <a:lnTo>
                      <a:pt x="2030" y="7701"/>
                    </a:lnTo>
                    <a:lnTo>
                      <a:pt x="2051" y="7784"/>
                    </a:lnTo>
                    <a:lnTo>
                      <a:pt x="2156" y="7784"/>
                    </a:lnTo>
                    <a:lnTo>
                      <a:pt x="2240" y="7826"/>
                    </a:lnTo>
                    <a:lnTo>
                      <a:pt x="2323" y="7826"/>
                    </a:lnTo>
                    <a:lnTo>
                      <a:pt x="2449" y="7701"/>
                    </a:lnTo>
                    <a:lnTo>
                      <a:pt x="2616" y="7701"/>
                    </a:lnTo>
                    <a:lnTo>
                      <a:pt x="2700" y="7722"/>
                    </a:lnTo>
                    <a:lnTo>
                      <a:pt x="2784" y="7680"/>
                    </a:lnTo>
                    <a:lnTo>
                      <a:pt x="2867" y="7680"/>
                    </a:lnTo>
                    <a:lnTo>
                      <a:pt x="2888" y="7617"/>
                    </a:lnTo>
                    <a:lnTo>
                      <a:pt x="2951" y="7638"/>
                    </a:lnTo>
                    <a:lnTo>
                      <a:pt x="3097" y="7680"/>
                    </a:lnTo>
                    <a:lnTo>
                      <a:pt x="3223" y="7617"/>
                    </a:lnTo>
                    <a:lnTo>
                      <a:pt x="3411" y="7617"/>
                    </a:lnTo>
                    <a:lnTo>
                      <a:pt x="3558" y="7722"/>
                    </a:lnTo>
                    <a:lnTo>
                      <a:pt x="3579" y="7847"/>
                    </a:lnTo>
                    <a:lnTo>
                      <a:pt x="3579" y="7931"/>
                    </a:lnTo>
                    <a:lnTo>
                      <a:pt x="3579" y="7952"/>
                    </a:lnTo>
                    <a:lnTo>
                      <a:pt x="3558" y="7952"/>
                    </a:lnTo>
                    <a:lnTo>
                      <a:pt x="3558" y="8014"/>
                    </a:lnTo>
                    <a:lnTo>
                      <a:pt x="3662" y="8014"/>
                    </a:lnTo>
                    <a:lnTo>
                      <a:pt x="3809" y="7931"/>
                    </a:lnTo>
                    <a:lnTo>
                      <a:pt x="3809" y="8056"/>
                    </a:lnTo>
                    <a:lnTo>
                      <a:pt x="3934" y="8203"/>
                    </a:lnTo>
                    <a:lnTo>
                      <a:pt x="3997" y="8412"/>
                    </a:lnTo>
                    <a:lnTo>
                      <a:pt x="3997" y="8433"/>
                    </a:lnTo>
                    <a:lnTo>
                      <a:pt x="3997" y="8517"/>
                    </a:lnTo>
                    <a:lnTo>
                      <a:pt x="3934" y="8538"/>
                    </a:lnTo>
                    <a:lnTo>
                      <a:pt x="4039" y="8538"/>
                    </a:lnTo>
                    <a:lnTo>
                      <a:pt x="4081" y="8663"/>
                    </a:lnTo>
                    <a:lnTo>
                      <a:pt x="4353" y="8663"/>
                    </a:lnTo>
                    <a:lnTo>
                      <a:pt x="4541" y="8747"/>
                    </a:lnTo>
                    <a:lnTo>
                      <a:pt x="4541" y="8831"/>
                    </a:lnTo>
                    <a:lnTo>
                      <a:pt x="4625" y="8768"/>
                    </a:lnTo>
                    <a:lnTo>
                      <a:pt x="4646" y="8621"/>
                    </a:lnTo>
                    <a:lnTo>
                      <a:pt x="4750" y="8538"/>
                    </a:lnTo>
                    <a:lnTo>
                      <a:pt x="4834" y="8517"/>
                    </a:lnTo>
                    <a:lnTo>
                      <a:pt x="4876" y="8370"/>
                    </a:lnTo>
                    <a:lnTo>
                      <a:pt x="4960" y="8412"/>
                    </a:lnTo>
                    <a:lnTo>
                      <a:pt x="5064" y="8349"/>
                    </a:lnTo>
                    <a:lnTo>
                      <a:pt x="5462" y="8370"/>
                    </a:lnTo>
                    <a:lnTo>
                      <a:pt x="5692" y="8266"/>
                    </a:lnTo>
                    <a:lnTo>
                      <a:pt x="5755" y="8224"/>
                    </a:lnTo>
                    <a:lnTo>
                      <a:pt x="5880" y="8203"/>
                    </a:lnTo>
                    <a:lnTo>
                      <a:pt x="5880" y="8203"/>
                    </a:lnTo>
                    <a:lnTo>
                      <a:pt x="5818" y="8266"/>
                    </a:lnTo>
                    <a:lnTo>
                      <a:pt x="5880" y="8349"/>
                    </a:lnTo>
                    <a:lnTo>
                      <a:pt x="6006" y="8266"/>
                    </a:lnTo>
                    <a:lnTo>
                      <a:pt x="6110" y="8224"/>
                    </a:lnTo>
                    <a:lnTo>
                      <a:pt x="6069" y="8161"/>
                    </a:lnTo>
                    <a:lnTo>
                      <a:pt x="6090" y="8098"/>
                    </a:lnTo>
                    <a:lnTo>
                      <a:pt x="5964" y="7722"/>
                    </a:lnTo>
                    <a:lnTo>
                      <a:pt x="5838" y="7575"/>
                    </a:lnTo>
                    <a:lnTo>
                      <a:pt x="5880" y="7491"/>
                    </a:lnTo>
                    <a:lnTo>
                      <a:pt x="5797" y="7429"/>
                    </a:lnTo>
                    <a:lnTo>
                      <a:pt x="5692" y="7429"/>
                    </a:lnTo>
                    <a:lnTo>
                      <a:pt x="5483" y="7303"/>
                    </a:lnTo>
                    <a:lnTo>
                      <a:pt x="5462" y="7094"/>
                    </a:lnTo>
                    <a:lnTo>
                      <a:pt x="5483" y="6968"/>
                    </a:lnTo>
                    <a:lnTo>
                      <a:pt x="5399" y="6780"/>
                    </a:lnTo>
                    <a:lnTo>
                      <a:pt x="5294" y="6780"/>
                    </a:lnTo>
                    <a:lnTo>
                      <a:pt x="5232" y="6801"/>
                    </a:lnTo>
                    <a:lnTo>
                      <a:pt x="5085" y="6759"/>
                    </a:lnTo>
                    <a:lnTo>
                      <a:pt x="4981" y="6780"/>
                    </a:lnTo>
                    <a:lnTo>
                      <a:pt x="4981" y="6634"/>
                    </a:lnTo>
                    <a:lnTo>
                      <a:pt x="5085" y="6382"/>
                    </a:lnTo>
                    <a:lnTo>
                      <a:pt x="5169" y="6362"/>
                    </a:lnTo>
                    <a:lnTo>
                      <a:pt x="5315" y="6152"/>
                    </a:lnTo>
                    <a:lnTo>
                      <a:pt x="5357" y="6048"/>
                    </a:lnTo>
                    <a:lnTo>
                      <a:pt x="5462" y="6006"/>
                    </a:lnTo>
                    <a:lnTo>
                      <a:pt x="5546" y="5943"/>
                    </a:lnTo>
                    <a:lnTo>
                      <a:pt x="5671" y="6006"/>
                    </a:lnTo>
                    <a:lnTo>
                      <a:pt x="5692" y="6110"/>
                    </a:lnTo>
                    <a:lnTo>
                      <a:pt x="5776" y="6131"/>
                    </a:lnTo>
                    <a:lnTo>
                      <a:pt x="5985" y="6006"/>
                    </a:lnTo>
                    <a:lnTo>
                      <a:pt x="6299" y="6006"/>
                    </a:lnTo>
                    <a:lnTo>
                      <a:pt x="6487" y="5797"/>
                    </a:lnTo>
                    <a:lnTo>
                      <a:pt x="6592" y="5441"/>
                    </a:lnTo>
                    <a:lnTo>
                      <a:pt x="6843" y="5273"/>
                    </a:lnTo>
                    <a:lnTo>
                      <a:pt x="6926" y="5127"/>
                    </a:lnTo>
                    <a:lnTo>
                      <a:pt x="6947" y="4960"/>
                    </a:lnTo>
                    <a:lnTo>
                      <a:pt x="7052" y="4771"/>
                    </a:lnTo>
                    <a:lnTo>
                      <a:pt x="7261" y="4667"/>
                    </a:lnTo>
                    <a:lnTo>
                      <a:pt x="7324" y="4541"/>
                    </a:lnTo>
                    <a:lnTo>
                      <a:pt x="7324" y="4437"/>
                    </a:lnTo>
                    <a:lnTo>
                      <a:pt x="7240" y="4374"/>
                    </a:lnTo>
                    <a:lnTo>
                      <a:pt x="7387" y="4185"/>
                    </a:lnTo>
                    <a:lnTo>
                      <a:pt x="7491" y="4123"/>
                    </a:lnTo>
                    <a:lnTo>
                      <a:pt x="7491" y="3976"/>
                    </a:lnTo>
                    <a:lnTo>
                      <a:pt x="7554" y="3704"/>
                    </a:lnTo>
                    <a:lnTo>
                      <a:pt x="7470" y="3495"/>
                    </a:lnTo>
                    <a:lnTo>
                      <a:pt x="7450" y="3432"/>
                    </a:lnTo>
                    <a:lnTo>
                      <a:pt x="7638" y="3244"/>
                    </a:lnTo>
                    <a:lnTo>
                      <a:pt x="7743" y="3223"/>
                    </a:lnTo>
                    <a:lnTo>
                      <a:pt x="7847" y="3139"/>
                    </a:lnTo>
                    <a:lnTo>
                      <a:pt x="7910" y="3139"/>
                    </a:lnTo>
                    <a:lnTo>
                      <a:pt x="8015" y="3035"/>
                    </a:lnTo>
                    <a:lnTo>
                      <a:pt x="8015" y="2909"/>
                    </a:lnTo>
                    <a:lnTo>
                      <a:pt x="7868" y="2867"/>
                    </a:lnTo>
                    <a:lnTo>
                      <a:pt x="7743" y="2909"/>
                    </a:lnTo>
                    <a:lnTo>
                      <a:pt x="7554" y="2888"/>
                    </a:lnTo>
                    <a:lnTo>
                      <a:pt x="7491" y="2721"/>
                    </a:lnTo>
                    <a:lnTo>
                      <a:pt x="7282" y="2658"/>
                    </a:lnTo>
                    <a:lnTo>
                      <a:pt x="7073" y="2595"/>
                    </a:lnTo>
                    <a:lnTo>
                      <a:pt x="6864" y="2407"/>
                    </a:lnTo>
                    <a:lnTo>
                      <a:pt x="6843" y="2240"/>
                    </a:lnTo>
                    <a:lnTo>
                      <a:pt x="6738" y="1863"/>
                    </a:lnTo>
                    <a:lnTo>
                      <a:pt x="6634" y="1675"/>
                    </a:lnTo>
                    <a:lnTo>
                      <a:pt x="6634" y="1507"/>
                    </a:lnTo>
                    <a:lnTo>
                      <a:pt x="6738" y="1465"/>
                    </a:lnTo>
                    <a:lnTo>
                      <a:pt x="6738" y="1340"/>
                    </a:lnTo>
                    <a:lnTo>
                      <a:pt x="6885" y="1235"/>
                    </a:lnTo>
                    <a:lnTo>
                      <a:pt x="6885" y="1110"/>
                    </a:lnTo>
                    <a:lnTo>
                      <a:pt x="6738" y="1047"/>
                    </a:lnTo>
                    <a:lnTo>
                      <a:pt x="6717" y="921"/>
                    </a:lnTo>
                    <a:lnTo>
                      <a:pt x="6550" y="838"/>
                    </a:lnTo>
                    <a:lnTo>
                      <a:pt x="6403" y="712"/>
                    </a:lnTo>
                    <a:lnTo>
                      <a:pt x="6278" y="566"/>
                    </a:lnTo>
                    <a:lnTo>
                      <a:pt x="6173" y="608"/>
                    </a:lnTo>
                    <a:lnTo>
                      <a:pt x="6090" y="628"/>
                    </a:lnTo>
                    <a:lnTo>
                      <a:pt x="6006" y="566"/>
                    </a:lnTo>
                    <a:lnTo>
                      <a:pt x="5985" y="315"/>
                    </a:lnTo>
                    <a:lnTo>
                      <a:pt x="6236" y="147"/>
                    </a:lnTo>
                    <a:lnTo>
                      <a:pt x="6215" y="64"/>
                    </a:lnTo>
                    <a:lnTo>
                      <a:pt x="6027" y="84"/>
                    </a:lnTo>
                    <a:lnTo>
                      <a:pt x="5901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7" name="Google Shape;617;p35"/>
              <p:cNvSpPr/>
              <p:nvPr/>
            </p:nvSpPr>
            <p:spPr>
              <a:xfrm>
                <a:off x="4533150" y="2640675"/>
                <a:ext cx="191475" cy="159550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6382" extrusionOk="0">
                    <a:moveTo>
                      <a:pt x="5295" y="0"/>
                    </a:moveTo>
                    <a:lnTo>
                      <a:pt x="5232" y="105"/>
                    </a:lnTo>
                    <a:lnTo>
                      <a:pt x="5211" y="272"/>
                    </a:lnTo>
                    <a:lnTo>
                      <a:pt x="5127" y="335"/>
                    </a:lnTo>
                    <a:lnTo>
                      <a:pt x="5106" y="419"/>
                    </a:lnTo>
                    <a:lnTo>
                      <a:pt x="5127" y="565"/>
                    </a:lnTo>
                    <a:lnTo>
                      <a:pt x="5043" y="691"/>
                    </a:lnTo>
                    <a:lnTo>
                      <a:pt x="4918" y="691"/>
                    </a:lnTo>
                    <a:lnTo>
                      <a:pt x="4897" y="649"/>
                    </a:lnTo>
                    <a:lnTo>
                      <a:pt x="4834" y="649"/>
                    </a:lnTo>
                    <a:lnTo>
                      <a:pt x="4792" y="691"/>
                    </a:lnTo>
                    <a:lnTo>
                      <a:pt x="4667" y="732"/>
                    </a:lnTo>
                    <a:lnTo>
                      <a:pt x="4667" y="837"/>
                    </a:lnTo>
                    <a:lnTo>
                      <a:pt x="4709" y="879"/>
                    </a:lnTo>
                    <a:lnTo>
                      <a:pt x="4709" y="963"/>
                    </a:lnTo>
                    <a:lnTo>
                      <a:pt x="4520" y="942"/>
                    </a:lnTo>
                    <a:lnTo>
                      <a:pt x="4458" y="858"/>
                    </a:lnTo>
                    <a:lnTo>
                      <a:pt x="4395" y="837"/>
                    </a:lnTo>
                    <a:lnTo>
                      <a:pt x="4332" y="879"/>
                    </a:lnTo>
                    <a:lnTo>
                      <a:pt x="4269" y="900"/>
                    </a:lnTo>
                    <a:lnTo>
                      <a:pt x="4207" y="984"/>
                    </a:lnTo>
                    <a:lnTo>
                      <a:pt x="4081" y="1067"/>
                    </a:lnTo>
                    <a:lnTo>
                      <a:pt x="3893" y="1088"/>
                    </a:lnTo>
                    <a:lnTo>
                      <a:pt x="3788" y="1067"/>
                    </a:lnTo>
                    <a:lnTo>
                      <a:pt x="3683" y="900"/>
                    </a:lnTo>
                    <a:lnTo>
                      <a:pt x="3579" y="879"/>
                    </a:lnTo>
                    <a:lnTo>
                      <a:pt x="3474" y="984"/>
                    </a:lnTo>
                    <a:lnTo>
                      <a:pt x="3411" y="984"/>
                    </a:lnTo>
                    <a:lnTo>
                      <a:pt x="3328" y="879"/>
                    </a:lnTo>
                    <a:lnTo>
                      <a:pt x="3223" y="795"/>
                    </a:lnTo>
                    <a:lnTo>
                      <a:pt x="3014" y="858"/>
                    </a:lnTo>
                    <a:lnTo>
                      <a:pt x="2993" y="837"/>
                    </a:lnTo>
                    <a:lnTo>
                      <a:pt x="2847" y="858"/>
                    </a:lnTo>
                    <a:lnTo>
                      <a:pt x="2742" y="774"/>
                    </a:lnTo>
                    <a:lnTo>
                      <a:pt x="2595" y="837"/>
                    </a:lnTo>
                    <a:lnTo>
                      <a:pt x="2428" y="942"/>
                    </a:lnTo>
                    <a:lnTo>
                      <a:pt x="2386" y="942"/>
                    </a:lnTo>
                    <a:lnTo>
                      <a:pt x="2219" y="984"/>
                    </a:lnTo>
                    <a:lnTo>
                      <a:pt x="2177" y="1046"/>
                    </a:lnTo>
                    <a:lnTo>
                      <a:pt x="2114" y="1067"/>
                    </a:lnTo>
                    <a:lnTo>
                      <a:pt x="2093" y="1109"/>
                    </a:lnTo>
                    <a:lnTo>
                      <a:pt x="2156" y="1172"/>
                    </a:lnTo>
                    <a:lnTo>
                      <a:pt x="2156" y="1297"/>
                    </a:lnTo>
                    <a:lnTo>
                      <a:pt x="2010" y="1423"/>
                    </a:lnTo>
                    <a:lnTo>
                      <a:pt x="2010" y="1590"/>
                    </a:lnTo>
                    <a:lnTo>
                      <a:pt x="1989" y="1716"/>
                    </a:lnTo>
                    <a:lnTo>
                      <a:pt x="1884" y="1737"/>
                    </a:lnTo>
                    <a:lnTo>
                      <a:pt x="1800" y="1821"/>
                    </a:lnTo>
                    <a:lnTo>
                      <a:pt x="1779" y="1883"/>
                    </a:lnTo>
                    <a:lnTo>
                      <a:pt x="1570" y="1925"/>
                    </a:lnTo>
                    <a:lnTo>
                      <a:pt x="1382" y="2030"/>
                    </a:lnTo>
                    <a:lnTo>
                      <a:pt x="1424" y="2113"/>
                    </a:lnTo>
                    <a:lnTo>
                      <a:pt x="1340" y="2155"/>
                    </a:lnTo>
                    <a:lnTo>
                      <a:pt x="1319" y="2239"/>
                    </a:lnTo>
                    <a:lnTo>
                      <a:pt x="1235" y="2344"/>
                    </a:lnTo>
                    <a:lnTo>
                      <a:pt x="1068" y="2365"/>
                    </a:lnTo>
                    <a:lnTo>
                      <a:pt x="1026" y="2427"/>
                    </a:lnTo>
                    <a:lnTo>
                      <a:pt x="963" y="2365"/>
                    </a:lnTo>
                    <a:lnTo>
                      <a:pt x="922" y="2302"/>
                    </a:lnTo>
                    <a:lnTo>
                      <a:pt x="796" y="2197"/>
                    </a:lnTo>
                    <a:lnTo>
                      <a:pt x="712" y="2197"/>
                    </a:lnTo>
                    <a:lnTo>
                      <a:pt x="629" y="2260"/>
                    </a:lnTo>
                    <a:lnTo>
                      <a:pt x="524" y="2260"/>
                    </a:lnTo>
                    <a:lnTo>
                      <a:pt x="440" y="2197"/>
                    </a:lnTo>
                    <a:lnTo>
                      <a:pt x="315" y="2155"/>
                    </a:lnTo>
                    <a:lnTo>
                      <a:pt x="273" y="2197"/>
                    </a:lnTo>
                    <a:lnTo>
                      <a:pt x="273" y="2365"/>
                    </a:lnTo>
                    <a:lnTo>
                      <a:pt x="273" y="2448"/>
                    </a:lnTo>
                    <a:lnTo>
                      <a:pt x="210" y="2532"/>
                    </a:lnTo>
                    <a:lnTo>
                      <a:pt x="294" y="2637"/>
                    </a:lnTo>
                    <a:lnTo>
                      <a:pt x="273" y="2657"/>
                    </a:lnTo>
                    <a:lnTo>
                      <a:pt x="273" y="2741"/>
                    </a:lnTo>
                    <a:lnTo>
                      <a:pt x="126" y="2846"/>
                    </a:lnTo>
                    <a:lnTo>
                      <a:pt x="1" y="2867"/>
                    </a:lnTo>
                    <a:lnTo>
                      <a:pt x="64" y="2950"/>
                    </a:lnTo>
                    <a:lnTo>
                      <a:pt x="168" y="3034"/>
                    </a:lnTo>
                    <a:lnTo>
                      <a:pt x="22" y="3181"/>
                    </a:lnTo>
                    <a:lnTo>
                      <a:pt x="85" y="3181"/>
                    </a:lnTo>
                    <a:lnTo>
                      <a:pt x="106" y="3390"/>
                    </a:lnTo>
                    <a:lnTo>
                      <a:pt x="106" y="3515"/>
                    </a:lnTo>
                    <a:lnTo>
                      <a:pt x="294" y="3557"/>
                    </a:lnTo>
                    <a:lnTo>
                      <a:pt x="336" y="3557"/>
                    </a:lnTo>
                    <a:lnTo>
                      <a:pt x="189" y="3787"/>
                    </a:lnTo>
                    <a:lnTo>
                      <a:pt x="126" y="3934"/>
                    </a:lnTo>
                    <a:lnTo>
                      <a:pt x="294" y="4227"/>
                    </a:lnTo>
                    <a:lnTo>
                      <a:pt x="378" y="4499"/>
                    </a:lnTo>
                    <a:lnTo>
                      <a:pt x="336" y="4562"/>
                    </a:lnTo>
                    <a:lnTo>
                      <a:pt x="398" y="4666"/>
                    </a:lnTo>
                    <a:lnTo>
                      <a:pt x="419" y="4875"/>
                    </a:lnTo>
                    <a:lnTo>
                      <a:pt x="922" y="4917"/>
                    </a:lnTo>
                    <a:lnTo>
                      <a:pt x="1005" y="5085"/>
                    </a:lnTo>
                    <a:lnTo>
                      <a:pt x="1005" y="5252"/>
                    </a:lnTo>
                    <a:lnTo>
                      <a:pt x="1047" y="5482"/>
                    </a:lnTo>
                    <a:lnTo>
                      <a:pt x="1005" y="5566"/>
                    </a:lnTo>
                    <a:lnTo>
                      <a:pt x="587" y="6131"/>
                    </a:lnTo>
                    <a:lnTo>
                      <a:pt x="1361" y="6382"/>
                    </a:lnTo>
                    <a:lnTo>
                      <a:pt x="2051" y="6340"/>
                    </a:lnTo>
                    <a:lnTo>
                      <a:pt x="2219" y="6298"/>
                    </a:lnTo>
                    <a:lnTo>
                      <a:pt x="2407" y="6319"/>
                    </a:lnTo>
                    <a:lnTo>
                      <a:pt x="2491" y="6235"/>
                    </a:lnTo>
                    <a:lnTo>
                      <a:pt x="2679" y="6194"/>
                    </a:lnTo>
                    <a:lnTo>
                      <a:pt x="2993" y="6194"/>
                    </a:lnTo>
                    <a:lnTo>
                      <a:pt x="3160" y="6173"/>
                    </a:lnTo>
                    <a:lnTo>
                      <a:pt x="3370" y="6173"/>
                    </a:lnTo>
                    <a:lnTo>
                      <a:pt x="3621" y="6068"/>
                    </a:lnTo>
                    <a:lnTo>
                      <a:pt x="3621" y="5963"/>
                    </a:lnTo>
                    <a:lnTo>
                      <a:pt x="3579" y="5859"/>
                    </a:lnTo>
                    <a:lnTo>
                      <a:pt x="3579" y="5712"/>
                    </a:lnTo>
                    <a:lnTo>
                      <a:pt x="3537" y="5545"/>
                    </a:lnTo>
                    <a:lnTo>
                      <a:pt x="3537" y="5378"/>
                    </a:lnTo>
                    <a:lnTo>
                      <a:pt x="3621" y="5273"/>
                    </a:lnTo>
                    <a:lnTo>
                      <a:pt x="3725" y="5252"/>
                    </a:lnTo>
                    <a:lnTo>
                      <a:pt x="3746" y="5147"/>
                    </a:lnTo>
                    <a:lnTo>
                      <a:pt x="3788" y="5064"/>
                    </a:lnTo>
                    <a:lnTo>
                      <a:pt x="3935" y="5043"/>
                    </a:lnTo>
                    <a:lnTo>
                      <a:pt x="3997" y="5085"/>
                    </a:lnTo>
                    <a:lnTo>
                      <a:pt x="4207" y="4980"/>
                    </a:lnTo>
                    <a:lnTo>
                      <a:pt x="4269" y="4917"/>
                    </a:lnTo>
                    <a:lnTo>
                      <a:pt x="4186" y="4875"/>
                    </a:lnTo>
                    <a:lnTo>
                      <a:pt x="4395" y="4708"/>
                    </a:lnTo>
                    <a:lnTo>
                      <a:pt x="4416" y="4645"/>
                    </a:lnTo>
                    <a:lnTo>
                      <a:pt x="4583" y="4624"/>
                    </a:lnTo>
                    <a:lnTo>
                      <a:pt x="4625" y="4666"/>
                    </a:lnTo>
                    <a:lnTo>
                      <a:pt x="4771" y="4666"/>
                    </a:lnTo>
                    <a:lnTo>
                      <a:pt x="4792" y="4603"/>
                    </a:lnTo>
                    <a:lnTo>
                      <a:pt x="4834" y="4603"/>
                    </a:lnTo>
                    <a:lnTo>
                      <a:pt x="4981" y="4750"/>
                    </a:lnTo>
                    <a:lnTo>
                      <a:pt x="5085" y="4541"/>
                    </a:lnTo>
                    <a:lnTo>
                      <a:pt x="5043" y="4310"/>
                    </a:lnTo>
                    <a:lnTo>
                      <a:pt x="5085" y="4248"/>
                    </a:lnTo>
                    <a:lnTo>
                      <a:pt x="5085" y="4185"/>
                    </a:lnTo>
                    <a:lnTo>
                      <a:pt x="5127" y="4038"/>
                    </a:lnTo>
                    <a:lnTo>
                      <a:pt x="5148" y="3829"/>
                    </a:lnTo>
                    <a:lnTo>
                      <a:pt x="5190" y="3766"/>
                    </a:lnTo>
                    <a:lnTo>
                      <a:pt x="5316" y="3725"/>
                    </a:lnTo>
                    <a:lnTo>
                      <a:pt x="5441" y="3662"/>
                    </a:lnTo>
                    <a:lnTo>
                      <a:pt x="5462" y="3578"/>
                    </a:lnTo>
                    <a:lnTo>
                      <a:pt x="5420" y="3411"/>
                    </a:lnTo>
                    <a:lnTo>
                      <a:pt x="5295" y="3348"/>
                    </a:lnTo>
                    <a:lnTo>
                      <a:pt x="5232" y="3181"/>
                    </a:lnTo>
                    <a:lnTo>
                      <a:pt x="5357" y="3097"/>
                    </a:lnTo>
                    <a:lnTo>
                      <a:pt x="5567" y="3181"/>
                    </a:lnTo>
                    <a:lnTo>
                      <a:pt x="5776" y="3181"/>
                    </a:lnTo>
                    <a:lnTo>
                      <a:pt x="5943" y="2950"/>
                    </a:lnTo>
                    <a:lnTo>
                      <a:pt x="5943" y="2783"/>
                    </a:lnTo>
                    <a:lnTo>
                      <a:pt x="5818" y="2657"/>
                    </a:lnTo>
                    <a:lnTo>
                      <a:pt x="6069" y="2323"/>
                    </a:lnTo>
                    <a:lnTo>
                      <a:pt x="6048" y="2051"/>
                    </a:lnTo>
                    <a:lnTo>
                      <a:pt x="5818" y="1695"/>
                    </a:lnTo>
                    <a:lnTo>
                      <a:pt x="5901" y="1590"/>
                    </a:lnTo>
                    <a:lnTo>
                      <a:pt x="6027" y="1465"/>
                    </a:lnTo>
                    <a:lnTo>
                      <a:pt x="6173" y="1465"/>
                    </a:lnTo>
                    <a:lnTo>
                      <a:pt x="6299" y="1318"/>
                    </a:lnTo>
                    <a:lnTo>
                      <a:pt x="6487" y="1214"/>
                    </a:lnTo>
                    <a:lnTo>
                      <a:pt x="6613" y="1297"/>
                    </a:lnTo>
                    <a:lnTo>
                      <a:pt x="6801" y="1277"/>
                    </a:lnTo>
                    <a:lnTo>
                      <a:pt x="7199" y="1172"/>
                    </a:lnTo>
                    <a:lnTo>
                      <a:pt x="7450" y="1067"/>
                    </a:lnTo>
                    <a:lnTo>
                      <a:pt x="7596" y="879"/>
                    </a:lnTo>
                    <a:lnTo>
                      <a:pt x="7471" y="858"/>
                    </a:lnTo>
                    <a:lnTo>
                      <a:pt x="7659" y="691"/>
                    </a:lnTo>
                    <a:lnTo>
                      <a:pt x="7638" y="586"/>
                    </a:lnTo>
                    <a:lnTo>
                      <a:pt x="7387" y="586"/>
                    </a:lnTo>
                    <a:lnTo>
                      <a:pt x="7324" y="691"/>
                    </a:lnTo>
                    <a:lnTo>
                      <a:pt x="7094" y="732"/>
                    </a:lnTo>
                    <a:lnTo>
                      <a:pt x="7073" y="586"/>
                    </a:lnTo>
                    <a:lnTo>
                      <a:pt x="6906" y="649"/>
                    </a:lnTo>
                    <a:lnTo>
                      <a:pt x="6655" y="795"/>
                    </a:lnTo>
                    <a:lnTo>
                      <a:pt x="6571" y="858"/>
                    </a:lnTo>
                    <a:lnTo>
                      <a:pt x="6550" y="984"/>
                    </a:lnTo>
                    <a:lnTo>
                      <a:pt x="6424" y="1067"/>
                    </a:lnTo>
                    <a:lnTo>
                      <a:pt x="6257" y="1151"/>
                    </a:lnTo>
                    <a:lnTo>
                      <a:pt x="6236" y="1193"/>
                    </a:lnTo>
                    <a:lnTo>
                      <a:pt x="6132" y="1277"/>
                    </a:lnTo>
                    <a:lnTo>
                      <a:pt x="5985" y="1277"/>
                    </a:lnTo>
                    <a:lnTo>
                      <a:pt x="5880" y="1256"/>
                    </a:lnTo>
                    <a:lnTo>
                      <a:pt x="5880" y="1172"/>
                    </a:lnTo>
                    <a:lnTo>
                      <a:pt x="5776" y="1046"/>
                    </a:lnTo>
                    <a:lnTo>
                      <a:pt x="5776" y="837"/>
                    </a:lnTo>
                    <a:lnTo>
                      <a:pt x="5755" y="691"/>
                    </a:lnTo>
                    <a:lnTo>
                      <a:pt x="5776" y="565"/>
                    </a:lnTo>
                    <a:lnTo>
                      <a:pt x="5734" y="460"/>
                    </a:lnTo>
                    <a:lnTo>
                      <a:pt x="5629" y="460"/>
                    </a:lnTo>
                    <a:lnTo>
                      <a:pt x="5608" y="356"/>
                    </a:lnTo>
                    <a:lnTo>
                      <a:pt x="5629" y="209"/>
                    </a:lnTo>
                    <a:lnTo>
                      <a:pt x="5629" y="126"/>
                    </a:lnTo>
                    <a:lnTo>
                      <a:pt x="5525" y="63"/>
                    </a:lnTo>
                    <a:lnTo>
                      <a:pt x="542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8" name="Google Shape;618;p35"/>
              <p:cNvSpPr/>
              <p:nvPr/>
            </p:nvSpPr>
            <p:spPr>
              <a:xfrm>
                <a:off x="3978150" y="2401100"/>
                <a:ext cx="237525" cy="148050"/>
              </a:xfrm>
              <a:custGeom>
                <a:avLst/>
                <a:gdLst/>
                <a:ahLst/>
                <a:cxnLst/>
                <a:rect l="l" t="t" r="r" b="b"/>
                <a:pathLst>
                  <a:path w="9501" h="5922" extrusionOk="0">
                    <a:moveTo>
                      <a:pt x="5064" y="0"/>
                    </a:moveTo>
                    <a:lnTo>
                      <a:pt x="4960" y="84"/>
                    </a:lnTo>
                    <a:lnTo>
                      <a:pt x="5002" y="209"/>
                    </a:lnTo>
                    <a:lnTo>
                      <a:pt x="4855" y="230"/>
                    </a:lnTo>
                    <a:lnTo>
                      <a:pt x="4751" y="209"/>
                    </a:lnTo>
                    <a:lnTo>
                      <a:pt x="4730" y="209"/>
                    </a:lnTo>
                    <a:lnTo>
                      <a:pt x="4500" y="272"/>
                    </a:lnTo>
                    <a:lnTo>
                      <a:pt x="4332" y="293"/>
                    </a:lnTo>
                    <a:lnTo>
                      <a:pt x="4228" y="502"/>
                    </a:lnTo>
                    <a:lnTo>
                      <a:pt x="4228" y="712"/>
                    </a:lnTo>
                    <a:lnTo>
                      <a:pt x="4102" y="712"/>
                    </a:lnTo>
                    <a:lnTo>
                      <a:pt x="3997" y="628"/>
                    </a:lnTo>
                    <a:lnTo>
                      <a:pt x="3851" y="691"/>
                    </a:lnTo>
                    <a:lnTo>
                      <a:pt x="3746" y="607"/>
                    </a:lnTo>
                    <a:lnTo>
                      <a:pt x="3642" y="628"/>
                    </a:lnTo>
                    <a:lnTo>
                      <a:pt x="3537" y="753"/>
                    </a:lnTo>
                    <a:lnTo>
                      <a:pt x="3432" y="732"/>
                    </a:lnTo>
                    <a:lnTo>
                      <a:pt x="3391" y="607"/>
                    </a:lnTo>
                    <a:lnTo>
                      <a:pt x="3244" y="607"/>
                    </a:lnTo>
                    <a:lnTo>
                      <a:pt x="3056" y="712"/>
                    </a:lnTo>
                    <a:lnTo>
                      <a:pt x="2972" y="649"/>
                    </a:lnTo>
                    <a:lnTo>
                      <a:pt x="2805" y="628"/>
                    </a:lnTo>
                    <a:lnTo>
                      <a:pt x="2763" y="691"/>
                    </a:lnTo>
                    <a:lnTo>
                      <a:pt x="2700" y="691"/>
                    </a:lnTo>
                    <a:lnTo>
                      <a:pt x="2595" y="607"/>
                    </a:lnTo>
                    <a:lnTo>
                      <a:pt x="2386" y="691"/>
                    </a:lnTo>
                    <a:lnTo>
                      <a:pt x="2344" y="628"/>
                    </a:lnTo>
                    <a:lnTo>
                      <a:pt x="2219" y="544"/>
                    </a:lnTo>
                    <a:lnTo>
                      <a:pt x="1884" y="502"/>
                    </a:lnTo>
                    <a:lnTo>
                      <a:pt x="1759" y="419"/>
                    </a:lnTo>
                    <a:lnTo>
                      <a:pt x="1675" y="419"/>
                    </a:lnTo>
                    <a:lnTo>
                      <a:pt x="1570" y="523"/>
                    </a:lnTo>
                    <a:lnTo>
                      <a:pt x="1382" y="523"/>
                    </a:lnTo>
                    <a:lnTo>
                      <a:pt x="963" y="586"/>
                    </a:lnTo>
                    <a:lnTo>
                      <a:pt x="859" y="628"/>
                    </a:lnTo>
                    <a:lnTo>
                      <a:pt x="671" y="544"/>
                    </a:lnTo>
                    <a:lnTo>
                      <a:pt x="608" y="544"/>
                    </a:lnTo>
                    <a:lnTo>
                      <a:pt x="566" y="649"/>
                    </a:lnTo>
                    <a:lnTo>
                      <a:pt x="608" y="921"/>
                    </a:lnTo>
                    <a:lnTo>
                      <a:pt x="650" y="1004"/>
                    </a:lnTo>
                    <a:lnTo>
                      <a:pt x="733" y="1151"/>
                    </a:lnTo>
                    <a:lnTo>
                      <a:pt x="859" y="1235"/>
                    </a:lnTo>
                    <a:lnTo>
                      <a:pt x="817" y="1318"/>
                    </a:lnTo>
                    <a:lnTo>
                      <a:pt x="838" y="1381"/>
                    </a:lnTo>
                    <a:lnTo>
                      <a:pt x="880" y="1465"/>
                    </a:lnTo>
                    <a:lnTo>
                      <a:pt x="838" y="1653"/>
                    </a:lnTo>
                    <a:lnTo>
                      <a:pt x="754" y="1653"/>
                    </a:lnTo>
                    <a:lnTo>
                      <a:pt x="650" y="1737"/>
                    </a:lnTo>
                    <a:lnTo>
                      <a:pt x="629" y="1904"/>
                    </a:lnTo>
                    <a:lnTo>
                      <a:pt x="252" y="2302"/>
                    </a:lnTo>
                    <a:lnTo>
                      <a:pt x="294" y="2469"/>
                    </a:lnTo>
                    <a:lnTo>
                      <a:pt x="294" y="2637"/>
                    </a:lnTo>
                    <a:lnTo>
                      <a:pt x="147" y="2616"/>
                    </a:lnTo>
                    <a:lnTo>
                      <a:pt x="43" y="2888"/>
                    </a:lnTo>
                    <a:lnTo>
                      <a:pt x="22" y="3097"/>
                    </a:lnTo>
                    <a:lnTo>
                      <a:pt x="1" y="3097"/>
                    </a:lnTo>
                    <a:lnTo>
                      <a:pt x="126" y="3222"/>
                    </a:lnTo>
                    <a:lnTo>
                      <a:pt x="294" y="3327"/>
                    </a:lnTo>
                    <a:lnTo>
                      <a:pt x="315" y="3432"/>
                    </a:lnTo>
                    <a:lnTo>
                      <a:pt x="440" y="3432"/>
                    </a:lnTo>
                    <a:lnTo>
                      <a:pt x="524" y="3348"/>
                    </a:lnTo>
                    <a:lnTo>
                      <a:pt x="629" y="3348"/>
                    </a:lnTo>
                    <a:lnTo>
                      <a:pt x="838" y="3453"/>
                    </a:lnTo>
                    <a:lnTo>
                      <a:pt x="984" y="3473"/>
                    </a:lnTo>
                    <a:lnTo>
                      <a:pt x="1152" y="3536"/>
                    </a:lnTo>
                    <a:lnTo>
                      <a:pt x="1194" y="3641"/>
                    </a:lnTo>
                    <a:lnTo>
                      <a:pt x="1340" y="3683"/>
                    </a:lnTo>
                    <a:lnTo>
                      <a:pt x="1487" y="3641"/>
                    </a:lnTo>
                    <a:lnTo>
                      <a:pt x="1612" y="3641"/>
                    </a:lnTo>
                    <a:lnTo>
                      <a:pt x="1717" y="3515"/>
                    </a:lnTo>
                    <a:lnTo>
                      <a:pt x="2114" y="3453"/>
                    </a:lnTo>
                    <a:lnTo>
                      <a:pt x="2240" y="3369"/>
                    </a:lnTo>
                    <a:lnTo>
                      <a:pt x="2386" y="3348"/>
                    </a:lnTo>
                    <a:lnTo>
                      <a:pt x="2344" y="3201"/>
                    </a:lnTo>
                    <a:lnTo>
                      <a:pt x="2386" y="3139"/>
                    </a:lnTo>
                    <a:lnTo>
                      <a:pt x="2344" y="2992"/>
                    </a:lnTo>
                    <a:lnTo>
                      <a:pt x="2428" y="3013"/>
                    </a:lnTo>
                    <a:lnTo>
                      <a:pt x="2449" y="2992"/>
                    </a:lnTo>
                    <a:lnTo>
                      <a:pt x="2554" y="3034"/>
                    </a:lnTo>
                    <a:lnTo>
                      <a:pt x="2616" y="2992"/>
                    </a:lnTo>
                    <a:lnTo>
                      <a:pt x="2742" y="2992"/>
                    </a:lnTo>
                    <a:lnTo>
                      <a:pt x="2763" y="2929"/>
                    </a:lnTo>
                    <a:lnTo>
                      <a:pt x="2867" y="3055"/>
                    </a:lnTo>
                    <a:lnTo>
                      <a:pt x="3014" y="3055"/>
                    </a:lnTo>
                    <a:lnTo>
                      <a:pt x="3181" y="3243"/>
                    </a:lnTo>
                    <a:lnTo>
                      <a:pt x="3370" y="3243"/>
                    </a:lnTo>
                    <a:lnTo>
                      <a:pt x="3391" y="3201"/>
                    </a:lnTo>
                    <a:lnTo>
                      <a:pt x="3453" y="3201"/>
                    </a:lnTo>
                    <a:lnTo>
                      <a:pt x="3642" y="3369"/>
                    </a:lnTo>
                    <a:lnTo>
                      <a:pt x="3788" y="3453"/>
                    </a:lnTo>
                    <a:lnTo>
                      <a:pt x="3809" y="3641"/>
                    </a:lnTo>
                    <a:lnTo>
                      <a:pt x="3809" y="3787"/>
                    </a:lnTo>
                    <a:lnTo>
                      <a:pt x="3956" y="3850"/>
                    </a:lnTo>
                    <a:lnTo>
                      <a:pt x="3956" y="3892"/>
                    </a:lnTo>
                    <a:lnTo>
                      <a:pt x="4102" y="4038"/>
                    </a:lnTo>
                    <a:lnTo>
                      <a:pt x="4269" y="4143"/>
                    </a:lnTo>
                    <a:lnTo>
                      <a:pt x="4290" y="4248"/>
                    </a:lnTo>
                    <a:lnTo>
                      <a:pt x="4269" y="4352"/>
                    </a:lnTo>
                    <a:lnTo>
                      <a:pt x="4332" y="4457"/>
                    </a:lnTo>
                    <a:lnTo>
                      <a:pt x="4311" y="4499"/>
                    </a:lnTo>
                    <a:lnTo>
                      <a:pt x="4123" y="4499"/>
                    </a:lnTo>
                    <a:lnTo>
                      <a:pt x="4060" y="4415"/>
                    </a:lnTo>
                    <a:lnTo>
                      <a:pt x="3893" y="4478"/>
                    </a:lnTo>
                    <a:lnTo>
                      <a:pt x="3788" y="4478"/>
                    </a:lnTo>
                    <a:lnTo>
                      <a:pt x="3767" y="4687"/>
                    </a:lnTo>
                    <a:lnTo>
                      <a:pt x="3767" y="4834"/>
                    </a:lnTo>
                    <a:lnTo>
                      <a:pt x="3704" y="4813"/>
                    </a:lnTo>
                    <a:lnTo>
                      <a:pt x="3600" y="5022"/>
                    </a:lnTo>
                    <a:lnTo>
                      <a:pt x="3600" y="5126"/>
                    </a:lnTo>
                    <a:lnTo>
                      <a:pt x="3495" y="5106"/>
                    </a:lnTo>
                    <a:lnTo>
                      <a:pt x="3432" y="5147"/>
                    </a:lnTo>
                    <a:lnTo>
                      <a:pt x="3537" y="5315"/>
                    </a:lnTo>
                    <a:lnTo>
                      <a:pt x="3684" y="5357"/>
                    </a:lnTo>
                    <a:lnTo>
                      <a:pt x="3893" y="5357"/>
                    </a:lnTo>
                    <a:lnTo>
                      <a:pt x="3976" y="5294"/>
                    </a:lnTo>
                    <a:lnTo>
                      <a:pt x="4165" y="5294"/>
                    </a:lnTo>
                    <a:lnTo>
                      <a:pt x="4269" y="5357"/>
                    </a:lnTo>
                    <a:lnTo>
                      <a:pt x="4290" y="5252"/>
                    </a:lnTo>
                    <a:lnTo>
                      <a:pt x="4228" y="5189"/>
                    </a:lnTo>
                    <a:lnTo>
                      <a:pt x="4228" y="5106"/>
                    </a:lnTo>
                    <a:lnTo>
                      <a:pt x="4228" y="5022"/>
                    </a:lnTo>
                    <a:lnTo>
                      <a:pt x="4290" y="5106"/>
                    </a:lnTo>
                    <a:lnTo>
                      <a:pt x="4374" y="5106"/>
                    </a:lnTo>
                    <a:lnTo>
                      <a:pt x="4583" y="4834"/>
                    </a:lnTo>
                    <a:lnTo>
                      <a:pt x="4541" y="4771"/>
                    </a:lnTo>
                    <a:lnTo>
                      <a:pt x="4604" y="4771"/>
                    </a:lnTo>
                    <a:lnTo>
                      <a:pt x="4730" y="4603"/>
                    </a:lnTo>
                    <a:lnTo>
                      <a:pt x="4730" y="4478"/>
                    </a:lnTo>
                    <a:lnTo>
                      <a:pt x="4813" y="4394"/>
                    </a:lnTo>
                    <a:lnTo>
                      <a:pt x="4939" y="4394"/>
                    </a:lnTo>
                    <a:lnTo>
                      <a:pt x="5064" y="4269"/>
                    </a:lnTo>
                    <a:lnTo>
                      <a:pt x="5127" y="4310"/>
                    </a:lnTo>
                    <a:lnTo>
                      <a:pt x="5127" y="4352"/>
                    </a:lnTo>
                    <a:lnTo>
                      <a:pt x="5232" y="4352"/>
                    </a:lnTo>
                    <a:lnTo>
                      <a:pt x="5274" y="4289"/>
                    </a:lnTo>
                    <a:lnTo>
                      <a:pt x="5336" y="4206"/>
                    </a:lnTo>
                    <a:lnTo>
                      <a:pt x="5357" y="4269"/>
                    </a:lnTo>
                    <a:lnTo>
                      <a:pt x="5441" y="4310"/>
                    </a:lnTo>
                    <a:lnTo>
                      <a:pt x="5525" y="4352"/>
                    </a:lnTo>
                    <a:lnTo>
                      <a:pt x="5692" y="4310"/>
                    </a:lnTo>
                    <a:lnTo>
                      <a:pt x="5567" y="4373"/>
                    </a:lnTo>
                    <a:lnTo>
                      <a:pt x="5483" y="4415"/>
                    </a:lnTo>
                    <a:lnTo>
                      <a:pt x="5378" y="4394"/>
                    </a:lnTo>
                    <a:lnTo>
                      <a:pt x="5211" y="4415"/>
                    </a:lnTo>
                    <a:lnTo>
                      <a:pt x="5064" y="4415"/>
                    </a:lnTo>
                    <a:lnTo>
                      <a:pt x="5127" y="4478"/>
                    </a:lnTo>
                    <a:lnTo>
                      <a:pt x="5336" y="4478"/>
                    </a:lnTo>
                    <a:lnTo>
                      <a:pt x="5483" y="4561"/>
                    </a:lnTo>
                    <a:lnTo>
                      <a:pt x="5462" y="4582"/>
                    </a:lnTo>
                    <a:lnTo>
                      <a:pt x="5420" y="4624"/>
                    </a:lnTo>
                    <a:lnTo>
                      <a:pt x="5483" y="4708"/>
                    </a:lnTo>
                    <a:lnTo>
                      <a:pt x="5567" y="4708"/>
                    </a:lnTo>
                    <a:lnTo>
                      <a:pt x="5671" y="4771"/>
                    </a:lnTo>
                    <a:lnTo>
                      <a:pt x="5797" y="4708"/>
                    </a:lnTo>
                    <a:lnTo>
                      <a:pt x="5943" y="4687"/>
                    </a:lnTo>
                    <a:lnTo>
                      <a:pt x="6069" y="4729"/>
                    </a:lnTo>
                    <a:lnTo>
                      <a:pt x="6173" y="4792"/>
                    </a:lnTo>
                    <a:lnTo>
                      <a:pt x="6194" y="4708"/>
                    </a:lnTo>
                    <a:lnTo>
                      <a:pt x="6257" y="4729"/>
                    </a:lnTo>
                    <a:lnTo>
                      <a:pt x="6278" y="4875"/>
                    </a:lnTo>
                    <a:lnTo>
                      <a:pt x="6362" y="4938"/>
                    </a:lnTo>
                    <a:lnTo>
                      <a:pt x="6299" y="4980"/>
                    </a:lnTo>
                    <a:lnTo>
                      <a:pt x="6111" y="5022"/>
                    </a:lnTo>
                    <a:lnTo>
                      <a:pt x="5943" y="5126"/>
                    </a:lnTo>
                    <a:lnTo>
                      <a:pt x="5797" y="5315"/>
                    </a:lnTo>
                    <a:lnTo>
                      <a:pt x="5901" y="5357"/>
                    </a:lnTo>
                    <a:lnTo>
                      <a:pt x="5985" y="5294"/>
                    </a:lnTo>
                    <a:lnTo>
                      <a:pt x="6111" y="5357"/>
                    </a:lnTo>
                    <a:lnTo>
                      <a:pt x="6173" y="5336"/>
                    </a:lnTo>
                    <a:lnTo>
                      <a:pt x="6362" y="5503"/>
                    </a:lnTo>
                    <a:lnTo>
                      <a:pt x="6383" y="5566"/>
                    </a:lnTo>
                    <a:lnTo>
                      <a:pt x="6299" y="5775"/>
                    </a:lnTo>
                    <a:lnTo>
                      <a:pt x="6278" y="5838"/>
                    </a:lnTo>
                    <a:lnTo>
                      <a:pt x="6383" y="5922"/>
                    </a:lnTo>
                    <a:lnTo>
                      <a:pt x="6592" y="5922"/>
                    </a:lnTo>
                    <a:lnTo>
                      <a:pt x="6780" y="5817"/>
                    </a:lnTo>
                    <a:lnTo>
                      <a:pt x="7031" y="5629"/>
                    </a:lnTo>
                    <a:lnTo>
                      <a:pt x="7220" y="5629"/>
                    </a:lnTo>
                    <a:lnTo>
                      <a:pt x="7324" y="5503"/>
                    </a:lnTo>
                    <a:lnTo>
                      <a:pt x="7450" y="5419"/>
                    </a:lnTo>
                    <a:lnTo>
                      <a:pt x="7680" y="5440"/>
                    </a:lnTo>
                    <a:lnTo>
                      <a:pt x="7889" y="5440"/>
                    </a:lnTo>
                    <a:lnTo>
                      <a:pt x="7952" y="5336"/>
                    </a:lnTo>
                    <a:lnTo>
                      <a:pt x="7889" y="5231"/>
                    </a:lnTo>
                    <a:lnTo>
                      <a:pt x="7952" y="5210"/>
                    </a:lnTo>
                    <a:lnTo>
                      <a:pt x="7994" y="5126"/>
                    </a:lnTo>
                    <a:lnTo>
                      <a:pt x="7847" y="5106"/>
                    </a:lnTo>
                    <a:lnTo>
                      <a:pt x="7659" y="5126"/>
                    </a:lnTo>
                    <a:lnTo>
                      <a:pt x="7638" y="5252"/>
                    </a:lnTo>
                    <a:lnTo>
                      <a:pt x="7513" y="5189"/>
                    </a:lnTo>
                    <a:lnTo>
                      <a:pt x="7450" y="5189"/>
                    </a:lnTo>
                    <a:lnTo>
                      <a:pt x="7345" y="5294"/>
                    </a:lnTo>
                    <a:lnTo>
                      <a:pt x="7303" y="5252"/>
                    </a:lnTo>
                    <a:lnTo>
                      <a:pt x="7010" y="4938"/>
                    </a:lnTo>
                    <a:lnTo>
                      <a:pt x="6948" y="4813"/>
                    </a:lnTo>
                    <a:lnTo>
                      <a:pt x="6885" y="4687"/>
                    </a:lnTo>
                    <a:lnTo>
                      <a:pt x="6822" y="4708"/>
                    </a:lnTo>
                    <a:lnTo>
                      <a:pt x="6885" y="4875"/>
                    </a:lnTo>
                    <a:lnTo>
                      <a:pt x="7094" y="5106"/>
                    </a:lnTo>
                    <a:lnTo>
                      <a:pt x="7261" y="5294"/>
                    </a:lnTo>
                    <a:lnTo>
                      <a:pt x="7220" y="5315"/>
                    </a:lnTo>
                    <a:lnTo>
                      <a:pt x="7094" y="5294"/>
                    </a:lnTo>
                    <a:lnTo>
                      <a:pt x="7031" y="5210"/>
                    </a:lnTo>
                    <a:lnTo>
                      <a:pt x="7010" y="5085"/>
                    </a:lnTo>
                    <a:lnTo>
                      <a:pt x="6927" y="5043"/>
                    </a:lnTo>
                    <a:lnTo>
                      <a:pt x="6885" y="5106"/>
                    </a:lnTo>
                    <a:lnTo>
                      <a:pt x="6885" y="5022"/>
                    </a:lnTo>
                    <a:lnTo>
                      <a:pt x="6822" y="5022"/>
                    </a:lnTo>
                    <a:lnTo>
                      <a:pt x="6780" y="5043"/>
                    </a:lnTo>
                    <a:lnTo>
                      <a:pt x="6780" y="5001"/>
                    </a:lnTo>
                    <a:lnTo>
                      <a:pt x="6822" y="4917"/>
                    </a:lnTo>
                    <a:lnTo>
                      <a:pt x="6801" y="4875"/>
                    </a:lnTo>
                    <a:lnTo>
                      <a:pt x="6717" y="4896"/>
                    </a:lnTo>
                    <a:lnTo>
                      <a:pt x="6676" y="4834"/>
                    </a:lnTo>
                    <a:lnTo>
                      <a:pt x="6592" y="4771"/>
                    </a:lnTo>
                    <a:lnTo>
                      <a:pt x="6404" y="4792"/>
                    </a:lnTo>
                    <a:lnTo>
                      <a:pt x="6320" y="4729"/>
                    </a:lnTo>
                    <a:lnTo>
                      <a:pt x="6362" y="4687"/>
                    </a:lnTo>
                    <a:lnTo>
                      <a:pt x="6487" y="4708"/>
                    </a:lnTo>
                    <a:lnTo>
                      <a:pt x="6529" y="4624"/>
                    </a:lnTo>
                    <a:lnTo>
                      <a:pt x="6634" y="4708"/>
                    </a:lnTo>
                    <a:lnTo>
                      <a:pt x="6738" y="4708"/>
                    </a:lnTo>
                    <a:lnTo>
                      <a:pt x="6780" y="4624"/>
                    </a:lnTo>
                    <a:lnTo>
                      <a:pt x="6885" y="4603"/>
                    </a:lnTo>
                    <a:lnTo>
                      <a:pt x="7052" y="4415"/>
                    </a:lnTo>
                    <a:lnTo>
                      <a:pt x="7052" y="4373"/>
                    </a:lnTo>
                    <a:lnTo>
                      <a:pt x="7136" y="4394"/>
                    </a:lnTo>
                    <a:lnTo>
                      <a:pt x="7136" y="4457"/>
                    </a:lnTo>
                    <a:lnTo>
                      <a:pt x="7031" y="4582"/>
                    </a:lnTo>
                    <a:lnTo>
                      <a:pt x="6989" y="4603"/>
                    </a:lnTo>
                    <a:lnTo>
                      <a:pt x="7010" y="4666"/>
                    </a:lnTo>
                    <a:lnTo>
                      <a:pt x="7094" y="4624"/>
                    </a:lnTo>
                    <a:lnTo>
                      <a:pt x="7220" y="4457"/>
                    </a:lnTo>
                    <a:lnTo>
                      <a:pt x="7241" y="4373"/>
                    </a:lnTo>
                    <a:lnTo>
                      <a:pt x="7157" y="4289"/>
                    </a:lnTo>
                    <a:lnTo>
                      <a:pt x="7136" y="4248"/>
                    </a:lnTo>
                    <a:lnTo>
                      <a:pt x="7199" y="4206"/>
                    </a:lnTo>
                    <a:lnTo>
                      <a:pt x="7261" y="4352"/>
                    </a:lnTo>
                    <a:lnTo>
                      <a:pt x="7345" y="4373"/>
                    </a:lnTo>
                    <a:lnTo>
                      <a:pt x="7450" y="4289"/>
                    </a:lnTo>
                    <a:lnTo>
                      <a:pt x="7617" y="4310"/>
                    </a:lnTo>
                    <a:lnTo>
                      <a:pt x="7722" y="4248"/>
                    </a:lnTo>
                    <a:lnTo>
                      <a:pt x="7868" y="4248"/>
                    </a:lnTo>
                    <a:lnTo>
                      <a:pt x="7973" y="4101"/>
                    </a:lnTo>
                    <a:lnTo>
                      <a:pt x="8057" y="4038"/>
                    </a:lnTo>
                    <a:lnTo>
                      <a:pt x="8182" y="4038"/>
                    </a:lnTo>
                    <a:lnTo>
                      <a:pt x="8203" y="3934"/>
                    </a:lnTo>
                    <a:lnTo>
                      <a:pt x="8287" y="3871"/>
                    </a:lnTo>
                    <a:lnTo>
                      <a:pt x="8454" y="3871"/>
                    </a:lnTo>
                    <a:lnTo>
                      <a:pt x="8580" y="3829"/>
                    </a:lnTo>
                    <a:lnTo>
                      <a:pt x="8663" y="3829"/>
                    </a:lnTo>
                    <a:lnTo>
                      <a:pt x="8663" y="3892"/>
                    </a:lnTo>
                    <a:lnTo>
                      <a:pt x="8768" y="3850"/>
                    </a:lnTo>
                    <a:lnTo>
                      <a:pt x="8789" y="3578"/>
                    </a:lnTo>
                    <a:lnTo>
                      <a:pt x="8873" y="3557"/>
                    </a:lnTo>
                    <a:lnTo>
                      <a:pt x="8998" y="3348"/>
                    </a:lnTo>
                    <a:lnTo>
                      <a:pt x="9291" y="3327"/>
                    </a:lnTo>
                    <a:lnTo>
                      <a:pt x="9396" y="3243"/>
                    </a:lnTo>
                    <a:lnTo>
                      <a:pt x="9354" y="3118"/>
                    </a:lnTo>
                    <a:lnTo>
                      <a:pt x="9438" y="2909"/>
                    </a:lnTo>
                    <a:lnTo>
                      <a:pt x="9417" y="2720"/>
                    </a:lnTo>
                    <a:lnTo>
                      <a:pt x="9228" y="2616"/>
                    </a:lnTo>
                    <a:lnTo>
                      <a:pt x="9291" y="2365"/>
                    </a:lnTo>
                    <a:lnTo>
                      <a:pt x="9396" y="2323"/>
                    </a:lnTo>
                    <a:lnTo>
                      <a:pt x="9500" y="2197"/>
                    </a:lnTo>
                    <a:lnTo>
                      <a:pt x="9500" y="2072"/>
                    </a:lnTo>
                    <a:lnTo>
                      <a:pt x="9417" y="2009"/>
                    </a:lnTo>
                    <a:lnTo>
                      <a:pt x="9354" y="1883"/>
                    </a:lnTo>
                    <a:lnTo>
                      <a:pt x="9291" y="1967"/>
                    </a:lnTo>
                    <a:lnTo>
                      <a:pt x="9103" y="1946"/>
                    </a:lnTo>
                    <a:lnTo>
                      <a:pt x="8935" y="1841"/>
                    </a:lnTo>
                    <a:lnTo>
                      <a:pt x="8810" y="1862"/>
                    </a:lnTo>
                    <a:lnTo>
                      <a:pt x="8705" y="1800"/>
                    </a:lnTo>
                    <a:lnTo>
                      <a:pt x="8559" y="1779"/>
                    </a:lnTo>
                    <a:lnTo>
                      <a:pt x="8349" y="1758"/>
                    </a:lnTo>
                    <a:lnTo>
                      <a:pt x="8266" y="1841"/>
                    </a:lnTo>
                    <a:lnTo>
                      <a:pt x="8203" y="1695"/>
                    </a:lnTo>
                    <a:lnTo>
                      <a:pt x="8057" y="1590"/>
                    </a:lnTo>
                    <a:lnTo>
                      <a:pt x="7931" y="1318"/>
                    </a:lnTo>
                    <a:lnTo>
                      <a:pt x="7826" y="1339"/>
                    </a:lnTo>
                    <a:lnTo>
                      <a:pt x="7638" y="1465"/>
                    </a:lnTo>
                    <a:lnTo>
                      <a:pt x="7513" y="1444"/>
                    </a:lnTo>
                    <a:lnTo>
                      <a:pt x="7366" y="1486"/>
                    </a:lnTo>
                    <a:lnTo>
                      <a:pt x="7220" y="1423"/>
                    </a:lnTo>
                    <a:lnTo>
                      <a:pt x="7115" y="1528"/>
                    </a:lnTo>
                    <a:lnTo>
                      <a:pt x="6843" y="1256"/>
                    </a:lnTo>
                    <a:lnTo>
                      <a:pt x="6780" y="1067"/>
                    </a:lnTo>
                    <a:lnTo>
                      <a:pt x="6780" y="921"/>
                    </a:lnTo>
                    <a:lnTo>
                      <a:pt x="6676" y="921"/>
                    </a:lnTo>
                    <a:lnTo>
                      <a:pt x="6676" y="795"/>
                    </a:lnTo>
                    <a:lnTo>
                      <a:pt x="6529" y="691"/>
                    </a:lnTo>
                    <a:lnTo>
                      <a:pt x="6215" y="732"/>
                    </a:lnTo>
                    <a:lnTo>
                      <a:pt x="6069" y="523"/>
                    </a:lnTo>
                    <a:lnTo>
                      <a:pt x="6111" y="398"/>
                    </a:lnTo>
                    <a:lnTo>
                      <a:pt x="6006" y="293"/>
                    </a:lnTo>
                    <a:lnTo>
                      <a:pt x="5901" y="21"/>
                    </a:lnTo>
                    <a:lnTo>
                      <a:pt x="5776" y="21"/>
                    </a:lnTo>
                    <a:lnTo>
                      <a:pt x="5650" y="105"/>
                    </a:lnTo>
                    <a:lnTo>
                      <a:pt x="5357" y="105"/>
                    </a:lnTo>
                    <a:lnTo>
                      <a:pt x="5064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9" name="Google Shape;619;p35"/>
              <p:cNvSpPr/>
              <p:nvPr/>
            </p:nvSpPr>
            <p:spPr>
              <a:xfrm>
                <a:off x="4036750" y="2474325"/>
                <a:ext cx="497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2219" extrusionOk="0">
                    <a:moveTo>
                      <a:pt x="419" y="0"/>
                    </a:moveTo>
                    <a:lnTo>
                      <a:pt x="398" y="63"/>
                    </a:lnTo>
                    <a:lnTo>
                      <a:pt x="272" y="63"/>
                    </a:lnTo>
                    <a:lnTo>
                      <a:pt x="210" y="105"/>
                    </a:lnTo>
                    <a:lnTo>
                      <a:pt x="105" y="63"/>
                    </a:lnTo>
                    <a:lnTo>
                      <a:pt x="84" y="84"/>
                    </a:lnTo>
                    <a:lnTo>
                      <a:pt x="0" y="63"/>
                    </a:lnTo>
                    <a:lnTo>
                      <a:pt x="42" y="210"/>
                    </a:lnTo>
                    <a:lnTo>
                      <a:pt x="0" y="272"/>
                    </a:lnTo>
                    <a:lnTo>
                      <a:pt x="42" y="419"/>
                    </a:lnTo>
                    <a:lnTo>
                      <a:pt x="251" y="377"/>
                    </a:lnTo>
                    <a:lnTo>
                      <a:pt x="314" y="628"/>
                    </a:lnTo>
                    <a:lnTo>
                      <a:pt x="565" y="837"/>
                    </a:lnTo>
                    <a:lnTo>
                      <a:pt x="586" y="942"/>
                    </a:lnTo>
                    <a:lnTo>
                      <a:pt x="900" y="1214"/>
                    </a:lnTo>
                    <a:lnTo>
                      <a:pt x="921" y="1360"/>
                    </a:lnTo>
                    <a:lnTo>
                      <a:pt x="1026" y="1528"/>
                    </a:lnTo>
                    <a:lnTo>
                      <a:pt x="1005" y="2072"/>
                    </a:lnTo>
                    <a:lnTo>
                      <a:pt x="1088" y="2218"/>
                    </a:lnTo>
                    <a:lnTo>
                      <a:pt x="1151" y="2177"/>
                    </a:lnTo>
                    <a:lnTo>
                      <a:pt x="1256" y="2197"/>
                    </a:lnTo>
                    <a:lnTo>
                      <a:pt x="1256" y="2093"/>
                    </a:lnTo>
                    <a:lnTo>
                      <a:pt x="1360" y="1884"/>
                    </a:lnTo>
                    <a:lnTo>
                      <a:pt x="1423" y="1905"/>
                    </a:lnTo>
                    <a:lnTo>
                      <a:pt x="1423" y="1758"/>
                    </a:lnTo>
                    <a:lnTo>
                      <a:pt x="1444" y="1549"/>
                    </a:lnTo>
                    <a:lnTo>
                      <a:pt x="1549" y="1549"/>
                    </a:lnTo>
                    <a:lnTo>
                      <a:pt x="1716" y="1486"/>
                    </a:lnTo>
                    <a:lnTo>
                      <a:pt x="1779" y="1570"/>
                    </a:lnTo>
                    <a:lnTo>
                      <a:pt x="1967" y="1570"/>
                    </a:lnTo>
                    <a:lnTo>
                      <a:pt x="1988" y="1528"/>
                    </a:lnTo>
                    <a:lnTo>
                      <a:pt x="1925" y="1423"/>
                    </a:lnTo>
                    <a:lnTo>
                      <a:pt x="1946" y="1319"/>
                    </a:lnTo>
                    <a:lnTo>
                      <a:pt x="1925" y="1214"/>
                    </a:lnTo>
                    <a:lnTo>
                      <a:pt x="1758" y="1109"/>
                    </a:lnTo>
                    <a:lnTo>
                      <a:pt x="1612" y="963"/>
                    </a:lnTo>
                    <a:lnTo>
                      <a:pt x="1612" y="921"/>
                    </a:lnTo>
                    <a:lnTo>
                      <a:pt x="1465" y="858"/>
                    </a:lnTo>
                    <a:lnTo>
                      <a:pt x="1465" y="712"/>
                    </a:lnTo>
                    <a:lnTo>
                      <a:pt x="1444" y="524"/>
                    </a:lnTo>
                    <a:lnTo>
                      <a:pt x="1298" y="440"/>
                    </a:lnTo>
                    <a:lnTo>
                      <a:pt x="1109" y="272"/>
                    </a:lnTo>
                    <a:lnTo>
                      <a:pt x="1047" y="272"/>
                    </a:lnTo>
                    <a:lnTo>
                      <a:pt x="1026" y="314"/>
                    </a:lnTo>
                    <a:lnTo>
                      <a:pt x="837" y="314"/>
                    </a:lnTo>
                    <a:lnTo>
                      <a:pt x="670" y="126"/>
                    </a:lnTo>
                    <a:lnTo>
                      <a:pt x="523" y="126"/>
                    </a:lnTo>
                    <a:lnTo>
                      <a:pt x="41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0" name="Google Shape;620;p35"/>
              <p:cNvSpPr/>
              <p:nvPr/>
            </p:nvSpPr>
            <p:spPr>
              <a:xfrm>
                <a:off x="3957250" y="2483750"/>
                <a:ext cx="127650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5106" h="3265" extrusionOk="0">
                    <a:moveTo>
                      <a:pt x="3431" y="0"/>
                    </a:moveTo>
                    <a:lnTo>
                      <a:pt x="3076" y="63"/>
                    </a:lnTo>
                    <a:lnTo>
                      <a:pt x="2950" y="147"/>
                    </a:lnTo>
                    <a:lnTo>
                      <a:pt x="2553" y="209"/>
                    </a:lnTo>
                    <a:lnTo>
                      <a:pt x="2448" y="335"/>
                    </a:lnTo>
                    <a:lnTo>
                      <a:pt x="2323" y="335"/>
                    </a:lnTo>
                    <a:lnTo>
                      <a:pt x="2176" y="377"/>
                    </a:lnTo>
                    <a:lnTo>
                      <a:pt x="2030" y="335"/>
                    </a:lnTo>
                    <a:lnTo>
                      <a:pt x="1988" y="230"/>
                    </a:lnTo>
                    <a:lnTo>
                      <a:pt x="1820" y="167"/>
                    </a:lnTo>
                    <a:lnTo>
                      <a:pt x="1674" y="147"/>
                    </a:lnTo>
                    <a:lnTo>
                      <a:pt x="1465" y="42"/>
                    </a:lnTo>
                    <a:lnTo>
                      <a:pt x="1360" y="42"/>
                    </a:lnTo>
                    <a:lnTo>
                      <a:pt x="1276" y="126"/>
                    </a:lnTo>
                    <a:lnTo>
                      <a:pt x="1151" y="126"/>
                    </a:lnTo>
                    <a:lnTo>
                      <a:pt x="1172" y="147"/>
                    </a:lnTo>
                    <a:lnTo>
                      <a:pt x="1130" y="272"/>
                    </a:lnTo>
                    <a:lnTo>
                      <a:pt x="962" y="314"/>
                    </a:lnTo>
                    <a:lnTo>
                      <a:pt x="858" y="544"/>
                    </a:lnTo>
                    <a:lnTo>
                      <a:pt x="732" y="879"/>
                    </a:lnTo>
                    <a:lnTo>
                      <a:pt x="523" y="1193"/>
                    </a:lnTo>
                    <a:lnTo>
                      <a:pt x="544" y="1297"/>
                    </a:lnTo>
                    <a:lnTo>
                      <a:pt x="439" y="1402"/>
                    </a:lnTo>
                    <a:lnTo>
                      <a:pt x="293" y="1381"/>
                    </a:lnTo>
                    <a:lnTo>
                      <a:pt x="230" y="1486"/>
                    </a:lnTo>
                    <a:lnTo>
                      <a:pt x="126" y="1507"/>
                    </a:lnTo>
                    <a:lnTo>
                      <a:pt x="0" y="1632"/>
                    </a:lnTo>
                    <a:lnTo>
                      <a:pt x="126" y="1674"/>
                    </a:lnTo>
                    <a:lnTo>
                      <a:pt x="146" y="1737"/>
                    </a:lnTo>
                    <a:lnTo>
                      <a:pt x="335" y="1946"/>
                    </a:lnTo>
                    <a:lnTo>
                      <a:pt x="356" y="2051"/>
                    </a:lnTo>
                    <a:lnTo>
                      <a:pt x="523" y="2134"/>
                    </a:lnTo>
                    <a:lnTo>
                      <a:pt x="670" y="2260"/>
                    </a:lnTo>
                    <a:lnTo>
                      <a:pt x="607" y="2406"/>
                    </a:lnTo>
                    <a:lnTo>
                      <a:pt x="628" y="2448"/>
                    </a:lnTo>
                    <a:lnTo>
                      <a:pt x="837" y="2532"/>
                    </a:lnTo>
                    <a:lnTo>
                      <a:pt x="879" y="2616"/>
                    </a:lnTo>
                    <a:lnTo>
                      <a:pt x="983" y="2574"/>
                    </a:lnTo>
                    <a:lnTo>
                      <a:pt x="1088" y="2657"/>
                    </a:lnTo>
                    <a:lnTo>
                      <a:pt x="1172" y="2532"/>
                    </a:lnTo>
                    <a:lnTo>
                      <a:pt x="1381" y="2553"/>
                    </a:lnTo>
                    <a:lnTo>
                      <a:pt x="1276" y="2678"/>
                    </a:lnTo>
                    <a:lnTo>
                      <a:pt x="1297" y="2762"/>
                    </a:lnTo>
                    <a:lnTo>
                      <a:pt x="1339" y="2888"/>
                    </a:lnTo>
                    <a:lnTo>
                      <a:pt x="1486" y="2888"/>
                    </a:lnTo>
                    <a:lnTo>
                      <a:pt x="1569" y="2971"/>
                    </a:lnTo>
                    <a:lnTo>
                      <a:pt x="1569" y="3055"/>
                    </a:lnTo>
                    <a:lnTo>
                      <a:pt x="1507" y="3097"/>
                    </a:lnTo>
                    <a:lnTo>
                      <a:pt x="1590" y="3201"/>
                    </a:lnTo>
                    <a:lnTo>
                      <a:pt x="1716" y="3139"/>
                    </a:lnTo>
                    <a:lnTo>
                      <a:pt x="1883" y="3139"/>
                    </a:lnTo>
                    <a:lnTo>
                      <a:pt x="1925" y="3201"/>
                    </a:lnTo>
                    <a:lnTo>
                      <a:pt x="1988" y="3180"/>
                    </a:lnTo>
                    <a:lnTo>
                      <a:pt x="2197" y="3264"/>
                    </a:lnTo>
                    <a:lnTo>
                      <a:pt x="2343" y="3180"/>
                    </a:lnTo>
                    <a:lnTo>
                      <a:pt x="2490" y="3201"/>
                    </a:lnTo>
                    <a:lnTo>
                      <a:pt x="2553" y="3160"/>
                    </a:lnTo>
                    <a:lnTo>
                      <a:pt x="2699" y="3201"/>
                    </a:lnTo>
                    <a:lnTo>
                      <a:pt x="2804" y="3201"/>
                    </a:lnTo>
                    <a:lnTo>
                      <a:pt x="3013" y="3243"/>
                    </a:lnTo>
                    <a:lnTo>
                      <a:pt x="3076" y="3180"/>
                    </a:lnTo>
                    <a:lnTo>
                      <a:pt x="3222" y="3139"/>
                    </a:lnTo>
                    <a:lnTo>
                      <a:pt x="3264" y="3055"/>
                    </a:lnTo>
                    <a:lnTo>
                      <a:pt x="3599" y="2888"/>
                    </a:lnTo>
                    <a:lnTo>
                      <a:pt x="3766" y="2867"/>
                    </a:lnTo>
                    <a:lnTo>
                      <a:pt x="3955" y="2888"/>
                    </a:lnTo>
                    <a:lnTo>
                      <a:pt x="4122" y="2971"/>
                    </a:lnTo>
                    <a:lnTo>
                      <a:pt x="4185" y="3034"/>
                    </a:lnTo>
                    <a:lnTo>
                      <a:pt x="4289" y="2992"/>
                    </a:lnTo>
                    <a:lnTo>
                      <a:pt x="4436" y="3055"/>
                    </a:lnTo>
                    <a:lnTo>
                      <a:pt x="4478" y="3139"/>
                    </a:lnTo>
                    <a:lnTo>
                      <a:pt x="4603" y="3139"/>
                    </a:lnTo>
                    <a:lnTo>
                      <a:pt x="4582" y="2992"/>
                    </a:lnTo>
                    <a:lnTo>
                      <a:pt x="4624" y="2888"/>
                    </a:lnTo>
                    <a:lnTo>
                      <a:pt x="4624" y="2720"/>
                    </a:lnTo>
                    <a:lnTo>
                      <a:pt x="4603" y="2636"/>
                    </a:lnTo>
                    <a:lnTo>
                      <a:pt x="4645" y="2553"/>
                    </a:lnTo>
                    <a:lnTo>
                      <a:pt x="4708" y="2427"/>
                    </a:lnTo>
                    <a:lnTo>
                      <a:pt x="4896" y="2427"/>
                    </a:lnTo>
                    <a:lnTo>
                      <a:pt x="5022" y="2406"/>
                    </a:lnTo>
                    <a:lnTo>
                      <a:pt x="5105" y="2239"/>
                    </a:lnTo>
                    <a:lnTo>
                      <a:pt x="5105" y="2155"/>
                    </a:lnTo>
                    <a:lnTo>
                      <a:pt x="5043" y="2113"/>
                    </a:lnTo>
                    <a:lnTo>
                      <a:pt x="5105" y="2051"/>
                    </a:lnTo>
                    <a:lnTo>
                      <a:pt x="5001" y="1988"/>
                    </a:lnTo>
                    <a:lnTo>
                      <a:pt x="4812" y="1988"/>
                    </a:lnTo>
                    <a:lnTo>
                      <a:pt x="4729" y="2051"/>
                    </a:lnTo>
                    <a:lnTo>
                      <a:pt x="4520" y="2051"/>
                    </a:lnTo>
                    <a:lnTo>
                      <a:pt x="4373" y="2009"/>
                    </a:lnTo>
                    <a:lnTo>
                      <a:pt x="4268" y="1841"/>
                    </a:lnTo>
                    <a:lnTo>
                      <a:pt x="4185" y="1695"/>
                    </a:lnTo>
                    <a:lnTo>
                      <a:pt x="4206" y="1151"/>
                    </a:lnTo>
                    <a:lnTo>
                      <a:pt x="4101" y="983"/>
                    </a:lnTo>
                    <a:lnTo>
                      <a:pt x="4080" y="837"/>
                    </a:lnTo>
                    <a:lnTo>
                      <a:pt x="3766" y="565"/>
                    </a:lnTo>
                    <a:lnTo>
                      <a:pt x="3745" y="460"/>
                    </a:lnTo>
                    <a:lnTo>
                      <a:pt x="3494" y="251"/>
                    </a:lnTo>
                    <a:lnTo>
                      <a:pt x="343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1" name="Google Shape;621;p35"/>
              <p:cNvSpPr/>
              <p:nvPr/>
            </p:nvSpPr>
            <p:spPr>
              <a:xfrm>
                <a:off x="3989150" y="2555400"/>
                <a:ext cx="83725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114" extrusionOk="0">
                    <a:moveTo>
                      <a:pt x="2490" y="1"/>
                    </a:moveTo>
                    <a:lnTo>
                      <a:pt x="2323" y="22"/>
                    </a:lnTo>
                    <a:lnTo>
                      <a:pt x="1988" y="189"/>
                    </a:lnTo>
                    <a:lnTo>
                      <a:pt x="1946" y="273"/>
                    </a:lnTo>
                    <a:lnTo>
                      <a:pt x="1800" y="314"/>
                    </a:lnTo>
                    <a:lnTo>
                      <a:pt x="1737" y="377"/>
                    </a:lnTo>
                    <a:lnTo>
                      <a:pt x="1528" y="335"/>
                    </a:lnTo>
                    <a:lnTo>
                      <a:pt x="1423" y="335"/>
                    </a:lnTo>
                    <a:lnTo>
                      <a:pt x="1277" y="294"/>
                    </a:lnTo>
                    <a:lnTo>
                      <a:pt x="1214" y="335"/>
                    </a:lnTo>
                    <a:lnTo>
                      <a:pt x="1067" y="314"/>
                    </a:lnTo>
                    <a:lnTo>
                      <a:pt x="921" y="398"/>
                    </a:lnTo>
                    <a:lnTo>
                      <a:pt x="712" y="314"/>
                    </a:lnTo>
                    <a:lnTo>
                      <a:pt x="649" y="335"/>
                    </a:lnTo>
                    <a:lnTo>
                      <a:pt x="607" y="273"/>
                    </a:lnTo>
                    <a:lnTo>
                      <a:pt x="440" y="273"/>
                    </a:lnTo>
                    <a:lnTo>
                      <a:pt x="314" y="335"/>
                    </a:lnTo>
                    <a:lnTo>
                      <a:pt x="231" y="231"/>
                    </a:lnTo>
                    <a:lnTo>
                      <a:pt x="293" y="189"/>
                    </a:lnTo>
                    <a:lnTo>
                      <a:pt x="293" y="105"/>
                    </a:lnTo>
                    <a:lnTo>
                      <a:pt x="210" y="22"/>
                    </a:lnTo>
                    <a:lnTo>
                      <a:pt x="63" y="22"/>
                    </a:lnTo>
                    <a:lnTo>
                      <a:pt x="84" y="126"/>
                    </a:lnTo>
                    <a:lnTo>
                      <a:pt x="0" y="210"/>
                    </a:lnTo>
                    <a:lnTo>
                      <a:pt x="63" y="440"/>
                    </a:lnTo>
                    <a:lnTo>
                      <a:pt x="231" y="628"/>
                    </a:lnTo>
                    <a:lnTo>
                      <a:pt x="314" y="754"/>
                    </a:lnTo>
                    <a:lnTo>
                      <a:pt x="272" y="900"/>
                    </a:lnTo>
                    <a:lnTo>
                      <a:pt x="63" y="1068"/>
                    </a:lnTo>
                    <a:lnTo>
                      <a:pt x="84" y="1172"/>
                    </a:lnTo>
                    <a:lnTo>
                      <a:pt x="168" y="1277"/>
                    </a:lnTo>
                    <a:lnTo>
                      <a:pt x="105" y="1382"/>
                    </a:lnTo>
                    <a:lnTo>
                      <a:pt x="335" y="1570"/>
                    </a:lnTo>
                    <a:lnTo>
                      <a:pt x="503" y="1842"/>
                    </a:lnTo>
                    <a:lnTo>
                      <a:pt x="523" y="1988"/>
                    </a:lnTo>
                    <a:lnTo>
                      <a:pt x="523" y="2093"/>
                    </a:lnTo>
                    <a:lnTo>
                      <a:pt x="607" y="2114"/>
                    </a:lnTo>
                    <a:lnTo>
                      <a:pt x="795" y="2114"/>
                    </a:lnTo>
                    <a:lnTo>
                      <a:pt x="942" y="2093"/>
                    </a:lnTo>
                    <a:lnTo>
                      <a:pt x="1026" y="1988"/>
                    </a:lnTo>
                    <a:lnTo>
                      <a:pt x="1172" y="2009"/>
                    </a:lnTo>
                    <a:lnTo>
                      <a:pt x="1319" y="2009"/>
                    </a:lnTo>
                    <a:lnTo>
                      <a:pt x="1339" y="2114"/>
                    </a:lnTo>
                    <a:lnTo>
                      <a:pt x="1444" y="2114"/>
                    </a:lnTo>
                    <a:lnTo>
                      <a:pt x="1528" y="2051"/>
                    </a:lnTo>
                    <a:lnTo>
                      <a:pt x="1653" y="2051"/>
                    </a:lnTo>
                    <a:lnTo>
                      <a:pt x="1737" y="2114"/>
                    </a:lnTo>
                    <a:lnTo>
                      <a:pt x="1863" y="2072"/>
                    </a:lnTo>
                    <a:lnTo>
                      <a:pt x="2093" y="2072"/>
                    </a:lnTo>
                    <a:lnTo>
                      <a:pt x="2176" y="2009"/>
                    </a:lnTo>
                    <a:lnTo>
                      <a:pt x="2114" y="1905"/>
                    </a:lnTo>
                    <a:lnTo>
                      <a:pt x="2114" y="1779"/>
                    </a:lnTo>
                    <a:lnTo>
                      <a:pt x="2281" y="1675"/>
                    </a:lnTo>
                    <a:lnTo>
                      <a:pt x="2323" y="1675"/>
                    </a:lnTo>
                    <a:lnTo>
                      <a:pt x="2427" y="1570"/>
                    </a:lnTo>
                    <a:lnTo>
                      <a:pt x="2511" y="1570"/>
                    </a:lnTo>
                    <a:lnTo>
                      <a:pt x="2595" y="1486"/>
                    </a:lnTo>
                    <a:lnTo>
                      <a:pt x="2741" y="1486"/>
                    </a:lnTo>
                    <a:lnTo>
                      <a:pt x="2909" y="1633"/>
                    </a:lnTo>
                    <a:lnTo>
                      <a:pt x="3013" y="1549"/>
                    </a:lnTo>
                    <a:lnTo>
                      <a:pt x="3118" y="1570"/>
                    </a:lnTo>
                    <a:lnTo>
                      <a:pt x="3034" y="1444"/>
                    </a:lnTo>
                    <a:lnTo>
                      <a:pt x="2930" y="1256"/>
                    </a:lnTo>
                    <a:lnTo>
                      <a:pt x="2825" y="1256"/>
                    </a:lnTo>
                    <a:lnTo>
                      <a:pt x="2804" y="1172"/>
                    </a:lnTo>
                    <a:lnTo>
                      <a:pt x="2951" y="1068"/>
                    </a:lnTo>
                    <a:lnTo>
                      <a:pt x="3013" y="942"/>
                    </a:lnTo>
                    <a:lnTo>
                      <a:pt x="2992" y="712"/>
                    </a:lnTo>
                    <a:lnTo>
                      <a:pt x="3139" y="545"/>
                    </a:lnTo>
                    <a:lnTo>
                      <a:pt x="3244" y="586"/>
                    </a:lnTo>
                    <a:lnTo>
                      <a:pt x="3327" y="503"/>
                    </a:lnTo>
                    <a:lnTo>
                      <a:pt x="3348" y="294"/>
                    </a:lnTo>
                    <a:lnTo>
                      <a:pt x="3327" y="273"/>
                    </a:lnTo>
                    <a:lnTo>
                      <a:pt x="3202" y="273"/>
                    </a:lnTo>
                    <a:lnTo>
                      <a:pt x="3160" y="189"/>
                    </a:lnTo>
                    <a:lnTo>
                      <a:pt x="3013" y="126"/>
                    </a:lnTo>
                    <a:lnTo>
                      <a:pt x="2909" y="168"/>
                    </a:lnTo>
                    <a:lnTo>
                      <a:pt x="2846" y="105"/>
                    </a:lnTo>
                    <a:lnTo>
                      <a:pt x="2679" y="22"/>
                    </a:lnTo>
                    <a:lnTo>
                      <a:pt x="2490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622" name="Google Shape;622;p35"/>
              <p:cNvGrpSpPr/>
              <p:nvPr/>
            </p:nvGrpSpPr>
            <p:grpSpPr>
              <a:xfrm>
                <a:off x="3866750" y="2520350"/>
                <a:ext cx="78475" cy="60700"/>
                <a:chOff x="3866750" y="2520350"/>
                <a:chExt cx="78475" cy="60700"/>
              </a:xfrm>
            </p:grpSpPr>
            <p:sp>
              <p:nvSpPr>
                <p:cNvPr id="623" name="Google Shape;623;p35"/>
                <p:cNvSpPr/>
                <p:nvPr/>
              </p:nvSpPr>
              <p:spPr>
                <a:xfrm>
                  <a:off x="3877200" y="2546500"/>
                  <a:ext cx="47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" h="252" extrusionOk="0">
                      <a:moveTo>
                        <a:pt x="1" y="1"/>
                      </a:moveTo>
                      <a:lnTo>
                        <a:pt x="84" y="126"/>
                      </a:lnTo>
                      <a:lnTo>
                        <a:pt x="63" y="147"/>
                      </a:lnTo>
                      <a:lnTo>
                        <a:pt x="168" y="252"/>
                      </a:lnTo>
                      <a:lnTo>
                        <a:pt x="189" y="252"/>
                      </a:lnTo>
                      <a:lnTo>
                        <a:pt x="168" y="106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24" name="Google Shape;624;p35"/>
                <p:cNvSpPr/>
                <p:nvPr/>
              </p:nvSpPr>
              <p:spPr>
                <a:xfrm>
                  <a:off x="3882425" y="2554350"/>
                  <a:ext cx="2650" cy="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" h="127" extrusionOk="0">
                      <a:moveTo>
                        <a:pt x="1" y="1"/>
                      </a:moveTo>
                      <a:lnTo>
                        <a:pt x="106" y="126"/>
                      </a:lnTo>
                      <a:lnTo>
                        <a:pt x="85" y="4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25" name="Google Shape;625;p35"/>
                <p:cNvSpPr/>
                <p:nvPr/>
              </p:nvSpPr>
              <p:spPr>
                <a:xfrm>
                  <a:off x="3866750" y="2520350"/>
                  <a:ext cx="78475" cy="6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9" h="2428" extrusionOk="0">
                      <a:moveTo>
                        <a:pt x="1653" y="1"/>
                      </a:moveTo>
                      <a:lnTo>
                        <a:pt x="1653" y="22"/>
                      </a:lnTo>
                      <a:lnTo>
                        <a:pt x="1402" y="22"/>
                      </a:lnTo>
                      <a:lnTo>
                        <a:pt x="1046" y="210"/>
                      </a:lnTo>
                      <a:lnTo>
                        <a:pt x="1025" y="356"/>
                      </a:lnTo>
                      <a:lnTo>
                        <a:pt x="837" y="440"/>
                      </a:lnTo>
                      <a:lnTo>
                        <a:pt x="816" y="649"/>
                      </a:lnTo>
                      <a:lnTo>
                        <a:pt x="691" y="649"/>
                      </a:lnTo>
                      <a:lnTo>
                        <a:pt x="481" y="545"/>
                      </a:lnTo>
                      <a:lnTo>
                        <a:pt x="356" y="587"/>
                      </a:lnTo>
                      <a:lnTo>
                        <a:pt x="209" y="691"/>
                      </a:lnTo>
                      <a:lnTo>
                        <a:pt x="0" y="691"/>
                      </a:lnTo>
                      <a:lnTo>
                        <a:pt x="0" y="733"/>
                      </a:lnTo>
                      <a:lnTo>
                        <a:pt x="42" y="942"/>
                      </a:lnTo>
                      <a:lnTo>
                        <a:pt x="168" y="1068"/>
                      </a:lnTo>
                      <a:lnTo>
                        <a:pt x="168" y="1110"/>
                      </a:lnTo>
                      <a:lnTo>
                        <a:pt x="209" y="1152"/>
                      </a:lnTo>
                      <a:lnTo>
                        <a:pt x="356" y="942"/>
                      </a:lnTo>
                      <a:lnTo>
                        <a:pt x="377" y="796"/>
                      </a:lnTo>
                      <a:lnTo>
                        <a:pt x="461" y="691"/>
                      </a:lnTo>
                      <a:lnTo>
                        <a:pt x="607" y="691"/>
                      </a:lnTo>
                      <a:lnTo>
                        <a:pt x="628" y="796"/>
                      </a:lnTo>
                      <a:lnTo>
                        <a:pt x="733" y="900"/>
                      </a:lnTo>
                      <a:lnTo>
                        <a:pt x="774" y="1068"/>
                      </a:lnTo>
                      <a:lnTo>
                        <a:pt x="879" y="1256"/>
                      </a:lnTo>
                      <a:lnTo>
                        <a:pt x="1025" y="1403"/>
                      </a:lnTo>
                      <a:lnTo>
                        <a:pt x="1088" y="1403"/>
                      </a:lnTo>
                      <a:lnTo>
                        <a:pt x="1193" y="1507"/>
                      </a:lnTo>
                      <a:lnTo>
                        <a:pt x="1088" y="1486"/>
                      </a:lnTo>
                      <a:lnTo>
                        <a:pt x="1005" y="1507"/>
                      </a:lnTo>
                      <a:lnTo>
                        <a:pt x="942" y="1591"/>
                      </a:lnTo>
                      <a:lnTo>
                        <a:pt x="1005" y="1696"/>
                      </a:lnTo>
                      <a:lnTo>
                        <a:pt x="1130" y="1696"/>
                      </a:lnTo>
                      <a:lnTo>
                        <a:pt x="1256" y="1821"/>
                      </a:lnTo>
                      <a:lnTo>
                        <a:pt x="1360" y="1842"/>
                      </a:lnTo>
                      <a:lnTo>
                        <a:pt x="1423" y="1947"/>
                      </a:lnTo>
                      <a:lnTo>
                        <a:pt x="1465" y="2030"/>
                      </a:lnTo>
                      <a:lnTo>
                        <a:pt x="1611" y="2009"/>
                      </a:lnTo>
                      <a:lnTo>
                        <a:pt x="1862" y="2030"/>
                      </a:lnTo>
                      <a:lnTo>
                        <a:pt x="1988" y="2093"/>
                      </a:lnTo>
                      <a:lnTo>
                        <a:pt x="2281" y="2365"/>
                      </a:lnTo>
                      <a:lnTo>
                        <a:pt x="2197" y="2407"/>
                      </a:lnTo>
                      <a:lnTo>
                        <a:pt x="2072" y="2323"/>
                      </a:lnTo>
                      <a:lnTo>
                        <a:pt x="2155" y="2407"/>
                      </a:lnTo>
                      <a:lnTo>
                        <a:pt x="2260" y="2428"/>
                      </a:lnTo>
                      <a:lnTo>
                        <a:pt x="2302" y="2344"/>
                      </a:lnTo>
                      <a:lnTo>
                        <a:pt x="1925" y="1884"/>
                      </a:lnTo>
                      <a:lnTo>
                        <a:pt x="1444" y="1486"/>
                      </a:lnTo>
                      <a:lnTo>
                        <a:pt x="1423" y="1403"/>
                      </a:lnTo>
                      <a:lnTo>
                        <a:pt x="1465" y="1382"/>
                      </a:lnTo>
                      <a:lnTo>
                        <a:pt x="1402" y="1277"/>
                      </a:lnTo>
                      <a:lnTo>
                        <a:pt x="1360" y="1172"/>
                      </a:lnTo>
                      <a:lnTo>
                        <a:pt x="1235" y="1047"/>
                      </a:lnTo>
                      <a:lnTo>
                        <a:pt x="1193" y="1047"/>
                      </a:lnTo>
                      <a:lnTo>
                        <a:pt x="1151" y="963"/>
                      </a:lnTo>
                      <a:lnTo>
                        <a:pt x="1214" y="900"/>
                      </a:lnTo>
                      <a:lnTo>
                        <a:pt x="1214" y="775"/>
                      </a:lnTo>
                      <a:lnTo>
                        <a:pt x="1256" y="733"/>
                      </a:lnTo>
                      <a:lnTo>
                        <a:pt x="1402" y="838"/>
                      </a:lnTo>
                      <a:lnTo>
                        <a:pt x="1444" y="900"/>
                      </a:lnTo>
                      <a:lnTo>
                        <a:pt x="1528" y="880"/>
                      </a:lnTo>
                      <a:lnTo>
                        <a:pt x="1528" y="796"/>
                      </a:lnTo>
                      <a:lnTo>
                        <a:pt x="1632" y="775"/>
                      </a:lnTo>
                      <a:lnTo>
                        <a:pt x="1716" y="796"/>
                      </a:lnTo>
                      <a:lnTo>
                        <a:pt x="1758" y="733"/>
                      </a:lnTo>
                      <a:lnTo>
                        <a:pt x="1841" y="775"/>
                      </a:lnTo>
                      <a:lnTo>
                        <a:pt x="1883" y="733"/>
                      </a:lnTo>
                      <a:lnTo>
                        <a:pt x="1988" y="754"/>
                      </a:lnTo>
                      <a:lnTo>
                        <a:pt x="2051" y="859"/>
                      </a:lnTo>
                      <a:lnTo>
                        <a:pt x="2093" y="796"/>
                      </a:lnTo>
                      <a:lnTo>
                        <a:pt x="2239" y="859"/>
                      </a:lnTo>
                      <a:lnTo>
                        <a:pt x="2344" y="796"/>
                      </a:lnTo>
                      <a:lnTo>
                        <a:pt x="2365" y="859"/>
                      </a:lnTo>
                      <a:lnTo>
                        <a:pt x="2490" y="838"/>
                      </a:lnTo>
                      <a:lnTo>
                        <a:pt x="2616" y="880"/>
                      </a:lnTo>
                      <a:lnTo>
                        <a:pt x="2699" y="859"/>
                      </a:lnTo>
                      <a:lnTo>
                        <a:pt x="2804" y="963"/>
                      </a:lnTo>
                      <a:lnTo>
                        <a:pt x="2971" y="963"/>
                      </a:lnTo>
                      <a:lnTo>
                        <a:pt x="2992" y="984"/>
                      </a:lnTo>
                      <a:lnTo>
                        <a:pt x="2971" y="880"/>
                      </a:lnTo>
                      <a:lnTo>
                        <a:pt x="3097" y="859"/>
                      </a:lnTo>
                      <a:lnTo>
                        <a:pt x="3139" y="859"/>
                      </a:lnTo>
                      <a:lnTo>
                        <a:pt x="3139" y="796"/>
                      </a:lnTo>
                      <a:lnTo>
                        <a:pt x="3034" y="775"/>
                      </a:lnTo>
                      <a:lnTo>
                        <a:pt x="2971" y="733"/>
                      </a:lnTo>
                      <a:lnTo>
                        <a:pt x="2930" y="566"/>
                      </a:lnTo>
                      <a:lnTo>
                        <a:pt x="2888" y="419"/>
                      </a:lnTo>
                      <a:lnTo>
                        <a:pt x="2804" y="356"/>
                      </a:lnTo>
                      <a:lnTo>
                        <a:pt x="2699" y="482"/>
                      </a:lnTo>
                      <a:lnTo>
                        <a:pt x="2490" y="419"/>
                      </a:lnTo>
                      <a:lnTo>
                        <a:pt x="2197" y="356"/>
                      </a:lnTo>
                      <a:lnTo>
                        <a:pt x="2093" y="273"/>
                      </a:lnTo>
                      <a:lnTo>
                        <a:pt x="1988" y="231"/>
                      </a:lnTo>
                      <a:lnTo>
                        <a:pt x="1737" y="22"/>
                      </a:lnTo>
                      <a:lnTo>
                        <a:pt x="1653" y="1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26" name="Google Shape;626;p35"/>
                <p:cNvSpPr/>
                <p:nvPr/>
              </p:nvSpPr>
              <p:spPr>
                <a:xfrm>
                  <a:off x="3886100" y="2558550"/>
                  <a:ext cx="3675" cy="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" h="210" extrusionOk="0">
                      <a:moveTo>
                        <a:pt x="0" y="0"/>
                      </a:moveTo>
                      <a:lnTo>
                        <a:pt x="147" y="209"/>
                      </a:lnTo>
                      <a:lnTo>
                        <a:pt x="126" y="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627" name="Google Shape;627;p35"/>
              <p:cNvSpPr/>
              <p:nvPr/>
            </p:nvSpPr>
            <p:spPr>
              <a:xfrm>
                <a:off x="3799775" y="2577900"/>
                <a:ext cx="14675" cy="2932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173" extrusionOk="0">
                    <a:moveTo>
                      <a:pt x="461" y="0"/>
                    </a:moveTo>
                    <a:lnTo>
                      <a:pt x="440" y="105"/>
                    </a:lnTo>
                    <a:lnTo>
                      <a:pt x="482" y="147"/>
                    </a:lnTo>
                    <a:lnTo>
                      <a:pt x="461" y="251"/>
                    </a:lnTo>
                    <a:lnTo>
                      <a:pt x="419" y="251"/>
                    </a:lnTo>
                    <a:lnTo>
                      <a:pt x="357" y="210"/>
                    </a:lnTo>
                    <a:lnTo>
                      <a:pt x="273" y="251"/>
                    </a:lnTo>
                    <a:lnTo>
                      <a:pt x="106" y="335"/>
                    </a:lnTo>
                    <a:lnTo>
                      <a:pt x="22" y="461"/>
                    </a:lnTo>
                    <a:lnTo>
                      <a:pt x="106" y="523"/>
                    </a:lnTo>
                    <a:lnTo>
                      <a:pt x="64" y="565"/>
                    </a:lnTo>
                    <a:lnTo>
                      <a:pt x="1" y="565"/>
                    </a:lnTo>
                    <a:lnTo>
                      <a:pt x="22" y="649"/>
                    </a:lnTo>
                    <a:lnTo>
                      <a:pt x="106" y="691"/>
                    </a:lnTo>
                    <a:lnTo>
                      <a:pt x="106" y="754"/>
                    </a:lnTo>
                    <a:lnTo>
                      <a:pt x="64" y="775"/>
                    </a:lnTo>
                    <a:lnTo>
                      <a:pt x="106" y="837"/>
                    </a:lnTo>
                    <a:lnTo>
                      <a:pt x="168" y="879"/>
                    </a:lnTo>
                    <a:lnTo>
                      <a:pt x="168" y="963"/>
                    </a:lnTo>
                    <a:lnTo>
                      <a:pt x="210" y="963"/>
                    </a:lnTo>
                    <a:lnTo>
                      <a:pt x="252" y="1005"/>
                    </a:lnTo>
                    <a:lnTo>
                      <a:pt x="210" y="984"/>
                    </a:lnTo>
                    <a:lnTo>
                      <a:pt x="147" y="1067"/>
                    </a:lnTo>
                    <a:lnTo>
                      <a:pt x="210" y="1109"/>
                    </a:lnTo>
                    <a:lnTo>
                      <a:pt x="357" y="1172"/>
                    </a:lnTo>
                    <a:lnTo>
                      <a:pt x="461" y="1109"/>
                    </a:lnTo>
                    <a:lnTo>
                      <a:pt x="545" y="942"/>
                    </a:lnTo>
                    <a:lnTo>
                      <a:pt x="545" y="795"/>
                    </a:lnTo>
                    <a:lnTo>
                      <a:pt x="587" y="544"/>
                    </a:lnTo>
                    <a:lnTo>
                      <a:pt x="545" y="314"/>
                    </a:lnTo>
                    <a:lnTo>
                      <a:pt x="545" y="147"/>
                    </a:lnTo>
                    <a:lnTo>
                      <a:pt x="524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8" name="Google Shape;628;p35"/>
              <p:cNvSpPr/>
              <p:nvPr/>
            </p:nvSpPr>
            <p:spPr>
              <a:xfrm>
                <a:off x="3567525" y="2564825"/>
                <a:ext cx="160625" cy="134450"/>
              </a:xfrm>
              <a:custGeom>
                <a:avLst/>
                <a:gdLst/>
                <a:ahLst/>
                <a:cxnLst/>
                <a:rect l="l" t="t" r="r" b="b"/>
                <a:pathLst>
                  <a:path w="6425" h="5378" extrusionOk="0">
                    <a:moveTo>
                      <a:pt x="817" y="0"/>
                    </a:moveTo>
                    <a:lnTo>
                      <a:pt x="733" y="42"/>
                    </a:lnTo>
                    <a:lnTo>
                      <a:pt x="712" y="21"/>
                    </a:lnTo>
                    <a:lnTo>
                      <a:pt x="503" y="126"/>
                    </a:lnTo>
                    <a:lnTo>
                      <a:pt x="524" y="209"/>
                    </a:lnTo>
                    <a:lnTo>
                      <a:pt x="608" y="251"/>
                    </a:lnTo>
                    <a:lnTo>
                      <a:pt x="524" y="335"/>
                    </a:lnTo>
                    <a:lnTo>
                      <a:pt x="336" y="356"/>
                    </a:lnTo>
                    <a:lnTo>
                      <a:pt x="252" y="335"/>
                    </a:lnTo>
                    <a:lnTo>
                      <a:pt x="43" y="419"/>
                    </a:lnTo>
                    <a:lnTo>
                      <a:pt x="1" y="544"/>
                    </a:lnTo>
                    <a:lnTo>
                      <a:pt x="43" y="670"/>
                    </a:lnTo>
                    <a:lnTo>
                      <a:pt x="126" y="649"/>
                    </a:lnTo>
                    <a:lnTo>
                      <a:pt x="126" y="691"/>
                    </a:lnTo>
                    <a:lnTo>
                      <a:pt x="189" y="733"/>
                    </a:lnTo>
                    <a:lnTo>
                      <a:pt x="147" y="879"/>
                    </a:lnTo>
                    <a:lnTo>
                      <a:pt x="210" y="900"/>
                    </a:lnTo>
                    <a:lnTo>
                      <a:pt x="294" y="837"/>
                    </a:lnTo>
                    <a:lnTo>
                      <a:pt x="252" y="963"/>
                    </a:lnTo>
                    <a:lnTo>
                      <a:pt x="315" y="1005"/>
                    </a:lnTo>
                    <a:lnTo>
                      <a:pt x="252" y="1088"/>
                    </a:lnTo>
                    <a:lnTo>
                      <a:pt x="357" y="1109"/>
                    </a:lnTo>
                    <a:lnTo>
                      <a:pt x="231" y="1256"/>
                    </a:lnTo>
                    <a:lnTo>
                      <a:pt x="231" y="1277"/>
                    </a:lnTo>
                    <a:lnTo>
                      <a:pt x="482" y="1214"/>
                    </a:lnTo>
                    <a:lnTo>
                      <a:pt x="587" y="1256"/>
                    </a:lnTo>
                    <a:lnTo>
                      <a:pt x="566" y="1381"/>
                    </a:lnTo>
                    <a:lnTo>
                      <a:pt x="629" y="1465"/>
                    </a:lnTo>
                    <a:lnTo>
                      <a:pt x="796" y="1360"/>
                    </a:lnTo>
                    <a:lnTo>
                      <a:pt x="1110" y="1423"/>
                    </a:lnTo>
                    <a:lnTo>
                      <a:pt x="1214" y="1318"/>
                    </a:lnTo>
                    <a:lnTo>
                      <a:pt x="1486" y="1360"/>
                    </a:lnTo>
                    <a:lnTo>
                      <a:pt x="1507" y="1486"/>
                    </a:lnTo>
                    <a:lnTo>
                      <a:pt x="1612" y="1632"/>
                    </a:lnTo>
                    <a:lnTo>
                      <a:pt x="1591" y="1737"/>
                    </a:lnTo>
                    <a:lnTo>
                      <a:pt x="1445" y="1737"/>
                    </a:lnTo>
                    <a:lnTo>
                      <a:pt x="1235" y="1946"/>
                    </a:lnTo>
                    <a:lnTo>
                      <a:pt x="1256" y="2114"/>
                    </a:lnTo>
                    <a:lnTo>
                      <a:pt x="1235" y="2469"/>
                    </a:lnTo>
                    <a:lnTo>
                      <a:pt x="1089" y="2616"/>
                    </a:lnTo>
                    <a:lnTo>
                      <a:pt x="1194" y="2720"/>
                    </a:lnTo>
                    <a:lnTo>
                      <a:pt x="1047" y="2930"/>
                    </a:lnTo>
                    <a:lnTo>
                      <a:pt x="942" y="2888"/>
                    </a:lnTo>
                    <a:lnTo>
                      <a:pt x="817" y="2930"/>
                    </a:lnTo>
                    <a:lnTo>
                      <a:pt x="963" y="3202"/>
                    </a:lnTo>
                    <a:lnTo>
                      <a:pt x="1089" y="3285"/>
                    </a:lnTo>
                    <a:lnTo>
                      <a:pt x="1089" y="3515"/>
                    </a:lnTo>
                    <a:lnTo>
                      <a:pt x="922" y="3704"/>
                    </a:lnTo>
                    <a:lnTo>
                      <a:pt x="984" y="3871"/>
                    </a:lnTo>
                    <a:lnTo>
                      <a:pt x="1131" y="3871"/>
                    </a:lnTo>
                    <a:lnTo>
                      <a:pt x="1089" y="3976"/>
                    </a:lnTo>
                    <a:lnTo>
                      <a:pt x="963" y="4080"/>
                    </a:lnTo>
                    <a:lnTo>
                      <a:pt x="838" y="4331"/>
                    </a:lnTo>
                    <a:lnTo>
                      <a:pt x="922" y="4457"/>
                    </a:lnTo>
                    <a:lnTo>
                      <a:pt x="922" y="4603"/>
                    </a:lnTo>
                    <a:lnTo>
                      <a:pt x="1026" y="4624"/>
                    </a:lnTo>
                    <a:lnTo>
                      <a:pt x="1173" y="4645"/>
                    </a:lnTo>
                    <a:lnTo>
                      <a:pt x="1403" y="4875"/>
                    </a:lnTo>
                    <a:lnTo>
                      <a:pt x="1382" y="4917"/>
                    </a:lnTo>
                    <a:lnTo>
                      <a:pt x="1486" y="5168"/>
                    </a:lnTo>
                    <a:lnTo>
                      <a:pt x="1675" y="5357"/>
                    </a:lnTo>
                    <a:lnTo>
                      <a:pt x="1842" y="5378"/>
                    </a:lnTo>
                    <a:lnTo>
                      <a:pt x="2010" y="5273"/>
                    </a:lnTo>
                    <a:lnTo>
                      <a:pt x="2010" y="5168"/>
                    </a:lnTo>
                    <a:lnTo>
                      <a:pt x="2093" y="5085"/>
                    </a:lnTo>
                    <a:lnTo>
                      <a:pt x="2303" y="5064"/>
                    </a:lnTo>
                    <a:lnTo>
                      <a:pt x="2470" y="4875"/>
                    </a:lnTo>
                    <a:lnTo>
                      <a:pt x="2679" y="4855"/>
                    </a:lnTo>
                    <a:lnTo>
                      <a:pt x="2784" y="4813"/>
                    </a:lnTo>
                    <a:lnTo>
                      <a:pt x="3035" y="4875"/>
                    </a:lnTo>
                    <a:lnTo>
                      <a:pt x="3181" y="4917"/>
                    </a:lnTo>
                    <a:lnTo>
                      <a:pt x="3202" y="4855"/>
                    </a:lnTo>
                    <a:lnTo>
                      <a:pt x="3307" y="4855"/>
                    </a:lnTo>
                    <a:lnTo>
                      <a:pt x="3411" y="4938"/>
                    </a:lnTo>
                    <a:lnTo>
                      <a:pt x="3495" y="4855"/>
                    </a:lnTo>
                    <a:lnTo>
                      <a:pt x="3558" y="4750"/>
                    </a:lnTo>
                    <a:lnTo>
                      <a:pt x="3663" y="4855"/>
                    </a:lnTo>
                    <a:lnTo>
                      <a:pt x="3788" y="4917"/>
                    </a:lnTo>
                    <a:lnTo>
                      <a:pt x="3914" y="4708"/>
                    </a:lnTo>
                    <a:lnTo>
                      <a:pt x="3914" y="4603"/>
                    </a:lnTo>
                    <a:lnTo>
                      <a:pt x="4248" y="4436"/>
                    </a:lnTo>
                    <a:lnTo>
                      <a:pt x="4458" y="4436"/>
                    </a:lnTo>
                    <a:lnTo>
                      <a:pt x="4520" y="4352"/>
                    </a:lnTo>
                    <a:lnTo>
                      <a:pt x="4458" y="4311"/>
                    </a:lnTo>
                    <a:lnTo>
                      <a:pt x="4499" y="4143"/>
                    </a:lnTo>
                    <a:lnTo>
                      <a:pt x="4667" y="3892"/>
                    </a:lnTo>
                    <a:lnTo>
                      <a:pt x="4667" y="3766"/>
                    </a:lnTo>
                    <a:lnTo>
                      <a:pt x="4855" y="3704"/>
                    </a:lnTo>
                    <a:lnTo>
                      <a:pt x="4981" y="3578"/>
                    </a:lnTo>
                    <a:lnTo>
                      <a:pt x="4855" y="3390"/>
                    </a:lnTo>
                    <a:lnTo>
                      <a:pt x="4771" y="3348"/>
                    </a:lnTo>
                    <a:lnTo>
                      <a:pt x="4751" y="3243"/>
                    </a:lnTo>
                    <a:lnTo>
                      <a:pt x="4646" y="3076"/>
                    </a:lnTo>
                    <a:lnTo>
                      <a:pt x="4730" y="2992"/>
                    </a:lnTo>
                    <a:lnTo>
                      <a:pt x="4960" y="2637"/>
                    </a:lnTo>
                    <a:lnTo>
                      <a:pt x="5064" y="2574"/>
                    </a:lnTo>
                    <a:lnTo>
                      <a:pt x="5232" y="2302"/>
                    </a:lnTo>
                    <a:lnTo>
                      <a:pt x="5274" y="2323"/>
                    </a:lnTo>
                    <a:lnTo>
                      <a:pt x="5253" y="2344"/>
                    </a:lnTo>
                    <a:lnTo>
                      <a:pt x="5253" y="2365"/>
                    </a:lnTo>
                    <a:lnTo>
                      <a:pt x="5336" y="2323"/>
                    </a:lnTo>
                    <a:lnTo>
                      <a:pt x="5357" y="2197"/>
                    </a:lnTo>
                    <a:lnTo>
                      <a:pt x="5295" y="2134"/>
                    </a:lnTo>
                    <a:lnTo>
                      <a:pt x="5441" y="2051"/>
                    </a:lnTo>
                    <a:lnTo>
                      <a:pt x="5567" y="1946"/>
                    </a:lnTo>
                    <a:lnTo>
                      <a:pt x="5776" y="1946"/>
                    </a:lnTo>
                    <a:lnTo>
                      <a:pt x="5964" y="1883"/>
                    </a:lnTo>
                    <a:lnTo>
                      <a:pt x="6069" y="1737"/>
                    </a:lnTo>
                    <a:lnTo>
                      <a:pt x="6278" y="1611"/>
                    </a:lnTo>
                    <a:lnTo>
                      <a:pt x="6320" y="1507"/>
                    </a:lnTo>
                    <a:lnTo>
                      <a:pt x="6341" y="1381"/>
                    </a:lnTo>
                    <a:lnTo>
                      <a:pt x="6320" y="1193"/>
                    </a:lnTo>
                    <a:lnTo>
                      <a:pt x="6424" y="1151"/>
                    </a:lnTo>
                    <a:lnTo>
                      <a:pt x="6424" y="1088"/>
                    </a:lnTo>
                    <a:lnTo>
                      <a:pt x="6341" y="1067"/>
                    </a:lnTo>
                    <a:lnTo>
                      <a:pt x="6215" y="879"/>
                    </a:lnTo>
                    <a:lnTo>
                      <a:pt x="5964" y="900"/>
                    </a:lnTo>
                    <a:lnTo>
                      <a:pt x="5797" y="837"/>
                    </a:lnTo>
                    <a:lnTo>
                      <a:pt x="5629" y="837"/>
                    </a:lnTo>
                    <a:lnTo>
                      <a:pt x="5525" y="774"/>
                    </a:lnTo>
                    <a:lnTo>
                      <a:pt x="5253" y="774"/>
                    </a:lnTo>
                    <a:lnTo>
                      <a:pt x="5148" y="879"/>
                    </a:lnTo>
                    <a:lnTo>
                      <a:pt x="5064" y="837"/>
                    </a:lnTo>
                    <a:lnTo>
                      <a:pt x="4918" y="837"/>
                    </a:lnTo>
                    <a:lnTo>
                      <a:pt x="4792" y="691"/>
                    </a:lnTo>
                    <a:lnTo>
                      <a:pt x="4688" y="753"/>
                    </a:lnTo>
                    <a:lnTo>
                      <a:pt x="4583" y="649"/>
                    </a:lnTo>
                    <a:lnTo>
                      <a:pt x="4332" y="565"/>
                    </a:lnTo>
                    <a:lnTo>
                      <a:pt x="4186" y="586"/>
                    </a:lnTo>
                    <a:lnTo>
                      <a:pt x="4207" y="523"/>
                    </a:lnTo>
                    <a:lnTo>
                      <a:pt x="4186" y="377"/>
                    </a:lnTo>
                    <a:lnTo>
                      <a:pt x="4102" y="377"/>
                    </a:lnTo>
                    <a:lnTo>
                      <a:pt x="4102" y="356"/>
                    </a:lnTo>
                    <a:lnTo>
                      <a:pt x="3997" y="314"/>
                    </a:lnTo>
                    <a:lnTo>
                      <a:pt x="3955" y="335"/>
                    </a:lnTo>
                    <a:lnTo>
                      <a:pt x="3872" y="335"/>
                    </a:lnTo>
                    <a:lnTo>
                      <a:pt x="3809" y="419"/>
                    </a:lnTo>
                    <a:lnTo>
                      <a:pt x="3495" y="230"/>
                    </a:lnTo>
                    <a:lnTo>
                      <a:pt x="3391" y="230"/>
                    </a:lnTo>
                    <a:lnTo>
                      <a:pt x="3286" y="335"/>
                    </a:lnTo>
                    <a:lnTo>
                      <a:pt x="3077" y="272"/>
                    </a:lnTo>
                    <a:lnTo>
                      <a:pt x="3035" y="168"/>
                    </a:lnTo>
                    <a:lnTo>
                      <a:pt x="2826" y="147"/>
                    </a:lnTo>
                    <a:lnTo>
                      <a:pt x="2533" y="272"/>
                    </a:lnTo>
                    <a:lnTo>
                      <a:pt x="2344" y="230"/>
                    </a:lnTo>
                    <a:lnTo>
                      <a:pt x="1926" y="168"/>
                    </a:lnTo>
                    <a:lnTo>
                      <a:pt x="1779" y="105"/>
                    </a:lnTo>
                    <a:lnTo>
                      <a:pt x="1758" y="42"/>
                    </a:lnTo>
                    <a:lnTo>
                      <a:pt x="1570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73" y="105"/>
                    </a:lnTo>
                    <a:lnTo>
                      <a:pt x="1068" y="168"/>
                    </a:lnTo>
                    <a:lnTo>
                      <a:pt x="942" y="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9" name="Google Shape;629;p35"/>
              <p:cNvSpPr/>
              <p:nvPr/>
            </p:nvSpPr>
            <p:spPr>
              <a:xfrm>
                <a:off x="4298300" y="2628625"/>
                <a:ext cx="2512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797" extrusionOk="0">
                    <a:moveTo>
                      <a:pt x="189" y="1"/>
                    </a:moveTo>
                    <a:lnTo>
                      <a:pt x="84" y="64"/>
                    </a:lnTo>
                    <a:lnTo>
                      <a:pt x="0" y="64"/>
                    </a:lnTo>
                    <a:lnTo>
                      <a:pt x="0" y="106"/>
                    </a:lnTo>
                    <a:lnTo>
                      <a:pt x="42" y="106"/>
                    </a:lnTo>
                    <a:lnTo>
                      <a:pt x="105" y="189"/>
                    </a:lnTo>
                    <a:lnTo>
                      <a:pt x="189" y="189"/>
                    </a:lnTo>
                    <a:lnTo>
                      <a:pt x="251" y="294"/>
                    </a:lnTo>
                    <a:lnTo>
                      <a:pt x="209" y="378"/>
                    </a:lnTo>
                    <a:lnTo>
                      <a:pt x="481" y="503"/>
                    </a:lnTo>
                    <a:lnTo>
                      <a:pt x="502" y="629"/>
                    </a:lnTo>
                    <a:lnTo>
                      <a:pt x="670" y="712"/>
                    </a:lnTo>
                    <a:lnTo>
                      <a:pt x="795" y="712"/>
                    </a:lnTo>
                    <a:lnTo>
                      <a:pt x="984" y="796"/>
                    </a:lnTo>
                    <a:lnTo>
                      <a:pt x="1005" y="712"/>
                    </a:lnTo>
                    <a:lnTo>
                      <a:pt x="733" y="315"/>
                    </a:lnTo>
                    <a:lnTo>
                      <a:pt x="586" y="273"/>
                    </a:lnTo>
                    <a:lnTo>
                      <a:pt x="502" y="85"/>
                    </a:lnTo>
                    <a:lnTo>
                      <a:pt x="398" y="85"/>
                    </a:lnTo>
                    <a:lnTo>
                      <a:pt x="356" y="126"/>
                    </a:lnTo>
                    <a:lnTo>
                      <a:pt x="189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0" name="Google Shape;630;p35"/>
              <p:cNvSpPr/>
              <p:nvPr/>
            </p:nvSpPr>
            <p:spPr>
              <a:xfrm>
                <a:off x="4292025" y="2631250"/>
                <a:ext cx="295050" cy="237500"/>
              </a:xfrm>
              <a:custGeom>
                <a:avLst/>
                <a:gdLst/>
                <a:ahLst/>
                <a:cxnLst/>
                <a:rect l="l" t="t" r="r" b="b"/>
                <a:pathLst>
                  <a:path w="11802" h="9500" extrusionOk="0">
                    <a:moveTo>
                      <a:pt x="502" y="1863"/>
                    </a:moveTo>
                    <a:lnTo>
                      <a:pt x="502" y="1884"/>
                    </a:lnTo>
                    <a:lnTo>
                      <a:pt x="506" y="1864"/>
                    </a:lnTo>
                    <a:lnTo>
                      <a:pt x="506" y="1864"/>
                    </a:lnTo>
                    <a:lnTo>
                      <a:pt x="502" y="1863"/>
                    </a:lnTo>
                    <a:close/>
                    <a:moveTo>
                      <a:pt x="251" y="1"/>
                    </a:moveTo>
                    <a:lnTo>
                      <a:pt x="209" y="63"/>
                    </a:lnTo>
                    <a:lnTo>
                      <a:pt x="147" y="210"/>
                    </a:lnTo>
                    <a:lnTo>
                      <a:pt x="0" y="210"/>
                    </a:lnTo>
                    <a:lnTo>
                      <a:pt x="0" y="273"/>
                    </a:lnTo>
                    <a:lnTo>
                      <a:pt x="42" y="398"/>
                    </a:lnTo>
                    <a:lnTo>
                      <a:pt x="105" y="607"/>
                    </a:lnTo>
                    <a:lnTo>
                      <a:pt x="105" y="712"/>
                    </a:lnTo>
                    <a:lnTo>
                      <a:pt x="105" y="858"/>
                    </a:lnTo>
                    <a:lnTo>
                      <a:pt x="230" y="900"/>
                    </a:lnTo>
                    <a:lnTo>
                      <a:pt x="251" y="942"/>
                    </a:lnTo>
                    <a:lnTo>
                      <a:pt x="188" y="1130"/>
                    </a:lnTo>
                    <a:lnTo>
                      <a:pt x="209" y="1277"/>
                    </a:lnTo>
                    <a:lnTo>
                      <a:pt x="188" y="1361"/>
                    </a:lnTo>
                    <a:lnTo>
                      <a:pt x="335" y="1423"/>
                    </a:lnTo>
                    <a:lnTo>
                      <a:pt x="460" y="1654"/>
                    </a:lnTo>
                    <a:lnTo>
                      <a:pt x="523" y="1779"/>
                    </a:lnTo>
                    <a:lnTo>
                      <a:pt x="506" y="1864"/>
                    </a:lnTo>
                    <a:lnTo>
                      <a:pt x="506" y="1864"/>
                    </a:lnTo>
                    <a:lnTo>
                      <a:pt x="607" y="1884"/>
                    </a:lnTo>
                    <a:lnTo>
                      <a:pt x="670" y="2009"/>
                    </a:lnTo>
                    <a:lnTo>
                      <a:pt x="649" y="2114"/>
                    </a:lnTo>
                    <a:lnTo>
                      <a:pt x="712" y="2260"/>
                    </a:lnTo>
                    <a:lnTo>
                      <a:pt x="816" y="2260"/>
                    </a:lnTo>
                    <a:lnTo>
                      <a:pt x="858" y="2365"/>
                    </a:lnTo>
                    <a:lnTo>
                      <a:pt x="921" y="2490"/>
                    </a:lnTo>
                    <a:lnTo>
                      <a:pt x="1025" y="2532"/>
                    </a:lnTo>
                    <a:lnTo>
                      <a:pt x="1088" y="2574"/>
                    </a:lnTo>
                    <a:lnTo>
                      <a:pt x="1297" y="2679"/>
                    </a:lnTo>
                    <a:lnTo>
                      <a:pt x="1381" y="2700"/>
                    </a:lnTo>
                    <a:lnTo>
                      <a:pt x="1507" y="2679"/>
                    </a:lnTo>
                    <a:lnTo>
                      <a:pt x="1590" y="2721"/>
                    </a:lnTo>
                    <a:lnTo>
                      <a:pt x="1653" y="2742"/>
                    </a:lnTo>
                    <a:lnTo>
                      <a:pt x="1590" y="2783"/>
                    </a:lnTo>
                    <a:lnTo>
                      <a:pt x="1486" y="2825"/>
                    </a:lnTo>
                    <a:lnTo>
                      <a:pt x="1402" y="2825"/>
                    </a:lnTo>
                    <a:lnTo>
                      <a:pt x="1444" y="2993"/>
                    </a:lnTo>
                    <a:lnTo>
                      <a:pt x="1486" y="3014"/>
                    </a:lnTo>
                    <a:lnTo>
                      <a:pt x="1486" y="3223"/>
                    </a:lnTo>
                    <a:lnTo>
                      <a:pt x="1402" y="3244"/>
                    </a:lnTo>
                    <a:lnTo>
                      <a:pt x="1339" y="3244"/>
                    </a:lnTo>
                    <a:lnTo>
                      <a:pt x="1297" y="3432"/>
                    </a:lnTo>
                    <a:lnTo>
                      <a:pt x="1256" y="3474"/>
                    </a:lnTo>
                    <a:lnTo>
                      <a:pt x="1256" y="3683"/>
                    </a:lnTo>
                    <a:lnTo>
                      <a:pt x="1235" y="3767"/>
                    </a:lnTo>
                    <a:lnTo>
                      <a:pt x="1256" y="3830"/>
                    </a:lnTo>
                    <a:lnTo>
                      <a:pt x="1193" y="3871"/>
                    </a:lnTo>
                    <a:lnTo>
                      <a:pt x="1193" y="3955"/>
                    </a:lnTo>
                    <a:lnTo>
                      <a:pt x="1276" y="3976"/>
                    </a:lnTo>
                    <a:lnTo>
                      <a:pt x="1360" y="4060"/>
                    </a:lnTo>
                    <a:lnTo>
                      <a:pt x="1465" y="4081"/>
                    </a:lnTo>
                    <a:lnTo>
                      <a:pt x="1486" y="4164"/>
                    </a:lnTo>
                    <a:lnTo>
                      <a:pt x="1611" y="4269"/>
                    </a:lnTo>
                    <a:lnTo>
                      <a:pt x="1569" y="4394"/>
                    </a:lnTo>
                    <a:lnTo>
                      <a:pt x="1590" y="4415"/>
                    </a:lnTo>
                    <a:lnTo>
                      <a:pt x="1590" y="4499"/>
                    </a:lnTo>
                    <a:lnTo>
                      <a:pt x="1695" y="4583"/>
                    </a:lnTo>
                    <a:lnTo>
                      <a:pt x="1758" y="4562"/>
                    </a:lnTo>
                    <a:lnTo>
                      <a:pt x="1862" y="4520"/>
                    </a:lnTo>
                    <a:lnTo>
                      <a:pt x="2302" y="4813"/>
                    </a:lnTo>
                    <a:lnTo>
                      <a:pt x="2344" y="4792"/>
                    </a:lnTo>
                    <a:lnTo>
                      <a:pt x="2427" y="4834"/>
                    </a:lnTo>
                    <a:lnTo>
                      <a:pt x="2532" y="5043"/>
                    </a:lnTo>
                    <a:lnTo>
                      <a:pt x="2636" y="5106"/>
                    </a:lnTo>
                    <a:lnTo>
                      <a:pt x="2762" y="5357"/>
                    </a:lnTo>
                    <a:lnTo>
                      <a:pt x="2636" y="5462"/>
                    </a:lnTo>
                    <a:lnTo>
                      <a:pt x="2636" y="5650"/>
                    </a:lnTo>
                    <a:lnTo>
                      <a:pt x="2657" y="5817"/>
                    </a:lnTo>
                    <a:lnTo>
                      <a:pt x="2846" y="5817"/>
                    </a:lnTo>
                    <a:lnTo>
                      <a:pt x="2909" y="6152"/>
                    </a:lnTo>
                    <a:lnTo>
                      <a:pt x="3013" y="6236"/>
                    </a:lnTo>
                    <a:lnTo>
                      <a:pt x="3118" y="6278"/>
                    </a:lnTo>
                    <a:lnTo>
                      <a:pt x="3160" y="6299"/>
                    </a:lnTo>
                    <a:lnTo>
                      <a:pt x="3222" y="6278"/>
                    </a:lnTo>
                    <a:lnTo>
                      <a:pt x="3222" y="6340"/>
                    </a:lnTo>
                    <a:lnTo>
                      <a:pt x="3285" y="6445"/>
                    </a:lnTo>
                    <a:lnTo>
                      <a:pt x="3369" y="6445"/>
                    </a:lnTo>
                    <a:lnTo>
                      <a:pt x="3432" y="6382"/>
                    </a:lnTo>
                    <a:lnTo>
                      <a:pt x="3453" y="6257"/>
                    </a:lnTo>
                    <a:lnTo>
                      <a:pt x="3348" y="6194"/>
                    </a:lnTo>
                    <a:lnTo>
                      <a:pt x="3494" y="6194"/>
                    </a:lnTo>
                    <a:lnTo>
                      <a:pt x="3536" y="6173"/>
                    </a:lnTo>
                    <a:lnTo>
                      <a:pt x="3494" y="6236"/>
                    </a:lnTo>
                    <a:lnTo>
                      <a:pt x="3494" y="6299"/>
                    </a:lnTo>
                    <a:lnTo>
                      <a:pt x="3641" y="6361"/>
                    </a:lnTo>
                    <a:lnTo>
                      <a:pt x="3683" y="6340"/>
                    </a:lnTo>
                    <a:lnTo>
                      <a:pt x="3745" y="6445"/>
                    </a:lnTo>
                    <a:lnTo>
                      <a:pt x="3787" y="6445"/>
                    </a:lnTo>
                    <a:lnTo>
                      <a:pt x="3976" y="6299"/>
                    </a:lnTo>
                    <a:lnTo>
                      <a:pt x="4017" y="6340"/>
                    </a:lnTo>
                    <a:lnTo>
                      <a:pt x="4164" y="6487"/>
                    </a:lnTo>
                    <a:lnTo>
                      <a:pt x="4164" y="6591"/>
                    </a:lnTo>
                    <a:lnTo>
                      <a:pt x="4373" y="6863"/>
                    </a:lnTo>
                    <a:lnTo>
                      <a:pt x="4394" y="7031"/>
                    </a:lnTo>
                    <a:lnTo>
                      <a:pt x="4436" y="7073"/>
                    </a:lnTo>
                    <a:lnTo>
                      <a:pt x="4541" y="7073"/>
                    </a:lnTo>
                    <a:lnTo>
                      <a:pt x="4603" y="7177"/>
                    </a:lnTo>
                    <a:lnTo>
                      <a:pt x="4541" y="7177"/>
                    </a:lnTo>
                    <a:lnTo>
                      <a:pt x="4520" y="7135"/>
                    </a:lnTo>
                    <a:lnTo>
                      <a:pt x="4499" y="7177"/>
                    </a:lnTo>
                    <a:lnTo>
                      <a:pt x="4603" y="7240"/>
                    </a:lnTo>
                    <a:lnTo>
                      <a:pt x="4645" y="7219"/>
                    </a:lnTo>
                    <a:lnTo>
                      <a:pt x="4687" y="7324"/>
                    </a:lnTo>
                    <a:lnTo>
                      <a:pt x="4833" y="7721"/>
                    </a:lnTo>
                    <a:lnTo>
                      <a:pt x="4959" y="7763"/>
                    </a:lnTo>
                    <a:lnTo>
                      <a:pt x="5168" y="7763"/>
                    </a:lnTo>
                    <a:lnTo>
                      <a:pt x="5315" y="7805"/>
                    </a:lnTo>
                    <a:lnTo>
                      <a:pt x="5377" y="7868"/>
                    </a:lnTo>
                    <a:lnTo>
                      <a:pt x="5566" y="7868"/>
                    </a:lnTo>
                    <a:lnTo>
                      <a:pt x="5587" y="7931"/>
                    </a:lnTo>
                    <a:lnTo>
                      <a:pt x="5691" y="7931"/>
                    </a:lnTo>
                    <a:lnTo>
                      <a:pt x="5733" y="7972"/>
                    </a:lnTo>
                    <a:lnTo>
                      <a:pt x="5649" y="8035"/>
                    </a:lnTo>
                    <a:lnTo>
                      <a:pt x="5796" y="8224"/>
                    </a:lnTo>
                    <a:lnTo>
                      <a:pt x="5963" y="8244"/>
                    </a:lnTo>
                    <a:lnTo>
                      <a:pt x="6047" y="8328"/>
                    </a:lnTo>
                    <a:lnTo>
                      <a:pt x="6152" y="8328"/>
                    </a:lnTo>
                    <a:lnTo>
                      <a:pt x="6319" y="8496"/>
                    </a:lnTo>
                    <a:lnTo>
                      <a:pt x="6403" y="8475"/>
                    </a:lnTo>
                    <a:lnTo>
                      <a:pt x="6528" y="8454"/>
                    </a:lnTo>
                    <a:lnTo>
                      <a:pt x="6717" y="8496"/>
                    </a:lnTo>
                    <a:lnTo>
                      <a:pt x="6947" y="8663"/>
                    </a:lnTo>
                    <a:lnTo>
                      <a:pt x="7135" y="8475"/>
                    </a:lnTo>
                    <a:lnTo>
                      <a:pt x="7407" y="8349"/>
                    </a:lnTo>
                    <a:lnTo>
                      <a:pt x="7407" y="8328"/>
                    </a:lnTo>
                    <a:lnTo>
                      <a:pt x="7533" y="8328"/>
                    </a:lnTo>
                    <a:lnTo>
                      <a:pt x="7679" y="8224"/>
                    </a:lnTo>
                    <a:lnTo>
                      <a:pt x="7784" y="8161"/>
                    </a:lnTo>
                    <a:lnTo>
                      <a:pt x="7993" y="8182"/>
                    </a:lnTo>
                    <a:lnTo>
                      <a:pt x="7993" y="8244"/>
                    </a:lnTo>
                    <a:lnTo>
                      <a:pt x="8056" y="8244"/>
                    </a:lnTo>
                    <a:lnTo>
                      <a:pt x="8056" y="8286"/>
                    </a:lnTo>
                    <a:lnTo>
                      <a:pt x="8160" y="8454"/>
                    </a:lnTo>
                    <a:lnTo>
                      <a:pt x="8244" y="8663"/>
                    </a:lnTo>
                    <a:lnTo>
                      <a:pt x="8349" y="8872"/>
                    </a:lnTo>
                    <a:lnTo>
                      <a:pt x="8349" y="9019"/>
                    </a:lnTo>
                    <a:lnTo>
                      <a:pt x="8411" y="9081"/>
                    </a:lnTo>
                    <a:lnTo>
                      <a:pt x="8453" y="9123"/>
                    </a:lnTo>
                    <a:lnTo>
                      <a:pt x="8872" y="9123"/>
                    </a:lnTo>
                    <a:lnTo>
                      <a:pt x="8976" y="9207"/>
                    </a:lnTo>
                    <a:lnTo>
                      <a:pt x="9102" y="9081"/>
                    </a:lnTo>
                    <a:lnTo>
                      <a:pt x="9144" y="9102"/>
                    </a:lnTo>
                    <a:lnTo>
                      <a:pt x="9311" y="9228"/>
                    </a:lnTo>
                    <a:lnTo>
                      <a:pt x="9625" y="9207"/>
                    </a:lnTo>
                    <a:lnTo>
                      <a:pt x="9813" y="9291"/>
                    </a:lnTo>
                    <a:lnTo>
                      <a:pt x="10064" y="9312"/>
                    </a:lnTo>
                    <a:lnTo>
                      <a:pt x="10169" y="9332"/>
                    </a:lnTo>
                    <a:lnTo>
                      <a:pt x="10232" y="9312"/>
                    </a:lnTo>
                    <a:lnTo>
                      <a:pt x="10295" y="9395"/>
                    </a:lnTo>
                    <a:lnTo>
                      <a:pt x="10315" y="9395"/>
                    </a:lnTo>
                    <a:lnTo>
                      <a:pt x="10357" y="9291"/>
                    </a:lnTo>
                    <a:lnTo>
                      <a:pt x="10441" y="9291"/>
                    </a:lnTo>
                    <a:lnTo>
                      <a:pt x="10483" y="9374"/>
                    </a:lnTo>
                    <a:lnTo>
                      <a:pt x="10608" y="9416"/>
                    </a:lnTo>
                    <a:lnTo>
                      <a:pt x="10818" y="9500"/>
                    </a:lnTo>
                    <a:lnTo>
                      <a:pt x="10901" y="9437"/>
                    </a:lnTo>
                    <a:lnTo>
                      <a:pt x="10922" y="9395"/>
                    </a:lnTo>
                    <a:lnTo>
                      <a:pt x="10964" y="9395"/>
                    </a:lnTo>
                    <a:lnTo>
                      <a:pt x="10964" y="9312"/>
                    </a:lnTo>
                    <a:lnTo>
                      <a:pt x="10985" y="9102"/>
                    </a:lnTo>
                    <a:lnTo>
                      <a:pt x="10922" y="8977"/>
                    </a:lnTo>
                    <a:lnTo>
                      <a:pt x="11027" y="8851"/>
                    </a:lnTo>
                    <a:lnTo>
                      <a:pt x="10985" y="8747"/>
                    </a:lnTo>
                    <a:lnTo>
                      <a:pt x="11069" y="8642"/>
                    </a:lnTo>
                    <a:lnTo>
                      <a:pt x="11215" y="8558"/>
                    </a:lnTo>
                    <a:lnTo>
                      <a:pt x="11299" y="8496"/>
                    </a:lnTo>
                    <a:lnTo>
                      <a:pt x="11550" y="8433"/>
                    </a:lnTo>
                    <a:lnTo>
                      <a:pt x="11717" y="8475"/>
                    </a:lnTo>
                    <a:lnTo>
                      <a:pt x="11801" y="8391"/>
                    </a:lnTo>
                    <a:lnTo>
                      <a:pt x="11759" y="8161"/>
                    </a:lnTo>
                    <a:lnTo>
                      <a:pt x="11634" y="8056"/>
                    </a:lnTo>
                    <a:lnTo>
                      <a:pt x="11487" y="8077"/>
                    </a:lnTo>
                    <a:lnTo>
                      <a:pt x="11445" y="7972"/>
                    </a:lnTo>
                    <a:lnTo>
                      <a:pt x="11445" y="7826"/>
                    </a:lnTo>
                    <a:lnTo>
                      <a:pt x="11403" y="7700"/>
                    </a:lnTo>
                    <a:lnTo>
                      <a:pt x="11403" y="7491"/>
                    </a:lnTo>
                    <a:lnTo>
                      <a:pt x="11236" y="7491"/>
                    </a:lnTo>
                    <a:lnTo>
                      <a:pt x="11215" y="7408"/>
                    </a:lnTo>
                    <a:lnTo>
                      <a:pt x="11111" y="7387"/>
                    </a:lnTo>
                    <a:lnTo>
                      <a:pt x="10922" y="7345"/>
                    </a:lnTo>
                    <a:lnTo>
                      <a:pt x="10880" y="7303"/>
                    </a:lnTo>
                    <a:lnTo>
                      <a:pt x="10755" y="7219"/>
                    </a:lnTo>
                    <a:lnTo>
                      <a:pt x="10587" y="7073"/>
                    </a:lnTo>
                    <a:lnTo>
                      <a:pt x="10504" y="6926"/>
                    </a:lnTo>
                    <a:lnTo>
                      <a:pt x="10232" y="6508"/>
                    </a:lnTo>
                    <a:lnTo>
                      <a:pt x="10650" y="5943"/>
                    </a:lnTo>
                    <a:lnTo>
                      <a:pt x="10692" y="5859"/>
                    </a:lnTo>
                    <a:lnTo>
                      <a:pt x="10650" y="5629"/>
                    </a:lnTo>
                    <a:lnTo>
                      <a:pt x="10650" y="5462"/>
                    </a:lnTo>
                    <a:lnTo>
                      <a:pt x="10567" y="5294"/>
                    </a:lnTo>
                    <a:lnTo>
                      <a:pt x="10064" y="5252"/>
                    </a:lnTo>
                    <a:lnTo>
                      <a:pt x="10043" y="5043"/>
                    </a:lnTo>
                    <a:lnTo>
                      <a:pt x="9981" y="4939"/>
                    </a:lnTo>
                    <a:lnTo>
                      <a:pt x="10023" y="4876"/>
                    </a:lnTo>
                    <a:lnTo>
                      <a:pt x="9939" y="4604"/>
                    </a:lnTo>
                    <a:lnTo>
                      <a:pt x="9771" y="4311"/>
                    </a:lnTo>
                    <a:lnTo>
                      <a:pt x="9834" y="4164"/>
                    </a:lnTo>
                    <a:lnTo>
                      <a:pt x="9981" y="3934"/>
                    </a:lnTo>
                    <a:lnTo>
                      <a:pt x="9939" y="3934"/>
                    </a:lnTo>
                    <a:lnTo>
                      <a:pt x="9751" y="3892"/>
                    </a:lnTo>
                    <a:lnTo>
                      <a:pt x="9751" y="3767"/>
                    </a:lnTo>
                    <a:lnTo>
                      <a:pt x="9730" y="3558"/>
                    </a:lnTo>
                    <a:lnTo>
                      <a:pt x="9667" y="3558"/>
                    </a:lnTo>
                    <a:lnTo>
                      <a:pt x="9813" y="3411"/>
                    </a:lnTo>
                    <a:lnTo>
                      <a:pt x="9709" y="3327"/>
                    </a:lnTo>
                    <a:lnTo>
                      <a:pt x="9646" y="3244"/>
                    </a:lnTo>
                    <a:lnTo>
                      <a:pt x="9771" y="3223"/>
                    </a:lnTo>
                    <a:lnTo>
                      <a:pt x="9918" y="3118"/>
                    </a:lnTo>
                    <a:lnTo>
                      <a:pt x="9918" y="3034"/>
                    </a:lnTo>
                    <a:lnTo>
                      <a:pt x="9939" y="3014"/>
                    </a:lnTo>
                    <a:lnTo>
                      <a:pt x="9855" y="2909"/>
                    </a:lnTo>
                    <a:lnTo>
                      <a:pt x="9918" y="2825"/>
                    </a:lnTo>
                    <a:lnTo>
                      <a:pt x="9918" y="2742"/>
                    </a:lnTo>
                    <a:lnTo>
                      <a:pt x="9918" y="2574"/>
                    </a:lnTo>
                    <a:lnTo>
                      <a:pt x="9855" y="2470"/>
                    </a:lnTo>
                    <a:lnTo>
                      <a:pt x="9855" y="2386"/>
                    </a:lnTo>
                    <a:lnTo>
                      <a:pt x="9813" y="2260"/>
                    </a:lnTo>
                    <a:lnTo>
                      <a:pt x="9855" y="2156"/>
                    </a:lnTo>
                    <a:lnTo>
                      <a:pt x="9751" y="1988"/>
                    </a:lnTo>
                    <a:lnTo>
                      <a:pt x="9625" y="1946"/>
                    </a:lnTo>
                    <a:lnTo>
                      <a:pt x="9353" y="1905"/>
                    </a:lnTo>
                    <a:lnTo>
                      <a:pt x="9123" y="1591"/>
                    </a:lnTo>
                    <a:lnTo>
                      <a:pt x="8914" y="1549"/>
                    </a:lnTo>
                    <a:lnTo>
                      <a:pt x="8788" y="1570"/>
                    </a:lnTo>
                    <a:lnTo>
                      <a:pt x="8725" y="1528"/>
                    </a:lnTo>
                    <a:lnTo>
                      <a:pt x="8704" y="1361"/>
                    </a:lnTo>
                    <a:lnTo>
                      <a:pt x="8579" y="1340"/>
                    </a:lnTo>
                    <a:lnTo>
                      <a:pt x="8349" y="1235"/>
                    </a:lnTo>
                    <a:lnTo>
                      <a:pt x="8265" y="1319"/>
                    </a:lnTo>
                    <a:lnTo>
                      <a:pt x="8160" y="1319"/>
                    </a:lnTo>
                    <a:lnTo>
                      <a:pt x="7826" y="1109"/>
                    </a:lnTo>
                    <a:lnTo>
                      <a:pt x="7658" y="1047"/>
                    </a:lnTo>
                    <a:lnTo>
                      <a:pt x="7449" y="858"/>
                    </a:lnTo>
                    <a:lnTo>
                      <a:pt x="7323" y="900"/>
                    </a:lnTo>
                    <a:lnTo>
                      <a:pt x="7198" y="837"/>
                    </a:lnTo>
                    <a:lnTo>
                      <a:pt x="7093" y="858"/>
                    </a:lnTo>
                    <a:lnTo>
                      <a:pt x="7030" y="1005"/>
                    </a:lnTo>
                    <a:lnTo>
                      <a:pt x="6821" y="942"/>
                    </a:lnTo>
                    <a:lnTo>
                      <a:pt x="6591" y="1005"/>
                    </a:lnTo>
                    <a:lnTo>
                      <a:pt x="6361" y="1214"/>
                    </a:lnTo>
                    <a:lnTo>
                      <a:pt x="6256" y="1214"/>
                    </a:lnTo>
                    <a:lnTo>
                      <a:pt x="6173" y="1319"/>
                    </a:lnTo>
                    <a:lnTo>
                      <a:pt x="6110" y="1465"/>
                    </a:lnTo>
                    <a:lnTo>
                      <a:pt x="5838" y="1465"/>
                    </a:lnTo>
                    <a:lnTo>
                      <a:pt x="5733" y="1549"/>
                    </a:lnTo>
                    <a:lnTo>
                      <a:pt x="5775" y="1695"/>
                    </a:lnTo>
                    <a:lnTo>
                      <a:pt x="5859" y="1842"/>
                    </a:lnTo>
                    <a:lnTo>
                      <a:pt x="5838" y="1967"/>
                    </a:lnTo>
                    <a:lnTo>
                      <a:pt x="5691" y="1967"/>
                    </a:lnTo>
                    <a:lnTo>
                      <a:pt x="5357" y="1905"/>
                    </a:lnTo>
                    <a:lnTo>
                      <a:pt x="5064" y="1967"/>
                    </a:lnTo>
                    <a:lnTo>
                      <a:pt x="4708" y="2072"/>
                    </a:lnTo>
                    <a:lnTo>
                      <a:pt x="4520" y="2072"/>
                    </a:lnTo>
                    <a:lnTo>
                      <a:pt x="4185" y="1967"/>
                    </a:lnTo>
                    <a:lnTo>
                      <a:pt x="4059" y="1967"/>
                    </a:lnTo>
                    <a:lnTo>
                      <a:pt x="3766" y="1842"/>
                    </a:lnTo>
                    <a:lnTo>
                      <a:pt x="3662" y="1737"/>
                    </a:lnTo>
                    <a:lnTo>
                      <a:pt x="3641" y="1591"/>
                    </a:lnTo>
                    <a:lnTo>
                      <a:pt x="3557" y="1591"/>
                    </a:lnTo>
                    <a:lnTo>
                      <a:pt x="3432" y="1528"/>
                    </a:lnTo>
                    <a:lnTo>
                      <a:pt x="3264" y="1570"/>
                    </a:lnTo>
                    <a:lnTo>
                      <a:pt x="3181" y="1528"/>
                    </a:lnTo>
                    <a:lnTo>
                      <a:pt x="3055" y="1528"/>
                    </a:lnTo>
                    <a:lnTo>
                      <a:pt x="2929" y="1423"/>
                    </a:lnTo>
                    <a:lnTo>
                      <a:pt x="2846" y="1381"/>
                    </a:lnTo>
                    <a:lnTo>
                      <a:pt x="2804" y="1340"/>
                    </a:lnTo>
                    <a:lnTo>
                      <a:pt x="2825" y="1214"/>
                    </a:lnTo>
                    <a:lnTo>
                      <a:pt x="2825" y="1068"/>
                    </a:lnTo>
                    <a:lnTo>
                      <a:pt x="2741" y="942"/>
                    </a:lnTo>
                    <a:lnTo>
                      <a:pt x="2741" y="921"/>
                    </a:lnTo>
                    <a:lnTo>
                      <a:pt x="2699" y="942"/>
                    </a:lnTo>
                    <a:lnTo>
                      <a:pt x="2595" y="921"/>
                    </a:lnTo>
                    <a:lnTo>
                      <a:pt x="2553" y="858"/>
                    </a:lnTo>
                    <a:lnTo>
                      <a:pt x="2448" y="817"/>
                    </a:lnTo>
                    <a:lnTo>
                      <a:pt x="2281" y="607"/>
                    </a:lnTo>
                    <a:lnTo>
                      <a:pt x="2448" y="482"/>
                    </a:lnTo>
                    <a:lnTo>
                      <a:pt x="2323" y="398"/>
                    </a:lnTo>
                    <a:lnTo>
                      <a:pt x="2302" y="335"/>
                    </a:lnTo>
                    <a:lnTo>
                      <a:pt x="2344" y="293"/>
                    </a:lnTo>
                    <a:lnTo>
                      <a:pt x="2281" y="210"/>
                    </a:lnTo>
                    <a:lnTo>
                      <a:pt x="2218" y="105"/>
                    </a:lnTo>
                    <a:lnTo>
                      <a:pt x="2176" y="105"/>
                    </a:lnTo>
                    <a:lnTo>
                      <a:pt x="2176" y="84"/>
                    </a:lnTo>
                    <a:lnTo>
                      <a:pt x="2113" y="84"/>
                    </a:lnTo>
                    <a:lnTo>
                      <a:pt x="1988" y="168"/>
                    </a:lnTo>
                    <a:lnTo>
                      <a:pt x="1904" y="168"/>
                    </a:lnTo>
                    <a:lnTo>
                      <a:pt x="1862" y="273"/>
                    </a:lnTo>
                    <a:lnTo>
                      <a:pt x="1779" y="293"/>
                    </a:lnTo>
                    <a:lnTo>
                      <a:pt x="1674" y="419"/>
                    </a:lnTo>
                    <a:lnTo>
                      <a:pt x="1611" y="440"/>
                    </a:lnTo>
                    <a:lnTo>
                      <a:pt x="1569" y="503"/>
                    </a:lnTo>
                    <a:lnTo>
                      <a:pt x="1569" y="545"/>
                    </a:lnTo>
                    <a:lnTo>
                      <a:pt x="1465" y="607"/>
                    </a:lnTo>
                    <a:lnTo>
                      <a:pt x="1381" y="586"/>
                    </a:lnTo>
                    <a:lnTo>
                      <a:pt x="1256" y="607"/>
                    </a:lnTo>
                    <a:lnTo>
                      <a:pt x="1235" y="691"/>
                    </a:lnTo>
                    <a:lnTo>
                      <a:pt x="1046" y="607"/>
                    </a:lnTo>
                    <a:lnTo>
                      <a:pt x="921" y="607"/>
                    </a:lnTo>
                    <a:lnTo>
                      <a:pt x="753" y="524"/>
                    </a:lnTo>
                    <a:lnTo>
                      <a:pt x="732" y="398"/>
                    </a:lnTo>
                    <a:lnTo>
                      <a:pt x="460" y="273"/>
                    </a:lnTo>
                    <a:lnTo>
                      <a:pt x="502" y="189"/>
                    </a:lnTo>
                    <a:lnTo>
                      <a:pt x="440" y="84"/>
                    </a:lnTo>
                    <a:lnTo>
                      <a:pt x="356" y="84"/>
                    </a:lnTo>
                    <a:lnTo>
                      <a:pt x="29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1" name="Google Shape;631;p35"/>
              <p:cNvSpPr/>
              <p:nvPr/>
            </p:nvSpPr>
            <p:spPr>
              <a:xfrm>
                <a:off x="4277375" y="2602475"/>
                <a:ext cx="51800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759" extrusionOk="0">
                    <a:moveTo>
                      <a:pt x="419" y="1"/>
                    </a:moveTo>
                    <a:lnTo>
                      <a:pt x="168" y="64"/>
                    </a:lnTo>
                    <a:lnTo>
                      <a:pt x="0" y="105"/>
                    </a:lnTo>
                    <a:lnTo>
                      <a:pt x="84" y="210"/>
                    </a:lnTo>
                    <a:lnTo>
                      <a:pt x="84" y="294"/>
                    </a:lnTo>
                    <a:lnTo>
                      <a:pt x="189" y="315"/>
                    </a:lnTo>
                    <a:lnTo>
                      <a:pt x="272" y="419"/>
                    </a:lnTo>
                    <a:lnTo>
                      <a:pt x="209" y="608"/>
                    </a:lnTo>
                    <a:lnTo>
                      <a:pt x="251" y="838"/>
                    </a:lnTo>
                    <a:lnTo>
                      <a:pt x="398" y="942"/>
                    </a:lnTo>
                    <a:lnTo>
                      <a:pt x="691" y="942"/>
                    </a:lnTo>
                    <a:lnTo>
                      <a:pt x="795" y="1026"/>
                    </a:lnTo>
                    <a:lnTo>
                      <a:pt x="837" y="1110"/>
                    </a:lnTo>
                    <a:lnTo>
                      <a:pt x="921" y="1110"/>
                    </a:lnTo>
                    <a:lnTo>
                      <a:pt x="1026" y="1047"/>
                    </a:lnTo>
                    <a:lnTo>
                      <a:pt x="1193" y="1172"/>
                    </a:lnTo>
                    <a:lnTo>
                      <a:pt x="1235" y="1131"/>
                    </a:lnTo>
                    <a:lnTo>
                      <a:pt x="1339" y="1131"/>
                    </a:lnTo>
                    <a:lnTo>
                      <a:pt x="1423" y="1319"/>
                    </a:lnTo>
                    <a:lnTo>
                      <a:pt x="1570" y="1361"/>
                    </a:lnTo>
                    <a:lnTo>
                      <a:pt x="1842" y="1758"/>
                    </a:lnTo>
                    <a:lnTo>
                      <a:pt x="1967" y="1737"/>
                    </a:lnTo>
                    <a:lnTo>
                      <a:pt x="1967" y="1591"/>
                    </a:lnTo>
                    <a:lnTo>
                      <a:pt x="1988" y="1549"/>
                    </a:lnTo>
                    <a:lnTo>
                      <a:pt x="1925" y="1382"/>
                    </a:lnTo>
                    <a:lnTo>
                      <a:pt x="2072" y="1361"/>
                    </a:lnTo>
                    <a:lnTo>
                      <a:pt x="1946" y="1235"/>
                    </a:lnTo>
                    <a:lnTo>
                      <a:pt x="1758" y="1235"/>
                    </a:lnTo>
                    <a:lnTo>
                      <a:pt x="1507" y="1110"/>
                    </a:lnTo>
                    <a:lnTo>
                      <a:pt x="1423" y="921"/>
                    </a:lnTo>
                    <a:lnTo>
                      <a:pt x="1507" y="838"/>
                    </a:lnTo>
                    <a:lnTo>
                      <a:pt x="1507" y="712"/>
                    </a:lnTo>
                    <a:lnTo>
                      <a:pt x="1256" y="524"/>
                    </a:lnTo>
                    <a:lnTo>
                      <a:pt x="1256" y="419"/>
                    </a:lnTo>
                    <a:lnTo>
                      <a:pt x="1298" y="294"/>
                    </a:lnTo>
                    <a:lnTo>
                      <a:pt x="1193" y="168"/>
                    </a:lnTo>
                    <a:lnTo>
                      <a:pt x="984" y="126"/>
                    </a:lnTo>
                    <a:lnTo>
                      <a:pt x="837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2" name="Google Shape;632;p35"/>
              <p:cNvSpPr/>
              <p:nvPr/>
            </p:nvSpPr>
            <p:spPr>
              <a:xfrm>
                <a:off x="4044600" y="2592025"/>
                <a:ext cx="260525" cy="107250"/>
              </a:xfrm>
              <a:custGeom>
                <a:avLst/>
                <a:gdLst/>
                <a:ahLst/>
                <a:cxnLst/>
                <a:rect l="l" t="t" r="r" b="b"/>
                <a:pathLst>
                  <a:path w="10421" h="4290" extrusionOk="0">
                    <a:moveTo>
                      <a:pt x="4708" y="0"/>
                    </a:moveTo>
                    <a:lnTo>
                      <a:pt x="4562" y="63"/>
                    </a:lnTo>
                    <a:lnTo>
                      <a:pt x="4373" y="63"/>
                    </a:lnTo>
                    <a:lnTo>
                      <a:pt x="4290" y="21"/>
                    </a:lnTo>
                    <a:lnTo>
                      <a:pt x="4185" y="63"/>
                    </a:lnTo>
                    <a:lnTo>
                      <a:pt x="3913" y="63"/>
                    </a:lnTo>
                    <a:lnTo>
                      <a:pt x="3766" y="84"/>
                    </a:lnTo>
                    <a:lnTo>
                      <a:pt x="3494" y="189"/>
                    </a:lnTo>
                    <a:lnTo>
                      <a:pt x="3390" y="210"/>
                    </a:lnTo>
                    <a:lnTo>
                      <a:pt x="3181" y="230"/>
                    </a:lnTo>
                    <a:lnTo>
                      <a:pt x="3097" y="335"/>
                    </a:lnTo>
                    <a:lnTo>
                      <a:pt x="2992" y="377"/>
                    </a:lnTo>
                    <a:lnTo>
                      <a:pt x="2909" y="440"/>
                    </a:lnTo>
                    <a:lnTo>
                      <a:pt x="2867" y="502"/>
                    </a:lnTo>
                    <a:lnTo>
                      <a:pt x="2804" y="628"/>
                    </a:lnTo>
                    <a:lnTo>
                      <a:pt x="2762" y="649"/>
                    </a:lnTo>
                    <a:lnTo>
                      <a:pt x="2762" y="733"/>
                    </a:lnTo>
                    <a:lnTo>
                      <a:pt x="2553" y="733"/>
                    </a:lnTo>
                    <a:lnTo>
                      <a:pt x="2239" y="628"/>
                    </a:lnTo>
                    <a:lnTo>
                      <a:pt x="2155" y="628"/>
                    </a:lnTo>
                    <a:lnTo>
                      <a:pt x="2072" y="691"/>
                    </a:lnTo>
                    <a:lnTo>
                      <a:pt x="1946" y="649"/>
                    </a:lnTo>
                    <a:lnTo>
                      <a:pt x="1779" y="691"/>
                    </a:lnTo>
                    <a:lnTo>
                      <a:pt x="1674" y="649"/>
                    </a:lnTo>
                    <a:lnTo>
                      <a:pt x="1549" y="712"/>
                    </a:lnTo>
                    <a:lnTo>
                      <a:pt x="1528" y="795"/>
                    </a:lnTo>
                    <a:lnTo>
                      <a:pt x="1632" y="942"/>
                    </a:lnTo>
                    <a:lnTo>
                      <a:pt x="1779" y="963"/>
                    </a:lnTo>
                    <a:lnTo>
                      <a:pt x="1925" y="963"/>
                    </a:lnTo>
                    <a:lnTo>
                      <a:pt x="1883" y="1046"/>
                    </a:lnTo>
                    <a:lnTo>
                      <a:pt x="1653" y="1046"/>
                    </a:lnTo>
                    <a:lnTo>
                      <a:pt x="1444" y="1109"/>
                    </a:lnTo>
                    <a:lnTo>
                      <a:pt x="1402" y="1214"/>
                    </a:lnTo>
                    <a:lnTo>
                      <a:pt x="1423" y="1256"/>
                    </a:lnTo>
                    <a:lnTo>
                      <a:pt x="1528" y="1235"/>
                    </a:lnTo>
                    <a:lnTo>
                      <a:pt x="1570" y="1277"/>
                    </a:lnTo>
                    <a:lnTo>
                      <a:pt x="1507" y="1318"/>
                    </a:lnTo>
                    <a:lnTo>
                      <a:pt x="1214" y="1339"/>
                    </a:lnTo>
                    <a:lnTo>
                      <a:pt x="1109" y="1256"/>
                    </a:lnTo>
                    <a:lnTo>
                      <a:pt x="984" y="1339"/>
                    </a:lnTo>
                    <a:lnTo>
                      <a:pt x="900" y="1235"/>
                    </a:lnTo>
                    <a:lnTo>
                      <a:pt x="837" y="1235"/>
                    </a:lnTo>
                    <a:lnTo>
                      <a:pt x="733" y="1339"/>
                    </a:lnTo>
                    <a:lnTo>
                      <a:pt x="628" y="1339"/>
                    </a:lnTo>
                    <a:lnTo>
                      <a:pt x="502" y="1235"/>
                    </a:lnTo>
                    <a:lnTo>
                      <a:pt x="377" y="1235"/>
                    </a:lnTo>
                    <a:lnTo>
                      <a:pt x="105" y="1444"/>
                    </a:lnTo>
                    <a:lnTo>
                      <a:pt x="63" y="1549"/>
                    </a:lnTo>
                    <a:lnTo>
                      <a:pt x="0" y="1653"/>
                    </a:lnTo>
                    <a:lnTo>
                      <a:pt x="63" y="1695"/>
                    </a:lnTo>
                    <a:lnTo>
                      <a:pt x="63" y="1842"/>
                    </a:lnTo>
                    <a:lnTo>
                      <a:pt x="0" y="1883"/>
                    </a:lnTo>
                    <a:lnTo>
                      <a:pt x="63" y="1946"/>
                    </a:lnTo>
                    <a:lnTo>
                      <a:pt x="209" y="1883"/>
                    </a:lnTo>
                    <a:lnTo>
                      <a:pt x="251" y="1904"/>
                    </a:lnTo>
                    <a:lnTo>
                      <a:pt x="377" y="1883"/>
                    </a:lnTo>
                    <a:lnTo>
                      <a:pt x="502" y="1883"/>
                    </a:lnTo>
                    <a:lnTo>
                      <a:pt x="377" y="2009"/>
                    </a:lnTo>
                    <a:lnTo>
                      <a:pt x="398" y="2093"/>
                    </a:lnTo>
                    <a:lnTo>
                      <a:pt x="461" y="2197"/>
                    </a:lnTo>
                    <a:lnTo>
                      <a:pt x="461" y="2281"/>
                    </a:lnTo>
                    <a:lnTo>
                      <a:pt x="419" y="2302"/>
                    </a:lnTo>
                    <a:lnTo>
                      <a:pt x="481" y="2323"/>
                    </a:lnTo>
                    <a:lnTo>
                      <a:pt x="586" y="2281"/>
                    </a:lnTo>
                    <a:lnTo>
                      <a:pt x="586" y="2323"/>
                    </a:lnTo>
                    <a:lnTo>
                      <a:pt x="502" y="2406"/>
                    </a:lnTo>
                    <a:lnTo>
                      <a:pt x="377" y="2490"/>
                    </a:lnTo>
                    <a:lnTo>
                      <a:pt x="419" y="2532"/>
                    </a:lnTo>
                    <a:lnTo>
                      <a:pt x="502" y="2532"/>
                    </a:lnTo>
                    <a:lnTo>
                      <a:pt x="419" y="2595"/>
                    </a:lnTo>
                    <a:lnTo>
                      <a:pt x="377" y="2699"/>
                    </a:lnTo>
                    <a:lnTo>
                      <a:pt x="293" y="2699"/>
                    </a:lnTo>
                    <a:lnTo>
                      <a:pt x="251" y="2532"/>
                    </a:lnTo>
                    <a:lnTo>
                      <a:pt x="189" y="2511"/>
                    </a:lnTo>
                    <a:lnTo>
                      <a:pt x="189" y="2616"/>
                    </a:lnTo>
                    <a:lnTo>
                      <a:pt x="209" y="2720"/>
                    </a:lnTo>
                    <a:lnTo>
                      <a:pt x="168" y="2783"/>
                    </a:lnTo>
                    <a:lnTo>
                      <a:pt x="189" y="2846"/>
                    </a:lnTo>
                    <a:lnTo>
                      <a:pt x="293" y="2930"/>
                    </a:lnTo>
                    <a:lnTo>
                      <a:pt x="293" y="2888"/>
                    </a:lnTo>
                    <a:lnTo>
                      <a:pt x="419" y="2950"/>
                    </a:lnTo>
                    <a:lnTo>
                      <a:pt x="502" y="2950"/>
                    </a:lnTo>
                    <a:lnTo>
                      <a:pt x="628" y="3034"/>
                    </a:lnTo>
                    <a:lnTo>
                      <a:pt x="670" y="3160"/>
                    </a:lnTo>
                    <a:lnTo>
                      <a:pt x="586" y="3243"/>
                    </a:lnTo>
                    <a:lnTo>
                      <a:pt x="670" y="3327"/>
                    </a:lnTo>
                    <a:lnTo>
                      <a:pt x="670" y="3411"/>
                    </a:lnTo>
                    <a:lnTo>
                      <a:pt x="733" y="3411"/>
                    </a:lnTo>
                    <a:lnTo>
                      <a:pt x="879" y="3536"/>
                    </a:lnTo>
                    <a:lnTo>
                      <a:pt x="816" y="3641"/>
                    </a:lnTo>
                    <a:lnTo>
                      <a:pt x="733" y="3620"/>
                    </a:lnTo>
                    <a:lnTo>
                      <a:pt x="712" y="3662"/>
                    </a:lnTo>
                    <a:lnTo>
                      <a:pt x="795" y="3683"/>
                    </a:lnTo>
                    <a:lnTo>
                      <a:pt x="942" y="3662"/>
                    </a:lnTo>
                    <a:lnTo>
                      <a:pt x="1214" y="3662"/>
                    </a:lnTo>
                    <a:lnTo>
                      <a:pt x="1193" y="3725"/>
                    </a:lnTo>
                    <a:lnTo>
                      <a:pt x="1130" y="3767"/>
                    </a:lnTo>
                    <a:lnTo>
                      <a:pt x="1005" y="3829"/>
                    </a:lnTo>
                    <a:lnTo>
                      <a:pt x="816" y="3829"/>
                    </a:lnTo>
                    <a:lnTo>
                      <a:pt x="774" y="3871"/>
                    </a:lnTo>
                    <a:lnTo>
                      <a:pt x="837" y="3892"/>
                    </a:lnTo>
                    <a:lnTo>
                      <a:pt x="942" y="3871"/>
                    </a:lnTo>
                    <a:lnTo>
                      <a:pt x="1088" y="3871"/>
                    </a:lnTo>
                    <a:lnTo>
                      <a:pt x="1130" y="3829"/>
                    </a:lnTo>
                    <a:lnTo>
                      <a:pt x="1130" y="3934"/>
                    </a:lnTo>
                    <a:lnTo>
                      <a:pt x="1151" y="3955"/>
                    </a:lnTo>
                    <a:lnTo>
                      <a:pt x="1235" y="3871"/>
                    </a:lnTo>
                    <a:lnTo>
                      <a:pt x="1318" y="3767"/>
                    </a:lnTo>
                    <a:lnTo>
                      <a:pt x="1402" y="3767"/>
                    </a:lnTo>
                    <a:lnTo>
                      <a:pt x="1444" y="3829"/>
                    </a:lnTo>
                    <a:lnTo>
                      <a:pt x="1528" y="3829"/>
                    </a:lnTo>
                    <a:lnTo>
                      <a:pt x="1632" y="3892"/>
                    </a:lnTo>
                    <a:lnTo>
                      <a:pt x="1674" y="3829"/>
                    </a:lnTo>
                    <a:lnTo>
                      <a:pt x="1758" y="3850"/>
                    </a:lnTo>
                    <a:lnTo>
                      <a:pt x="1758" y="3892"/>
                    </a:lnTo>
                    <a:lnTo>
                      <a:pt x="1716" y="3934"/>
                    </a:lnTo>
                    <a:lnTo>
                      <a:pt x="1758" y="3997"/>
                    </a:lnTo>
                    <a:lnTo>
                      <a:pt x="1779" y="4080"/>
                    </a:lnTo>
                    <a:lnTo>
                      <a:pt x="1883" y="4185"/>
                    </a:lnTo>
                    <a:lnTo>
                      <a:pt x="1946" y="4164"/>
                    </a:lnTo>
                    <a:lnTo>
                      <a:pt x="2072" y="4206"/>
                    </a:lnTo>
                    <a:lnTo>
                      <a:pt x="2197" y="4185"/>
                    </a:lnTo>
                    <a:lnTo>
                      <a:pt x="2281" y="4143"/>
                    </a:lnTo>
                    <a:lnTo>
                      <a:pt x="2386" y="4143"/>
                    </a:lnTo>
                    <a:lnTo>
                      <a:pt x="2469" y="4080"/>
                    </a:lnTo>
                    <a:lnTo>
                      <a:pt x="2574" y="4143"/>
                    </a:lnTo>
                    <a:lnTo>
                      <a:pt x="2616" y="4080"/>
                    </a:lnTo>
                    <a:lnTo>
                      <a:pt x="2616" y="3955"/>
                    </a:lnTo>
                    <a:lnTo>
                      <a:pt x="2658" y="3871"/>
                    </a:lnTo>
                    <a:lnTo>
                      <a:pt x="2616" y="3767"/>
                    </a:lnTo>
                    <a:lnTo>
                      <a:pt x="2867" y="3746"/>
                    </a:lnTo>
                    <a:lnTo>
                      <a:pt x="3076" y="3746"/>
                    </a:lnTo>
                    <a:lnTo>
                      <a:pt x="3348" y="3892"/>
                    </a:lnTo>
                    <a:lnTo>
                      <a:pt x="3453" y="3892"/>
                    </a:lnTo>
                    <a:lnTo>
                      <a:pt x="3641" y="4143"/>
                    </a:lnTo>
                    <a:lnTo>
                      <a:pt x="3808" y="4248"/>
                    </a:lnTo>
                    <a:lnTo>
                      <a:pt x="4331" y="4185"/>
                    </a:lnTo>
                    <a:lnTo>
                      <a:pt x="4478" y="4101"/>
                    </a:lnTo>
                    <a:lnTo>
                      <a:pt x="4541" y="4101"/>
                    </a:lnTo>
                    <a:lnTo>
                      <a:pt x="4562" y="4143"/>
                    </a:lnTo>
                    <a:lnTo>
                      <a:pt x="4603" y="4080"/>
                    </a:lnTo>
                    <a:lnTo>
                      <a:pt x="4645" y="3976"/>
                    </a:lnTo>
                    <a:lnTo>
                      <a:pt x="4896" y="3725"/>
                    </a:lnTo>
                    <a:lnTo>
                      <a:pt x="4959" y="3683"/>
                    </a:lnTo>
                    <a:lnTo>
                      <a:pt x="5189" y="3767"/>
                    </a:lnTo>
                    <a:lnTo>
                      <a:pt x="5336" y="3850"/>
                    </a:lnTo>
                    <a:lnTo>
                      <a:pt x="5524" y="3787"/>
                    </a:lnTo>
                    <a:lnTo>
                      <a:pt x="5524" y="3746"/>
                    </a:lnTo>
                    <a:lnTo>
                      <a:pt x="5650" y="3662"/>
                    </a:lnTo>
                    <a:lnTo>
                      <a:pt x="5754" y="3683"/>
                    </a:lnTo>
                    <a:lnTo>
                      <a:pt x="5754" y="3767"/>
                    </a:lnTo>
                    <a:lnTo>
                      <a:pt x="5691" y="3934"/>
                    </a:lnTo>
                    <a:lnTo>
                      <a:pt x="5545" y="3997"/>
                    </a:lnTo>
                    <a:lnTo>
                      <a:pt x="5587" y="4059"/>
                    </a:lnTo>
                    <a:lnTo>
                      <a:pt x="5691" y="4185"/>
                    </a:lnTo>
                    <a:lnTo>
                      <a:pt x="5650" y="4269"/>
                    </a:lnTo>
                    <a:lnTo>
                      <a:pt x="5754" y="4290"/>
                    </a:lnTo>
                    <a:lnTo>
                      <a:pt x="5901" y="4269"/>
                    </a:lnTo>
                    <a:lnTo>
                      <a:pt x="6005" y="4206"/>
                    </a:lnTo>
                    <a:lnTo>
                      <a:pt x="5963" y="4080"/>
                    </a:lnTo>
                    <a:lnTo>
                      <a:pt x="6047" y="4059"/>
                    </a:lnTo>
                    <a:lnTo>
                      <a:pt x="6047" y="3829"/>
                    </a:lnTo>
                    <a:lnTo>
                      <a:pt x="6110" y="3746"/>
                    </a:lnTo>
                    <a:lnTo>
                      <a:pt x="6256" y="3787"/>
                    </a:lnTo>
                    <a:lnTo>
                      <a:pt x="6361" y="3829"/>
                    </a:lnTo>
                    <a:lnTo>
                      <a:pt x="6654" y="3683"/>
                    </a:lnTo>
                    <a:lnTo>
                      <a:pt x="6696" y="3683"/>
                    </a:lnTo>
                    <a:lnTo>
                      <a:pt x="6780" y="3641"/>
                    </a:lnTo>
                    <a:lnTo>
                      <a:pt x="7093" y="3620"/>
                    </a:lnTo>
                    <a:lnTo>
                      <a:pt x="7198" y="3641"/>
                    </a:lnTo>
                    <a:lnTo>
                      <a:pt x="7261" y="3683"/>
                    </a:lnTo>
                    <a:lnTo>
                      <a:pt x="7428" y="3746"/>
                    </a:lnTo>
                    <a:lnTo>
                      <a:pt x="7700" y="3746"/>
                    </a:lnTo>
                    <a:lnTo>
                      <a:pt x="7721" y="3683"/>
                    </a:lnTo>
                    <a:lnTo>
                      <a:pt x="7888" y="3641"/>
                    </a:lnTo>
                    <a:lnTo>
                      <a:pt x="7951" y="3557"/>
                    </a:lnTo>
                    <a:lnTo>
                      <a:pt x="8160" y="3474"/>
                    </a:lnTo>
                    <a:lnTo>
                      <a:pt x="8307" y="3474"/>
                    </a:lnTo>
                    <a:lnTo>
                      <a:pt x="8432" y="3453"/>
                    </a:lnTo>
                    <a:lnTo>
                      <a:pt x="8725" y="3474"/>
                    </a:lnTo>
                    <a:lnTo>
                      <a:pt x="8956" y="3411"/>
                    </a:lnTo>
                    <a:lnTo>
                      <a:pt x="9102" y="3411"/>
                    </a:lnTo>
                    <a:lnTo>
                      <a:pt x="9165" y="3432"/>
                    </a:lnTo>
                    <a:lnTo>
                      <a:pt x="9311" y="3306"/>
                    </a:lnTo>
                    <a:lnTo>
                      <a:pt x="9458" y="3306"/>
                    </a:lnTo>
                    <a:lnTo>
                      <a:pt x="9500" y="3264"/>
                    </a:lnTo>
                    <a:lnTo>
                      <a:pt x="9730" y="3264"/>
                    </a:lnTo>
                    <a:lnTo>
                      <a:pt x="9939" y="3327"/>
                    </a:lnTo>
                    <a:lnTo>
                      <a:pt x="10085" y="3264"/>
                    </a:lnTo>
                    <a:lnTo>
                      <a:pt x="10148" y="3327"/>
                    </a:lnTo>
                    <a:lnTo>
                      <a:pt x="10148" y="3432"/>
                    </a:lnTo>
                    <a:lnTo>
                      <a:pt x="10253" y="3474"/>
                    </a:lnTo>
                    <a:lnTo>
                      <a:pt x="10399" y="3453"/>
                    </a:lnTo>
                    <a:lnTo>
                      <a:pt x="10420" y="3348"/>
                    </a:lnTo>
                    <a:lnTo>
                      <a:pt x="10357" y="3223"/>
                    </a:lnTo>
                    <a:lnTo>
                      <a:pt x="10232" y="2992"/>
                    </a:lnTo>
                    <a:lnTo>
                      <a:pt x="10085" y="2930"/>
                    </a:lnTo>
                    <a:lnTo>
                      <a:pt x="10106" y="2846"/>
                    </a:lnTo>
                    <a:lnTo>
                      <a:pt x="10085" y="2699"/>
                    </a:lnTo>
                    <a:lnTo>
                      <a:pt x="10148" y="2511"/>
                    </a:lnTo>
                    <a:lnTo>
                      <a:pt x="10127" y="2469"/>
                    </a:lnTo>
                    <a:lnTo>
                      <a:pt x="10002" y="2427"/>
                    </a:lnTo>
                    <a:lnTo>
                      <a:pt x="10002" y="2281"/>
                    </a:lnTo>
                    <a:lnTo>
                      <a:pt x="10002" y="2176"/>
                    </a:lnTo>
                    <a:lnTo>
                      <a:pt x="9939" y="1967"/>
                    </a:lnTo>
                    <a:lnTo>
                      <a:pt x="9897" y="1842"/>
                    </a:lnTo>
                    <a:lnTo>
                      <a:pt x="9897" y="1779"/>
                    </a:lnTo>
                    <a:lnTo>
                      <a:pt x="10044" y="1779"/>
                    </a:lnTo>
                    <a:lnTo>
                      <a:pt x="10106" y="1632"/>
                    </a:lnTo>
                    <a:lnTo>
                      <a:pt x="10148" y="1570"/>
                    </a:lnTo>
                    <a:lnTo>
                      <a:pt x="10148" y="1528"/>
                    </a:lnTo>
                    <a:lnTo>
                      <a:pt x="10106" y="1444"/>
                    </a:lnTo>
                    <a:lnTo>
                      <a:pt x="10002" y="1360"/>
                    </a:lnTo>
                    <a:lnTo>
                      <a:pt x="9709" y="1360"/>
                    </a:lnTo>
                    <a:lnTo>
                      <a:pt x="9562" y="1256"/>
                    </a:lnTo>
                    <a:lnTo>
                      <a:pt x="9520" y="1026"/>
                    </a:lnTo>
                    <a:lnTo>
                      <a:pt x="9583" y="837"/>
                    </a:lnTo>
                    <a:lnTo>
                      <a:pt x="9500" y="733"/>
                    </a:lnTo>
                    <a:lnTo>
                      <a:pt x="9395" y="712"/>
                    </a:lnTo>
                    <a:lnTo>
                      <a:pt x="9395" y="628"/>
                    </a:lnTo>
                    <a:lnTo>
                      <a:pt x="9290" y="523"/>
                    </a:lnTo>
                    <a:lnTo>
                      <a:pt x="9186" y="502"/>
                    </a:lnTo>
                    <a:lnTo>
                      <a:pt x="8956" y="293"/>
                    </a:lnTo>
                    <a:lnTo>
                      <a:pt x="8851" y="272"/>
                    </a:lnTo>
                    <a:lnTo>
                      <a:pt x="8767" y="335"/>
                    </a:lnTo>
                    <a:lnTo>
                      <a:pt x="8725" y="335"/>
                    </a:lnTo>
                    <a:lnTo>
                      <a:pt x="8558" y="293"/>
                    </a:lnTo>
                    <a:lnTo>
                      <a:pt x="8516" y="377"/>
                    </a:lnTo>
                    <a:lnTo>
                      <a:pt x="8432" y="335"/>
                    </a:lnTo>
                    <a:lnTo>
                      <a:pt x="8412" y="230"/>
                    </a:lnTo>
                    <a:lnTo>
                      <a:pt x="8349" y="230"/>
                    </a:lnTo>
                    <a:lnTo>
                      <a:pt x="8328" y="272"/>
                    </a:lnTo>
                    <a:lnTo>
                      <a:pt x="8244" y="419"/>
                    </a:lnTo>
                    <a:lnTo>
                      <a:pt x="8098" y="502"/>
                    </a:lnTo>
                    <a:lnTo>
                      <a:pt x="7909" y="607"/>
                    </a:lnTo>
                    <a:lnTo>
                      <a:pt x="7888" y="691"/>
                    </a:lnTo>
                    <a:lnTo>
                      <a:pt x="7700" y="712"/>
                    </a:lnTo>
                    <a:lnTo>
                      <a:pt x="7616" y="754"/>
                    </a:lnTo>
                    <a:lnTo>
                      <a:pt x="7386" y="712"/>
                    </a:lnTo>
                    <a:lnTo>
                      <a:pt x="7324" y="649"/>
                    </a:lnTo>
                    <a:lnTo>
                      <a:pt x="7219" y="649"/>
                    </a:lnTo>
                    <a:lnTo>
                      <a:pt x="7198" y="628"/>
                    </a:lnTo>
                    <a:lnTo>
                      <a:pt x="7093" y="691"/>
                    </a:lnTo>
                    <a:lnTo>
                      <a:pt x="6884" y="691"/>
                    </a:lnTo>
                    <a:lnTo>
                      <a:pt x="6633" y="795"/>
                    </a:lnTo>
                    <a:lnTo>
                      <a:pt x="6445" y="754"/>
                    </a:lnTo>
                    <a:lnTo>
                      <a:pt x="6319" y="649"/>
                    </a:lnTo>
                    <a:lnTo>
                      <a:pt x="6235" y="712"/>
                    </a:lnTo>
                    <a:lnTo>
                      <a:pt x="6026" y="607"/>
                    </a:lnTo>
                    <a:lnTo>
                      <a:pt x="5901" y="586"/>
                    </a:lnTo>
                    <a:lnTo>
                      <a:pt x="5712" y="440"/>
                    </a:lnTo>
                    <a:lnTo>
                      <a:pt x="5629" y="440"/>
                    </a:lnTo>
                    <a:lnTo>
                      <a:pt x="5587" y="523"/>
                    </a:lnTo>
                    <a:lnTo>
                      <a:pt x="5503" y="502"/>
                    </a:lnTo>
                    <a:lnTo>
                      <a:pt x="5399" y="377"/>
                    </a:lnTo>
                    <a:lnTo>
                      <a:pt x="5378" y="210"/>
                    </a:lnTo>
                    <a:lnTo>
                      <a:pt x="5273" y="126"/>
                    </a:lnTo>
                    <a:lnTo>
                      <a:pt x="5210" y="168"/>
                    </a:lnTo>
                    <a:lnTo>
                      <a:pt x="5085" y="293"/>
                    </a:lnTo>
                    <a:lnTo>
                      <a:pt x="5022" y="272"/>
                    </a:lnTo>
                    <a:lnTo>
                      <a:pt x="4980" y="314"/>
                    </a:lnTo>
                    <a:lnTo>
                      <a:pt x="4771" y="105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3" name="Google Shape;633;p35"/>
              <p:cNvSpPr/>
              <p:nvPr/>
            </p:nvSpPr>
            <p:spPr>
              <a:xfrm>
                <a:off x="4041450" y="2592550"/>
                <a:ext cx="39775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403" extrusionOk="0">
                    <a:moveTo>
                      <a:pt x="503" y="0"/>
                    </a:moveTo>
                    <a:lnTo>
                      <a:pt x="419" y="84"/>
                    </a:lnTo>
                    <a:lnTo>
                      <a:pt x="335" y="84"/>
                    </a:lnTo>
                    <a:lnTo>
                      <a:pt x="231" y="189"/>
                    </a:lnTo>
                    <a:lnTo>
                      <a:pt x="210" y="356"/>
                    </a:lnTo>
                    <a:lnTo>
                      <a:pt x="335" y="398"/>
                    </a:lnTo>
                    <a:lnTo>
                      <a:pt x="335" y="523"/>
                    </a:lnTo>
                    <a:lnTo>
                      <a:pt x="189" y="628"/>
                    </a:lnTo>
                    <a:lnTo>
                      <a:pt x="210" y="733"/>
                    </a:lnTo>
                    <a:lnTo>
                      <a:pt x="126" y="879"/>
                    </a:lnTo>
                    <a:lnTo>
                      <a:pt x="1" y="921"/>
                    </a:lnTo>
                    <a:lnTo>
                      <a:pt x="22" y="921"/>
                    </a:lnTo>
                    <a:lnTo>
                      <a:pt x="84" y="1025"/>
                    </a:lnTo>
                    <a:lnTo>
                      <a:pt x="168" y="1088"/>
                    </a:lnTo>
                    <a:lnTo>
                      <a:pt x="231" y="1046"/>
                    </a:lnTo>
                    <a:lnTo>
                      <a:pt x="294" y="1088"/>
                    </a:lnTo>
                    <a:lnTo>
                      <a:pt x="398" y="1046"/>
                    </a:lnTo>
                    <a:lnTo>
                      <a:pt x="294" y="1130"/>
                    </a:lnTo>
                    <a:lnTo>
                      <a:pt x="231" y="1130"/>
                    </a:lnTo>
                    <a:lnTo>
                      <a:pt x="168" y="1318"/>
                    </a:lnTo>
                    <a:lnTo>
                      <a:pt x="189" y="1402"/>
                    </a:lnTo>
                    <a:lnTo>
                      <a:pt x="419" y="1193"/>
                    </a:lnTo>
                    <a:lnTo>
                      <a:pt x="712" y="1025"/>
                    </a:lnTo>
                    <a:lnTo>
                      <a:pt x="796" y="879"/>
                    </a:lnTo>
                    <a:lnTo>
                      <a:pt x="900" y="816"/>
                    </a:lnTo>
                    <a:lnTo>
                      <a:pt x="1110" y="837"/>
                    </a:lnTo>
                    <a:lnTo>
                      <a:pt x="1152" y="795"/>
                    </a:lnTo>
                    <a:lnTo>
                      <a:pt x="1277" y="795"/>
                    </a:lnTo>
                    <a:lnTo>
                      <a:pt x="1361" y="816"/>
                    </a:lnTo>
                    <a:lnTo>
                      <a:pt x="1486" y="837"/>
                    </a:lnTo>
                    <a:lnTo>
                      <a:pt x="1591" y="733"/>
                    </a:lnTo>
                    <a:lnTo>
                      <a:pt x="1591" y="670"/>
                    </a:lnTo>
                    <a:lnTo>
                      <a:pt x="1486" y="607"/>
                    </a:lnTo>
                    <a:lnTo>
                      <a:pt x="1361" y="481"/>
                    </a:lnTo>
                    <a:lnTo>
                      <a:pt x="1235" y="461"/>
                    </a:lnTo>
                    <a:lnTo>
                      <a:pt x="1047" y="293"/>
                    </a:lnTo>
                    <a:lnTo>
                      <a:pt x="1026" y="84"/>
                    </a:lnTo>
                    <a:lnTo>
                      <a:pt x="921" y="63"/>
                    </a:lnTo>
                    <a:lnTo>
                      <a:pt x="817" y="147"/>
                    </a:lnTo>
                    <a:lnTo>
                      <a:pt x="64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4" name="Google Shape;634;p35"/>
              <p:cNvSpPr/>
              <p:nvPr/>
            </p:nvSpPr>
            <p:spPr>
              <a:xfrm>
                <a:off x="4231325" y="2673625"/>
                <a:ext cx="139700" cy="134450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378" extrusionOk="0">
                    <a:moveTo>
                      <a:pt x="2031" y="0"/>
                    </a:moveTo>
                    <a:lnTo>
                      <a:pt x="1989" y="42"/>
                    </a:lnTo>
                    <a:lnTo>
                      <a:pt x="1842" y="42"/>
                    </a:lnTo>
                    <a:lnTo>
                      <a:pt x="1696" y="168"/>
                    </a:lnTo>
                    <a:lnTo>
                      <a:pt x="1717" y="189"/>
                    </a:lnTo>
                    <a:lnTo>
                      <a:pt x="1633" y="314"/>
                    </a:lnTo>
                    <a:lnTo>
                      <a:pt x="1591" y="314"/>
                    </a:lnTo>
                    <a:lnTo>
                      <a:pt x="1466" y="419"/>
                    </a:lnTo>
                    <a:lnTo>
                      <a:pt x="1215" y="482"/>
                    </a:lnTo>
                    <a:lnTo>
                      <a:pt x="1110" y="670"/>
                    </a:lnTo>
                    <a:lnTo>
                      <a:pt x="1110" y="837"/>
                    </a:lnTo>
                    <a:lnTo>
                      <a:pt x="1215" y="1047"/>
                    </a:lnTo>
                    <a:lnTo>
                      <a:pt x="1215" y="1235"/>
                    </a:lnTo>
                    <a:lnTo>
                      <a:pt x="1110" y="1444"/>
                    </a:lnTo>
                    <a:lnTo>
                      <a:pt x="1173" y="1549"/>
                    </a:lnTo>
                    <a:lnTo>
                      <a:pt x="1152" y="1716"/>
                    </a:lnTo>
                    <a:lnTo>
                      <a:pt x="1068" y="1842"/>
                    </a:lnTo>
                    <a:lnTo>
                      <a:pt x="1005" y="1925"/>
                    </a:lnTo>
                    <a:lnTo>
                      <a:pt x="1" y="2658"/>
                    </a:lnTo>
                    <a:lnTo>
                      <a:pt x="273" y="3411"/>
                    </a:lnTo>
                    <a:lnTo>
                      <a:pt x="775" y="3453"/>
                    </a:lnTo>
                    <a:lnTo>
                      <a:pt x="3474" y="5336"/>
                    </a:lnTo>
                    <a:lnTo>
                      <a:pt x="4562" y="5378"/>
                    </a:lnTo>
                    <a:lnTo>
                      <a:pt x="4709" y="5106"/>
                    </a:lnTo>
                    <a:lnTo>
                      <a:pt x="4834" y="4855"/>
                    </a:lnTo>
                    <a:lnTo>
                      <a:pt x="5085" y="4708"/>
                    </a:lnTo>
                    <a:lnTo>
                      <a:pt x="5274" y="4792"/>
                    </a:lnTo>
                    <a:lnTo>
                      <a:pt x="5399" y="4750"/>
                    </a:lnTo>
                    <a:lnTo>
                      <a:pt x="5462" y="4771"/>
                    </a:lnTo>
                    <a:lnTo>
                      <a:pt x="5546" y="4645"/>
                    </a:lnTo>
                    <a:lnTo>
                      <a:pt x="5588" y="4604"/>
                    </a:lnTo>
                    <a:lnTo>
                      <a:pt x="5546" y="4583"/>
                    </a:lnTo>
                    <a:lnTo>
                      <a:pt x="5441" y="4541"/>
                    </a:lnTo>
                    <a:lnTo>
                      <a:pt x="5337" y="4457"/>
                    </a:lnTo>
                    <a:lnTo>
                      <a:pt x="5274" y="4122"/>
                    </a:lnTo>
                    <a:lnTo>
                      <a:pt x="5085" y="4122"/>
                    </a:lnTo>
                    <a:lnTo>
                      <a:pt x="5064" y="3955"/>
                    </a:lnTo>
                    <a:lnTo>
                      <a:pt x="5064" y="3767"/>
                    </a:lnTo>
                    <a:lnTo>
                      <a:pt x="5190" y="3662"/>
                    </a:lnTo>
                    <a:lnTo>
                      <a:pt x="5064" y="3411"/>
                    </a:lnTo>
                    <a:lnTo>
                      <a:pt x="4960" y="3348"/>
                    </a:lnTo>
                    <a:lnTo>
                      <a:pt x="4855" y="3139"/>
                    </a:lnTo>
                    <a:lnTo>
                      <a:pt x="4772" y="3097"/>
                    </a:lnTo>
                    <a:lnTo>
                      <a:pt x="4730" y="3118"/>
                    </a:lnTo>
                    <a:lnTo>
                      <a:pt x="4290" y="2825"/>
                    </a:lnTo>
                    <a:lnTo>
                      <a:pt x="4186" y="2867"/>
                    </a:lnTo>
                    <a:lnTo>
                      <a:pt x="4123" y="2888"/>
                    </a:lnTo>
                    <a:lnTo>
                      <a:pt x="4018" y="2804"/>
                    </a:lnTo>
                    <a:lnTo>
                      <a:pt x="4018" y="2720"/>
                    </a:lnTo>
                    <a:lnTo>
                      <a:pt x="3997" y="2699"/>
                    </a:lnTo>
                    <a:lnTo>
                      <a:pt x="4039" y="2574"/>
                    </a:lnTo>
                    <a:lnTo>
                      <a:pt x="3914" y="2469"/>
                    </a:lnTo>
                    <a:lnTo>
                      <a:pt x="3893" y="2386"/>
                    </a:lnTo>
                    <a:lnTo>
                      <a:pt x="3788" y="2365"/>
                    </a:lnTo>
                    <a:lnTo>
                      <a:pt x="3704" y="2281"/>
                    </a:lnTo>
                    <a:lnTo>
                      <a:pt x="3621" y="2260"/>
                    </a:lnTo>
                    <a:lnTo>
                      <a:pt x="3621" y="2176"/>
                    </a:lnTo>
                    <a:lnTo>
                      <a:pt x="3684" y="2135"/>
                    </a:lnTo>
                    <a:lnTo>
                      <a:pt x="3663" y="2072"/>
                    </a:lnTo>
                    <a:lnTo>
                      <a:pt x="3684" y="1988"/>
                    </a:lnTo>
                    <a:lnTo>
                      <a:pt x="3684" y="1779"/>
                    </a:lnTo>
                    <a:lnTo>
                      <a:pt x="3725" y="1737"/>
                    </a:lnTo>
                    <a:lnTo>
                      <a:pt x="3767" y="1549"/>
                    </a:lnTo>
                    <a:lnTo>
                      <a:pt x="3830" y="1549"/>
                    </a:lnTo>
                    <a:lnTo>
                      <a:pt x="3914" y="1528"/>
                    </a:lnTo>
                    <a:lnTo>
                      <a:pt x="3914" y="1319"/>
                    </a:lnTo>
                    <a:lnTo>
                      <a:pt x="3872" y="1298"/>
                    </a:lnTo>
                    <a:lnTo>
                      <a:pt x="3830" y="1130"/>
                    </a:lnTo>
                    <a:lnTo>
                      <a:pt x="3914" y="1130"/>
                    </a:lnTo>
                    <a:lnTo>
                      <a:pt x="4018" y="1088"/>
                    </a:lnTo>
                    <a:lnTo>
                      <a:pt x="4081" y="1047"/>
                    </a:lnTo>
                    <a:lnTo>
                      <a:pt x="4018" y="1026"/>
                    </a:lnTo>
                    <a:lnTo>
                      <a:pt x="3935" y="984"/>
                    </a:lnTo>
                    <a:lnTo>
                      <a:pt x="3809" y="1005"/>
                    </a:lnTo>
                    <a:lnTo>
                      <a:pt x="3725" y="984"/>
                    </a:lnTo>
                    <a:lnTo>
                      <a:pt x="3516" y="879"/>
                    </a:lnTo>
                    <a:lnTo>
                      <a:pt x="3453" y="837"/>
                    </a:lnTo>
                    <a:lnTo>
                      <a:pt x="3349" y="795"/>
                    </a:lnTo>
                    <a:lnTo>
                      <a:pt x="3286" y="670"/>
                    </a:lnTo>
                    <a:lnTo>
                      <a:pt x="3244" y="565"/>
                    </a:lnTo>
                    <a:lnTo>
                      <a:pt x="3140" y="565"/>
                    </a:lnTo>
                    <a:lnTo>
                      <a:pt x="3077" y="419"/>
                    </a:lnTo>
                    <a:lnTo>
                      <a:pt x="3098" y="314"/>
                    </a:lnTo>
                    <a:lnTo>
                      <a:pt x="3035" y="189"/>
                    </a:lnTo>
                    <a:lnTo>
                      <a:pt x="2930" y="168"/>
                    </a:lnTo>
                    <a:lnTo>
                      <a:pt x="2784" y="210"/>
                    </a:lnTo>
                    <a:lnTo>
                      <a:pt x="2679" y="168"/>
                    </a:lnTo>
                    <a:lnTo>
                      <a:pt x="2679" y="63"/>
                    </a:lnTo>
                    <a:lnTo>
                      <a:pt x="2616" y="0"/>
                    </a:lnTo>
                    <a:lnTo>
                      <a:pt x="2470" y="63"/>
                    </a:lnTo>
                    <a:lnTo>
                      <a:pt x="226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5" name="Google Shape;635;p35"/>
              <p:cNvSpPr/>
              <p:nvPr/>
            </p:nvSpPr>
            <p:spPr>
              <a:xfrm>
                <a:off x="4345375" y="2791325"/>
                <a:ext cx="251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26" extrusionOk="0">
                    <a:moveTo>
                      <a:pt x="523" y="0"/>
                    </a:moveTo>
                    <a:lnTo>
                      <a:pt x="272" y="147"/>
                    </a:lnTo>
                    <a:lnTo>
                      <a:pt x="147" y="398"/>
                    </a:lnTo>
                    <a:lnTo>
                      <a:pt x="0" y="670"/>
                    </a:lnTo>
                    <a:lnTo>
                      <a:pt x="84" y="670"/>
                    </a:lnTo>
                    <a:lnTo>
                      <a:pt x="607" y="816"/>
                    </a:lnTo>
                    <a:lnTo>
                      <a:pt x="628" y="1025"/>
                    </a:lnTo>
                    <a:lnTo>
                      <a:pt x="1005" y="879"/>
                    </a:lnTo>
                    <a:lnTo>
                      <a:pt x="942" y="795"/>
                    </a:lnTo>
                    <a:lnTo>
                      <a:pt x="942" y="774"/>
                    </a:lnTo>
                    <a:lnTo>
                      <a:pt x="984" y="774"/>
                    </a:lnTo>
                    <a:lnTo>
                      <a:pt x="921" y="691"/>
                    </a:lnTo>
                    <a:lnTo>
                      <a:pt x="921" y="607"/>
                    </a:lnTo>
                    <a:lnTo>
                      <a:pt x="879" y="502"/>
                    </a:lnTo>
                    <a:lnTo>
                      <a:pt x="837" y="565"/>
                    </a:lnTo>
                    <a:lnTo>
                      <a:pt x="607" y="419"/>
                    </a:lnTo>
                    <a:lnTo>
                      <a:pt x="942" y="356"/>
                    </a:lnTo>
                    <a:lnTo>
                      <a:pt x="900" y="84"/>
                    </a:lnTo>
                    <a:lnTo>
                      <a:pt x="900" y="63"/>
                    </a:lnTo>
                    <a:lnTo>
                      <a:pt x="837" y="42"/>
                    </a:lnTo>
                    <a:lnTo>
                      <a:pt x="712" y="84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6" name="Google Shape;636;p35"/>
              <p:cNvSpPr/>
              <p:nvPr/>
            </p:nvSpPr>
            <p:spPr>
              <a:xfrm>
                <a:off x="4136125" y="2704475"/>
                <a:ext cx="32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734" extrusionOk="0">
                    <a:moveTo>
                      <a:pt x="1194" y="1"/>
                    </a:moveTo>
                    <a:lnTo>
                      <a:pt x="1005" y="105"/>
                    </a:lnTo>
                    <a:lnTo>
                      <a:pt x="775" y="210"/>
                    </a:lnTo>
                    <a:lnTo>
                      <a:pt x="608" y="210"/>
                    </a:lnTo>
                    <a:lnTo>
                      <a:pt x="482" y="168"/>
                    </a:lnTo>
                    <a:lnTo>
                      <a:pt x="378" y="168"/>
                    </a:lnTo>
                    <a:lnTo>
                      <a:pt x="378" y="231"/>
                    </a:lnTo>
                    <a:lnTo>
                      <a:pt x="357" y="315"/>
                    </a:lnTo>
                    <a:lnTo>
                      <a:pt x="273" y="336"/>
                    </a:lnTo>
                    <a:lnTo>
                      <a:pt x="147" y="294"/>
                    </a:lnTo>
                    <a:lnTo>
                      <a:pt x="85" y="377"/>
                    </a:lnTo>
                    <a:lnTo>
                      <a:pt x="1" y="398"/>
                    </a:lnTo>
                    <a:lnTo>
                      <a:pt x="1" y="524"/>
                    </a:lnTo>
                    <a:lnTo>
                      <a:pt x="85" y="629"/>
                    </a:lnTo>
                    <a:lnTo>
                      <a:pt x="210" y="712"/>
                    </a:lnTo>
                    <a:lnTo>
                      <a:pt x="378" y="691"/>
                    </a:lnTo>
                    <a:lnTo>
                      <a:pt x="461" y="733"/>
                    </a:lnTo>
                    <a:lnTo>
                      <a:pt x="503" y="691"/>
                    </a:lnTo>
                    <a:lnTo>
                      <a:pt x="629" y="649"/>
                    </a:lnTo>
                    <a:lnTo>
                      <a:pt x="775" y="545"/>
                    </a:lnTo>
                    <a:lnTo>
                      <a:pt x="838" y="503"/>
                    </a:lnTo>
                    <a:lnTo>
                      <a:pt x="1005" y="524"/>
                    </a:lnTo>
                    <a:lnTo>
                      <a:pt x="1005" y="419"/>
                    </a:lnTo>
                    <a:lnTo>
                      <a:pt x="984" y="315"/>
                    </a:lnTo>
                    <a:lnTo>
                      <a:pt x="1110" y="168"/>
                    </a:lnTo>
                    <a:lnTo>
                      <a:pt x="1235" y="85"/>
                    </a:lnTo>
                    <a:lnTo>
                      <a:pt x="1298" y="22"/>
                    </a:lnTo>
                    <a:lnTo>
                      <a:pt x="125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7" name="Google Shape;637;p35"/>
              <p:cNvSpPr/>
              <p:nvPr/>
            </p:nvSpPr>
            <p:spPr>
              <a:xfrm>
                <a:off x="4184250" y="2677275"/>
                <a:ext cx="90000" cy="800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03" extrusionOk="0">
                    <a:moveTo>
                      <a:pt x="3370" y="1"/>
                    </a:moveTo>
                    <a:lnTo>
                      <a:pt x="3139" y="64"/>
                    </a:lnTo>
                    <a:lnTo>
                      <a:pt x="2846" y="43"/>
                    </a:lnTo>
                    <a:lnTo>
                      <a:pt x="2721" y="64"/>
                    </a:lnTo>
                    <a:lnTo>
                      <a:pt x="2574" y="64"/>
                    </a:lnTo>
                    <a:lnTo>
                      <a:pt x="2365" y="147"/>
                    </a:lnTo>
                    <a:lnTo>
                      <a:pt x="2302" y="231"/>
                    </a:lnTo>
                    <a:lnTo>
                      <a:pt x="2135" y="273"/>
                    </a:lnTo>
                    <a:lnTo>
                      <a:pt x="2114" y="336"/>
                    </a:lnTo>
                    <a:lnTo>
                      <a:pt x="1842" y="336"/>
                    </a:lnTo>
                    <a:lnTo>
                      <a:pt x="1675" y="273"/>
                    </a:lnTo>
                    <a:lnTo>
                      <a:pt x="1612" y="231"/>
                    </a:lnTo>
                    <a:lnTo>
                      <a:pt x="1507" y="210"/>
                    </a:lnTo>
                    <a:lnTo>
                      <a:pt x="1194" y="231"/>
                    </a:lnTo>
                    <a:lnTo>
                      <a:pt x="1110" y="273"/>
                    </a:lnTo>
                    <a:lnTo>
                      <a:pt x="1068" y="273"/>
                    </a:lnTo>
                    <a:lnTo>
                      <a:pt x="775" y="419"/>
                    </a:lnTo>
                    <a:lnTo>
                      <a:pt x="670" y="377"/>
                    </a:lnTo>
                    <a:lnTo>
                      <a:pt x="524" y="336"/>
                    </a:lnTo>
                    <a:lnTo>
                      <a:pt x="461" y="419"/>
                    </a:lnTo>
                    <a:lnTo>
                      <a:pt x="461" y="649"/>
                    </a:lnTo>
                    <a:lnTo>
                      <a:pt x="377" y="670"/>
                    </a:lnTo>
                    <a:lnTo>
                      <a:pt x="419" y="796"/>
                    </a:lnTo>
                    <a:lnTo>
                      <a:pt x="315" y="859"/>
                    </a:lnTo>
                    <a:lnTo>
                      <a:pt x="168" y="880"/>
                    </a:lnTo>
                    <a:lnTo>
                      <a:pt x="64" y="859"/>
                    </a:lnTo>
                    <a:lnTo>
                      <a:pt x="1" y="901"/>
                    </a:lnTo>
                    <a:lnTo>
                      <a:pt x="22" y="1068"/>
                    </a:lnTo>
                    <a:lnTo>
                      <a:pt x="105" y="1277"/>
                    </a:lnTo>
                    <a:lnTo>
                      <a:pt x="147" y="1403"/>
                    </a:lnTo>
                    <a:lnTo>
                      <a:pt x="126" y="1528"/>
                    </a:lnTo>
                    <a:lnTo>
                      <a:pt x="105" y="1779"/>
                    </a:lnTo>
                    <a:lnTo>
                      <a:pt x="336" y="1779"/>
                    </a:lnTo>
                    <a:lnTo>
                      <a:pt x="377" y="1905"/>
                    </a:lnTo>
                    <a:lnTo>
                      <a:pt x="482" y="1947"/>
                    </a:lnTo>
                    <a:lnTo>
                      <a:pt x="482" y="2114"/>
                    </a:lnTo>
                    <a:lnTo>
                      <a:pt x="545" y="2198"/>
                    </a:lnTo>
                    <a:lnTo>
                      <a:pt x="461" y="2219"/>
                    </a:lnTo>
                    <a:lnTo>
                      <a:pt x="419" y="2219"/>
                    </a:lnTo>
                    <a:lnTo>
                      <a:pt x="315" y="2302"/>
                    </a:lnTo>
                    <a:lnTo>
                      <a:pt x="252" y="2449"/>
                    </a:lnTo>
                    <a:lnTo>
                      <a:pt x="168" y="2574"/>
                    </a:lnTo>
                    <a:lnTo>
                      <a:pt x="147" y="2574"/>
                    </a:lnTo>
                    <a:lnTo>
                      <a:pt x="168" y="2616"/>
                    </a:lnTo>
                    <a:lnTo>
                      <a:pt x="252" y="2679"/>
                    </a:lnTo>
                    <a:lnTo>
                      <a:pt x="273" y="2888"/>
                    </a:lnTo>
                    <a:lnTo>
                      <a:pt x="252" y="2993"/>
                    </a:lnTo>
                    <a:lnTo>
                      <a:pt x="315" y="2993"/>
                    </a:lnTo>
                    <a:lnTo>
                      <a:pt x="482" y="3077"/>
                    </a:lnTo>
                    <a:lnTo>
                      <a:pt x="629" y="3181"/>
                    </a:lnTo>
                    <a:lnTo>
                      <a:pt x="649" y="3181"/>
                    </a:lnTo>
                    <a:lnTo>
                      <a:pt x="733" y="3202"/>
                    </a:lnTo>
                    <a:lnTo>
                      <a:pt x="1884" y="2512"/>
                    </a:lnTo>
                    <a:lnTo>
                      <a:pt x="2888" y="1779"/>
                    </a:lnTo>
                    <a:lnTo>
                      <a:pt x="2951" y="1696"/>
                    </a:lnTo>
                    <a:lnTo>
                      <a:pt x="3035" y="1570"/>
                    </a:lnTo>
                    <a:lnTo>
                      <a:pt x="3056" y="1403"/>
                    </a:lnTo>
                    <a:lnTo>
                      <a:pt x="2993" y="1298"/>
                    </a:lnTo>
                    <a:lnTo>
                      <a:pt x="3098" y="1089"/>
                    </a:lnTo>
                    <a:lnTo>
                      <a:pt x="3098" y="901"/>
                    </a:lnTo>
                    <a:lnTo>
                      <a:pt x="2993" y="691"/>
                    </a:lnTo>
                    <a:lnTo>
                      <a:pt x="2993" y="524"/>
                    </a:lnTo>
                    <a:lnTo>
                      <a:pt x="3098" y="336"/>
                    </a:lnTo>
                    <a:lnTo>
                      <a:pt x="3349" y="273"/>
                    </a:lnTo>
                    <a:lnTo>
                      <a:pt x="3474" y="168"/>
                    </a:lnTo>
                    <a:lnTo>
                      <a:pt x="3516" y="168"/>
                    </a:lnTo>
                    <a:lnTo>
                      <a:pt x="3600" y="43"/>
                    </a:lnTo>
                    <a:lnTo>
                      <a:pt x="3579" y="22"/>
                    </a:lnTo>
                    <a:lnTo>
                      <a:pt x="351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8" name="Google Shape;638;p35"/>
              <p:cNvSpPr/>
              <p:nvPr/>
            </p:nvSpPr>
            <p:spPr>
              <a:xfrm>
                <a:off x="4165950" y="2741625"/>
                <a:ext cx="22000" cy="63850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554" extrusionOk="0">
                    <a:moveTo>
                      <a:pt x="837" y="0"/>
                    </a:moveTo>
                    <a:lnTo>
                      <a:pt x="754" y="105"/>
                    </a:lnTo>
                    <a:lnTo>
                      <a:pt x="565" y="147"/>
                    </a:lnTo>
                    <a:lnTo>
                      <a:pt x="524" y="105"/>
                    </a:lnTo>
                    <a:lnTo>
                      <a:pt x="377" y="252"/>
                    </a:lnTo>
                    <a:lnTo>
                      <a:pt x="335" y="670"/>
                    </a:lnTo>
                    <a:lnTo>
                      <a:pt x="168" y="1005"/>
                    </a:lnTo>
                    <a:lnTo>
                      <a:pt x="1" y="1235"/>
                    </a:lnTo>
                    <a:lnTo>
                      <a:pt x="63" y="1256"/>
                    </a:lnTo>
                    <a:lnTo>
                      <a:pt x="168" y="1444"/>
                    </a:lnTo>
                    <a:lnTo>
                      <a:pt x="231" y="1653"/>
                    </a:lnTo>
                    <a:lnTo>
                      <a:pt x="377" y="1884"/>
                    </a:lnTo>
                    <a:lnTo>
                      <a:pt x="524" y="2197"/>
                    </a:lnTo>
                    <a:lnTo>
                      <a:pt x="461" y="2344"/>
                    </a:lnTo>
                    <a:lnTo>
                      <a:pt x="545" y="2553"/>
                    </a:lnTo>
                    <a:lnTo>
                      <a:pt x="628" y="2448"/>
                    </a:lnTo>
                    <a:lnTo>
                      <a:pt x="628" y="2407"/>
                    </a:lnTo>
                    <a:lnTo>
                      <a:pt x="628" y="2344"/>
                    </a:lnTo>
                    <a:lnTo>
                      <a:pt x="670" y="2281"/>
                    </a:lnTo>
                    <a:lnTo>
                      <a:pt x="670" y="2156"/>
                    </a:lnTo>
                    <a:lnTo>
                      <a:pt x="733" y="1988"/>
                    </a:lnTo>
                    <a:lnTo>
                      <a:pt x="691" y="1842"/>
                    </a:lnTo>
                    <a:lnTo>
                      <a:pt x="754" y="1821"/>
                    </a:lnTo>
                    <a:lnTo>
                      <a:pt x="754" y="1674"/>
                    </a:lnTo>
                    <a:lnTo>
                      <a:pt x="775" y="1549"/>
                    </a:lnTo>
                    <a:lnTo>
                      <a:pt x="775" y="1465"/>
                    </a:lnTo>
                    <a:lnTo>
                      <a:pt x="775" y="1214"/>
                    </a:lnTo>
                    <a:lnTo>
                      <a:pt x="754" y="1235"/>
                    </a:lnTo>
                    <a:lnTo>
                      <a:pt x="670" y="1235"/>
                    </a:lnTo>
                    <a:lnTo>
                      <a:pt x="565" y="1298"/>
                    </a:lnTo>
                    <a:lnTo>
                      <a:pt x="524" y="1235"/>
                    </a:lnTo>
                    <a:lnTo>
                      <a:pt x="545" y="1047"/>
                    </a:lnTo>
                    <a:lnTo>
                      <a:pt x="545" y="796"/>
                    </a:lnTo>
                    <a:lnTo>
                      <a:pt x="524" y="712"/>
                    </a:lnTo>
                    <a:lnTo>
                      <a:pt x="545" y="565"/>
                    </a:lnTo>
                    <a:lnTo>
                      <a:pt x="670" y="565"/>
                    </a:lnTo>
                    <a:lnTo>
                      <a:pt x="691" y="670"/>
                    </a:lnTo>
                    <a:lnTo>
                      <a:pt x="754" y="670"/>
                    </a:lnTo>
                    <a:lnTo>
                      <a:pt x="837" y="607"/>
                    </a:lnTo>
                    <a:lnTo>
                      <a:pt x="837" y="524"/>
                    </a:lnTo>
                    <a:lnTo>
                      <a:pt x="796" y="482"/>
                    </a:lnTo>
                    <a:lnTo>
                      <a:pt x="775" y="377"/>
                    </a:lnTo>
                    <a:lnTo>
                      <a:pt x="837" y="210"/>
                    </a:lnTo>
                    <a:lnTo>
                      <a:pt x="858" y="63"/>
                    </a:ln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9" name="Google Shape;639;p35"/>
              <p:cNvSpPr/>
              <p:nvPr/>
            </p:nvSpPr>
            <p:spPr>
              <a:xfrm>
                <a:off x="4185300" y="2741625"/>
                <a:ext cx="5775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24" extrusionOk="0">
                    <a:moveTo>
                      <a:pt x="105" y="0"/>
                    </a:moveTo>
                    <a:lnTo>
                      <a:pt x="84" y="63"/>
                    </a:lnTo>
                    <a:lnTo>
                      <a:pt x="63" y="210"/>
                    </a:lnTo>
                    <a:lnTo>
                      <a:pt x="1" y="377"/>
                    </a:lnTo>
                    <a:lnTo>
                      <a:pt x="22" y="482"/>
                    </a:lnTo>
                    <a:lnTo>
                      <a:pt x="63" y="524"/>
                    </a:lnTo>
                    <a:lnTo>
                      <a:pt x="84" y="524"/>
                    </a:lnTo>
                    <a:lnTo>
                      <a:pt x="126" y="482"/>
                    </a:lnTo>
                    <a:lnTo>
                      <a:pt x="210" y="419"/>
                    </a:lnTo>
                    <a:lnTo>
                      <a:pt x="231" y="314"/>
                    </a:lnTo>
                    <a:lnTo>
                      <a:pt x="210" y="105"/>
                    </a:lnTo>
                    <a:lnTo>
                      <a:pt x="126" y="42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0" name="Google Shape;640;p35"/>
              <p:cNvSpPr/>
              <p:nvPr/>
            </p:nvSpPr>
            <p:spPr>
              <a:xfrm>
                <a:off x="4179025" y="2755750"/>
                <a:ext cx="7875" cy="18325"/>
              </a:xfrm>
              <a:custGeom>
                <a:avLst/>
                <a:gdLst/>
                <a:ahLst/>
                <a:cxnLst/>
                <a:rect l="l" t="t" r="r" b="b"/>
                <a:pathLst>
                  <a:path w="315" h="733" extrusionOk="0">
                    <a:moveTo>
                      <a:pt x="22" y="0"/>
                    </a:moveTo>
                    <a:lnTo>
                      <a:pt x="1" y="147"/>
                    </a:lnTo>
                    <a:lnTo>
                      <a:pt x="22" y="231"/>
                    </a:lnTo>
                    <a:lnTo>
                      <a:pt x="22" y="482"/>
                    </a:lnTo>
                    <a:lnTo>
                      <a:pt x="1" y="670"/>
                    </a:lnTo>
                    <a:lnTo>
                      <a:pt x="42" y="733"/>
                    </a:lnTo>
                    <a:lnTo>
                      <a:pt x="147" y="670"/>
                    </a:lnTo>
                    <a:lnTo>
                      <a:pt x="231" y="670"/>
                    </a:lnTo>
                    <a:lnTo>
                      <a:pt x="252" y="649"/>
                    </a:lnTo>
                    <a:lnTo>
                      <a:pt x="273" y="440"/>
                    </a:lnTo>
                    <a:lnTo>
                      <a:pt x="273" y="356"/>
                    </a:lnTo>
                    <a:lnTo>
                      <a:pt x="314" y="210"/>
                    </a:lnTo>
                    <a:lnTo>
                      <a:pt x="314" y="147"/>
                    </a:lnTo>
                    <a:lnTo>
                      <a:pt x="314" y="63"/>
                    </a:lnTo>
                    <a:lnTo>
                      <a:pt x="314" y="42"/>
                    </a:lnTo>
                    <a:lnTo>
                      <a:pt x="231" y="105"/>
                    </a:lnTo>
                    <a:lnTo>
                      <a:pt x="168" y="10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1" name="Google Shape;641;p35"/>
              <p:cNvSpPr/>
              <p:nvPr/>
            </p:nvSpPr>
            <p:spPr>
              <a:xfrm>
                <a:off x="4179025" y="2721750"/>
                <a:ext cx="1885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942" extrusionOk="0">
                    <a:moveTo>
                      <a:pt x="314" y="0"/>
                    </a:moveTo>
                    <a:lnTo>
                      <a:pt x="314" y="21"/>
                    </a:lnTo>
                    <a:lnTo>
                      <a:pt x="231" y="21"/>
                    </a:lnTo>
                    <a:lnTo>
                      <a:pt x="210" y="440"/>
                    </a:lnTo>
                    <a:lnTo>
                      <a:pt x="105" y="586"/>
                    </a:lnTo>
                    <a:lnTo>
                      <a:pt x="1" y="733"/>
                    </a:lnTo>
                    <a:lnTo>
                      <a:pt x="1" y="879"/>
                    </a:lnTo>
                    <a:lnTo>
                      <a:pt x="1" y="900"/>
                    </a:lnTo>
                    <a:lnTo>
                      <a:pt x="42" y="942"/>
                    </a:lnTo>
                    <a:lnTo>
                      <a:pt x="231" y="900"/>
                    </a:lnTo>
                    <a:lnTo>
                      <a:pt x="314" y="795"/>
                    </a:lnTo>
                    <a:lnTo>
                      <a:pt x="377" y="795"/>
                    </a:lnTo>
                    <a:lnTo>
                      <a:pt x="461" y="670"/>
                    </a:lnTo>
                    <a:lnTo>
                      <a:pt x="524" y="523"/>
                    </a:lnTo>
                    <a:lnTo>
                      <a:pt x="628" y="440"/>
                    </a:lnTo>
                    <a:lnTo>
                      <a:pt x="670" y="440"/>
                    </a:lnTo>
                    <a:lnTo>
                      <a:pt x="754" y="419"/>
                    </a:lnTo>
                    <a:lnTo>
                      <a:pt x="691" y="335"/>
                    </a:lnTo>
                    <a:lnTo>
                      <a:pt x="691" y="168"/>
                    </a:lnTo>
                    <a:lnTo>
                      <a:pt x="586" y="126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2" name="Google Shape;642;p35"/>
              <p:cNvSpPr/>
              <p:nvPr/>
            </p:nvSpPr>
            <p:spPr>
              <a:xfrm>
                <a:off x="4180075" y="2740050"/>
                <a:ext cx="58075" cy="71700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2868" extrusionOk="0">
                    <a:moveTo>
                      <a:pt x="2051" y="1"/>
                    </a:moveTo>
                    <a:lnTo>
                      <a:pt x="900" y="691"/>
                    </a:lnTo>
                    <a:lnTo>
                      <a:pt x="816" y="670"/>
                    </a:lnTo>
                    <a:lnTo>
                      <a:pt x="796" y="670"/>
                    </a:lnTo>
                    <a:lnTo>
                      <a:pt x="649" y="566"/>
                    </a:lnTo>
                    <a:lnTo>
                      <a:pt x="482" y="482"/>
                    </a:lnTo>
                    <a:lnTo>
                      <a:pt x="419" y="482"/>
                    </a:lnTo>
                    <a:lnTo>
                      <a:pt x="335" y="545"/>
                    </a:lnTo>
                    <a:lnTo>
                      <a:pt x="293" y="587"/>
                    </a:lnTo>
                    <a:lnTo>
                      <a:pt x="272" y="587"/>
                    </a:lnTo>
                    <a:lnTo>
                      <a:pt x="272" y="670"/>
                    </a:lnTo>
                    <a:lnTo>
                      <a:pt x="272" y="691"/>
                    </a:lnTo>
                    <a:lnTo>
                      <a:pt x="272" y="775"/>
                    </a:lnTo>
                    <a:lnTo>
                      <a:pt x="272" y="838"/>
                    </a:lnTo>
                    <a:lnTo>
                      <a:pt x="231" y="984"/>
                    </a:lnTo>
                    <a:lnTo>
                      <a:pt x="231" y="1068"/>
                    </a:lnTo>
                    <a:lnTo>
                      <a:pt x="210" y="1528"/>
                    </a:lnTo>
                    <a:lnTo>
                      <a:pt x="210" y="1612"/>
                    </a:lnTo>
                    <a:lnTo>
                      <a:pt x="189" y="1737"/>
                    </a:lnTo>
                    <a:lnTo>
                      <a:pt x="189" y="1884"/>
                    </a:lnTo>
                    <a:lnTo>
                      <a:pt x="126" y="1905"/>
                    </a:lnTo>
                    <a:lnTo>
                      <a:pt x="168" y="2051"/>
                    </a:lnTo>
                    <a:lnTo>
                      <a:pt x="105" y="2219"/>
                    </a:lnTo>
                    <a:lnTo>
                      <a:pt x="105" y="2344"/>
                    </a:lnTo>
                    <a:lnTo>
                      <a:pt x="63" y="2407"/>
                    </a:lnTo>
                    <a:lnTo>
                      <a:pt x="63" y="2470"/>
                    </a:lnTo>
                    <a:lnTo>
                      <a:pt x="63" y="2553"/>
                    </a:lnTo>
                    <a:lnTo>
                      <a:pt x="0" y="2679"/>
                    </a:lnTo>
                    <a:lnTo>
                      <a:pt x="0" y="2721"/>
                    </a:lnTo>
                    <a:lnTo>
                      <a:pt x="189" y="2721"/>
                    </a:lnTo>
                    <a:lnTo>
                      <a:pt x="754" y="2867"/>
                    </a:lnTo>
                    <a:lnTo>
                      <a:pt x="1172" y="2449"/>
                    </a:lnTo>
                    <a:lnTo>
                      <a:pt x="1633" y="2407"/>
                    </a:lnTo>
                    <a:lnTo>
                      <a:pt x="1653" y="2219"/>
                    </a:lnTo>
                    <a:lnTo>
                      <a:pt x="1884" y="1926"/>
                    </a:lnTo>
                    <a:lnTo>
                      <a:pt x="1235" y="1214"/>
                    </a:lnTo>
                    <a:lnTo>
                      <a:pt x="2093" y="963"/>
                    </a:lnTo>
                    <a:lnTo>
                      <a:pt x="2302" y="754"/>
                    </a:lnTo>
                    <a:lnTo>
                      <a:pt x="2323" y="754"/>
                    </a:lnTo>
                    <a:lnTo>
                      <a:pt x="2051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3" name="Google Shape;643;p35"/>
              <p:cNvSpPr/>
              <p:nvPr/>
            </p:nvSpPr>
            <p:spPr>
              <a:xfrm>
                <a:off x="4179025" y="2758875"/>
                <a:ext cx="299225" cy="252175"/>
              </a:xfrm>
              <a:custGeom>
                <a:avLst/>
                <a:gdLst/>
                <a:ahLst/>
                <a:cxnLst/>
                <a:rect l="l" t="t" r="r" b="b"/>
                <a:pathLst>
                  <a:path w="11969" h="10087" extrusionOk="0">
                    <a:moveTo>
                      <a:pt x="2344" y="1"/>
                    </a:moveTo>
                    <a:lnTo>
                      <a:pt x="2135" y="210"/>
                    </a:lnTo>
                    <a:lnTo>
                      <a:pt x="1277" y="461"/>
                    </a:lnTo>
                    <a:lnTo>
                      <a:pt x="1926" y="1173"/>
                    </a:lnTo>
                    <a:lnTo>
                      <a:pt x="1695" y="1466"/>
                    </a:lnTo>
                    <a:lnTo>
                      <a:pt x="1675" y="1654"/>
                    </a:lnTo>
                    <a:lnTo>
                      <a:pt x="1214" y="1696"/>
                    </a:lnTo>
                    <a:lnTo>
                      <a:pt x="796" y="2114"/>
                    </a:lnTo>
                    <a:lnTo>
                      <a:pt x="231" y="1968"/>
                    </a:lnTo>
                    <a:lnTo>
                      <a:pt x="42" y="1968"/>
                    </a:lnTo>
                    <a:lnTo>
                      <a:pt x="42" y="2177"/>
                    </a:lnTo>
                    <a:lnTo>
                      <a:pt x="42" y="2407"/>
                    </a:lnTo>
                    <a:lnTo>
                      <a:pt x="1" y="2595"/>
                    </a:lnTo>
                    <a:lnTo>
                      <a:pt x="1" y="2637"/>
                    </a:lnTo>
                    <a:lnTo>
                      <a:pt x="63" y="2616"/>
                    </a:lnTo>
                    <a:lnTo>
                      <a:pt x="105" y="2637"/>
                    </a:lnTo>
                    <a:lnTo>
                      <a:pt x="168" y="2595"/>
                    </a:lnTo>
                    <a:lnTo>
                      <a:pt x="314" y="2658"/>
                    </a:lnTo>
                    <a:lnTo>
                      <a:pt x="273" y="2700"/>
                    </a:lnTo>
                    <a:lnTo>
                      <a:pt x="524" y="2972"/>
                    </a:lnTo>
                    <a:lnTo>
                      <a:pt x="545" y="3119"/>
                    </a:lnTo>
                    <a:lnTo>
                      <a:pt x="628" y="3139"/>
                    </a:lnTo>
                    <a:lnTo>
                      <a:pt x="628" y="3244"/>
                    </a:lnTo>
                    <a:lnTo>
                      <a:pt x="754" y="3349"/>
                    </a:lnTo>
                    <a:lnTo>
                      <a:pt x="838" y="3370"/>
                    </a:lnTo>
                    <a:lnTo>
                      <a:pt x="984" y="3663"/>
                    </a:lnTo>
                    <a:lnTo>
                      <a:pt x="984" y="3746"/>
                    </a:lnTo>
                    <a:lnTo>
                      <a:pt x="1047" y="3851"/>
                    </a:lnTo>
                    <a:lnTo>
                      <a:pt x="1110" y="3851"/>
                    </a:lnTo>
                    <a:lnTo>
                      <a:pt x="1151" y="3997"/>
                    </a:lnTo>
                    <a:lnTo>
                      <a:pt x="1193" y="4081"/>
                    </a:lnTo>
                    <a:lnTo>
                      <a:pt x="1319" y="4123"/>
                    </a:lnTo>
                    <a:lnTo>
                      <a:pt x="1423" y="4416"/>
                    </a:lnTo>
                    <a:lnTo>
                      <a:pt x="1528" y="4479"/>
                    </a:lnTo>
                    <a:lnTo>
                      <a:pt x="1570" y="4625"/>
                    </a:lnTo>
                    <a:lnTo>
                      <a:pt x="1528" y="4709"/>
                    </a:lnTo>
                    <a:lnTo>
                      <a:pt x="1528" y="4792"/>
                    </a:lnTo>
                    <a:lnTo>
                      <a:pt x="1633" y="4897"/>
                    </a:lnTo>
                    <a:lnTo>
                      <a:pt x="1633" y="4960"/>
                    </a:lnTo>
                    <a:lnTo>
                      <a:pt x="1716" y="5023"/>
                    </a:lnTo>
                    <a:lnTo>
                      <a:pt x="1821" y="4939"/>
                    </a:lnTo>
                    <a:lnTo>
                      <a:pt x="1926" y="5043"/>
                    </a:lnTo>
                    <a:lnTo>
                      <a:pt x="2114" y="5127"/>
                    </a:lnTo>
                    <a:lnTo>
                      <a:pt x="2260" y="5274"/>
                    </a:lnTo>
                    <a:lnTo>
                      <a:pt x="2323" y="5378"/>
                    </a:lnTo>
                    <a:lnTo>
                      <a:pt x="2344" y="5420"/>
                    </a:lnTo>
                    <a:lnTo>
                      <a:pt x="2365" y="5546"/>
                    </a:lnTo>
                    <a:lnTo>
                      <a:pt x="2428" y="5588"/>
                    </a:lnTo>
                    <a:lnTo>
                      <a:pt x="2470" y="5797"/>
                    </a:lnTo>
                    <a:lnTo>
                      <a:pt x="2574" y="5880"/>
                    </a:lnTo>
                    <a:lnTo>
                      <a:pt x="2637" y="6090"/>
                    </a:lnTo>
                    <a:lnTo>
                      <a:pt x="2658" y="6173"/>
                    </a:lnTo>
                    <a:lnTo>
                      <a:pt x="2616" y="6362"/>
                    </a:lnTo>
                    <a:lnTo>
                      <a:pt x="2574" y="6383"/>
                    </a:lnTo>
                    <a:lnTo>
                      <a:pt x="2616" y="6487"/>
                    </a:lnTo>
                    <a:lnTo>
                      <a:pt x="2658" y="6696"/>
                    </a:lnTo>
                    <a:lnTo>
                      <a:pt x="2679" y="6906"/>
                    </a:lnTo>
                    <a:lnTo>
                      <a:pt x="2783" y="7010"/>
                    </a:lnTo>
                    <a:lnTo>
                      <a:pt x="2825" y="7094"/>
                    </a:lnTo>
                    <a:lnTo>
                      <a:pt x="3097" y="7408"/>
                    </a:lnTo>
                    <a:lnTo>
                      <a:pt x="3202" y="7429"/>
                    </a:lnTo>
                    <a:lnTo>
                      <a:pt x="3307" y="7450"/>
                    </a:lnTo>
                    <a:lnTo>
                      <a:pt x="3390" y="7554"/>
                    </a:lnTo>
                    <a:lnTo>
                      <a:pt x="3474" y="7554"/>
                    </a:lnTo>
                    <a:lnTo>
                      <a:pt x="3620" y="7680"/>
                    </a:lnTo>
                    <a:lnTo>
                      <a:pt x="3620" y="7784"/>
                    </a:lnTo>
                    <a:lnTo>
                      <a:pt x="3788" y="7826"/>
                    </a:lnTo>
                    <a:lnTo>
                      <a:pt x="3767" y="7889"/>
                    </a:lnTo>
                    <a:lnTo>
                      <a:pt x="3830" y="7931"/>
                    </a:lnTo>
                    <a:lnTo>
                      <a:pt x="3976" y="8412"/>
                    </a:lnTo>
                    <a:lnTo>
                      <a:pt x="4102" y="8496"/>
                    </a:lnTo>
                    <a:lnTo>
                      <a:pt x="4102" y="8663"/>
                    </a:lnTo>
                    <a:lnTo>
                      <a:pt x="4541" y="9082"/>
                    </a:lnTo>
                    <a:lnTo>
                      <a:pt x="4604" y="9082"/>
                    </a:lnTo>
                    <a:lnTo>
                      <a:pt x="4646" y="9333"/>
                    </a:lnTo>
                    <a:lnTo>
                      <a:pt x="4834" y="9396"/>
                    </a:lnTo>
                    <a:lnTo>
                      <a:pt x="4939" y="9668"/>
                    </a:lnTo>
                    <a:lnTo>
                      <a:pt x="5043" y="9709"/>
                    </a:lnTo>
                    <a:lnTo>
                      <a:pt x="5127" y="9730"/>
                    </a:lnTo>
                    <a:lnTo>
                      <a:pt x="5169" y="9626"/>
                    </a:lnTo>
                    <a:lnTo>
                      <a:pt x="5336" y="9521"/>
                    </a:lnTo>
                    <a:lnTo>
                      <a:pt x="5232" y="9312"/>
                    </a:lnTo>
                    <a:lnTo>
                      <a:pt x="5294" y="9040"/>
                    </a:lnTo>
                    <a:lnTo>
                      <a:pt x="5462" y="8977"/>
                    </a:lnTo>
                    <a:lnTo>
                      <a:pt x="5650" y="9124"/>
                    </a:lnTo>
                    <a:lnTo>
                      <a:pt x="5985" y="9124"/>
                    </a:lnTo>
                    <a:lnTo>
                      <a:pt x="6487" y="9333"/>
                    </a:lnTo>
                    <a:lnTo>
                      <a:pt x="7010" y="9563"/>
                    </a:lnTo>
                    <a:lnTo>
                      <a:pt x="7031" y="10086"/>
                    </a:lnTo>
                    <a:lnTo>
                      <a:pt x="8077" y="8684"/>
                    </a:lnTo>
                    <a:lnTo>
                      <a:pt x="10253" y="8036"/>
                    </a:lnTo>
                    <a:lnTo>
                      <a:pt x="11885" y="7554"/>
                    </a:lnTo>
                    <a:lnTo>
                      <a:pt x="11969" y="6299"/>
                    </a:lnTo>
                    <a:lnTo>
                      <a:pt x="11843" y="5839"/>
                    </a:lnTo>
                    <a:lnTo>
                      <a:pt x="11655" y="5985"/>
                    </a:lnTo>
                    <a:lnTo>
                      <a:pt x="9960" y="5755"/>
                    </a:lnTo>
                    <a:lnTo>
                      <a:pt x="9835" y="5274"/>
                    </a:lnTo>
                    <a:lnTo>
                      <a:pt x="9688" y="5127"/>
                    </a:lnTo>
                    <a:lnTo>
                      <a:pt x="9688" y="4939"/>
                    </a:lnTo>
                    <a:lnTo>
                      <a:pt x="9688" y="4918"/>
                    </a:lnTo>
                    <a:lnTo>
                      <a:pt x="9667" y="4939"/>
                    </a:lnTo>
                    <a:lnTo>
                      <a:pt x="9625" y="4855"/>
                    </a:lnTo>
                    <a:lnTo>
                      <a:pt x="9625" y="4792"/>
                    </a:lnTo>
                    <a:lnTo>
                      <a:pt x="9667" y="4730"/>
                    </a:lnTo>
                    <a:lnTo>
                      <a:pt x="9563" y="4730"/>
                    </a:lnTo>
                    <a:lnTo>
                      <a:pt x="9563" y="4709"/>
                    </a:lnTo>
                    <a:lnTo>
                      <a:pt x="9458" y="4709"/>
                    </a:lnTo>
                    <a:lnTo>
                      <a:pt x="9270" y="4604"/>
                    </a:lnTo>
                    <a:lnTo>
                      <a:pt x="9249" y="4541"/>
                    </a:lnTo>
                    <a:lnTo>
                      <a:pt x="9228" y="4583"/>
                    </a:lnTo>
                    <a:lnTo>
                      <a:pt x="9123" y="4437"/>
                    </a:lnTo>
                    <a:lnTo>
                      <a:pt x="9102" y="4290"/>
                    </a:lnTo>
                    <a:lnTo>
                      <a:pt x="8809" y="3914"/>
                    </a:lnTo>
                    <a:lnTo>
                      <a:pt x="8726" y="3788"/>
                    </a:lnTo>
                    <a:lnTo>
                      <a:pt x="8809" y="3788"/>
                    </a:lnTo>
                    <a:lnTo>
                      <a:pt x="8809" y="3746"/>
                    </a:lnTo>
                    <a:lnTo>
                      <a:pt x="8705" y="3453"/>
                    </a:lnTo>
                    <a:lnTo>
                      <a:pt x="8705" y="3391"/>
                    </a:lnTo>
                    <a:lnTo>
                      <a:pt x="8621" y="3265"/>
                    </a:lnTo>
                    <a:lnTo>
                      <a:pt x="8579" y="3265"/>
                    </a:lnTo>
                    <a:lnTo>
                      <a:pt x="8391" y="3014"/>
                    </a:lnTo>
                    <a:lnTo>
                      <a:pt x="8307" y="3014"/>
                    </a:lnTo>
                    <a:lnTo>
                      <a:pt x="8224" y="2909"/>
                    </a:lnTo>
                    <a:lnTo>
                      <a:pt x="8224" y="2867"/>
                    </a:lnTo>
                    <a:lnTo>
                      <a:pt x="8286" y="2867"/>
                    </a:lnTo>
                    <a:lnTo>
                      <a:pt x="8307" y="2909"/>
                    </a:lnTo>
                    <a:lnTo>
                      <a:pt x="8286" y="2826"/>
                    </a:lnTo>
                    <a:lnTo>
                      <a:pt x="8182" y="2805"/>
                    </a:lnTo>
                    <a:lnTo>
                      <a:pt x="7973" y="2763"/>
                    </a:lnTo>
                    <a:lnTo>
                      <a:pt x="7868" y="2449"/>
                    </a:lnTo>
                    <a:lnTo>
                      <a:pt x="7805" y="2323"/>
                    </a:lnTo>
                    <a:lnTo>
                      <a:pt x="7742" y="2303"/>
                    </a:lnTo>
                    <a:lnTo>
                      <a:pt x="7742" y="2198"/>
                    </a:lnTo>
                    <a:lnTo>
                      <a:pt x="7701" y="2219"/>
                    </a:lnTo>
                    <a:lnTo>
                      <a:pt x="7659" y="2177"/>
                    </a:lnTo>
                    <a:lnTo>
                      <a:pt x="7282" y="2323"/>
                    </a:lnTo>
                    <a:lnTo>
                      <a:pt x="7261" y="2114"/>
                    </a:lnTo>
                    <a:lnTo>
                      <a:pt x="6738" y="1968"/>
                    </a:lnTo>
                    <a:lnTo>
                      <a:pt x="6654" y="1968"/>
                    </a:lnTo>
                    <a:lnTo>
                      <a:pt x="5566" y="1926"/>
                    </a:lnTo>
                    <a:lnTo>
                      <a:pt x="2867" y="43"/>
                    </a:lnTo>
                    <a:lnTo>
                      <a:pt x="2344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4" name="Google Shape;644;p35"/>
              <p:cNvSpPr/>
              <p:nvPr/>
            </p:nvSpPr>
            <p:spPr>
              <a:xfrm>
                <a:off x="4409700" y="2852525"/>
                <a:ext cx="11025" cy="2407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963" extrusionOk="0">
                    <a:moveTo>
                      <a:pt x="147" y="0"/>
                    </a:moveTo>
                    <a:lnTo>
                      <a:pt x="147" y="42"/>
                    </a:lnTo>
                    <a:lnTo>
                      <a:pt x="106" y="42"/>
                    </a:lnTo>
                    <a:lnTo>
                      <a:pt x="106" y="105"/>
                    </a:lnTo>
                    <a:lnTo>
                      <a:pt x="43" y="126"/>
                    </a:lnTo>
                    <a:lnTo>
                      <a:pt x="85" y="209"/>
                    </a:lnTo>
                    <a:lnTo>
                      <a:pt x="43" y="209"/>
                    </a:lnTo>
                    <a:lnTo>
                      <a:pt x="85" y="377"/>
                    </a:lnTo>
                    <a:lnTo>
                      <a:pt x="43" y="356"/>
                    </a:lnTo>
                    <a:lnTo>
                      <a:pt x="1" y="356"/>
                    </a:lnTo>
                    <a:lnTo>
                      <a:pt x="1" y="544"/>
                    </a:lnTo>
                    <a:lnTo>
                      <a:pt x="22" y="628"/>
                    </a:lnTo>
                    <a:lnTo>
                      <a:pt x="43" y="670"/>
                    </a:lnTo>
                    <a:lnTo>
                      <a:pt x="43" y="795"/>
                    </a:lnTo>
                    <a:lnTo>
                      <a:pt x="22" y="795"/>
                    </a:lnTo>
                    <a:lnTo>
                      <a:pt x="43" y="858"/>
                    </a:lnTo>
                    <a:lnTo>
                      <a:pt x="231" y="963"/>
                    </a:lnTo>
                    <a:lnTo>
                      <a:pt x="336" y="963"/>
                    </a:lnTo>
                    <a:lnTo>
                      <a:pt x="398" y="942"/>
                    </a:lnTo>
                    <a:lnTo>
                      <a:pt x="440" y="670"/>
                    </a:lnTo>
                    <a:lnTo>
                      <a:pt x="398" y="544"/>
                    </a:lnTo>
                    <a:lnTo>
                      <a:pt x="336" y="544"/>
                    </a:lnTo>
                    <a:lnTo>
                      <a:pt x="315" y="356"/>
                    </a:lnTo>
                    <a:lnTo>
                      <a:pt x="336" y="356"/>
                    </a:lnTo>
                    <a:lnTo>
                      <a:pt x="398" y="168"/>
                    </a:lnTo>
                    <a:lnTo>
                      <a:pt x="357" y="126"/>
                    </a:lnTo>
                    <a:lnTo>
                      <a:pt x="315" y="126"/>
                    </a:lnTo>
                    <a:lnTo>
                      <a:pt x="315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5" name="Google Shape;645;p35"/>
              <p:cNvSpPr/>
              <p:nvPr/>
            </p:nvSpPr>
            <p:spPr>
              <a:xfrm>
                <a:off x="4421225" y="2854100"/>
                <a:ext cx="69075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177" extrusionOk="0">
                    <a:moveTo>
                      <a:pt x="2490" y="0"/>
                    </a:moveTo>
                    <a:lnTo>
                      <a:pt x="2490" y="84"/>
                    </a:lnTo>
                    <a:lnTo>
                      <a:pt x="2469" y="146"/>
                    </a:lnTo>
                    <a:lnTo>
                      <a:pt x="2093" y="356"/>
                    </a:lnTo>
                    <a:lnTo>
                      <a:pt x="2093" y="502"/>
                    </a:lnTo>
                    <a:lnTo>
                      <a:pt x="1779" y="795"/>
                    </a:lnTo>
                    <a:lnTo>
                      <a:pt x="1737" y="879"/>
                    </a:lnTo>
                    <a:lnTo>
                      <a:pt x="1779" y="900"/>
                    </a:lnTo>
                    <a:lnTo>
                      <a:pt x="1821" y="983"/>
                    </a:lnTo>
                    <a:lnTo>
                      <a:pt x="1653" y="1130"/>
                    </a:lnTo>
                    <a:lnTo>
                      <a:pt x="1611" y="1046"/>
                    </a:lnTo>
                    <a:lnTo>
                      <a:pt x="1549" y="1088"/>
                    </a:lnTo>
                    <a:lnTo>
                      <a:pt x="1465" y="1088"/>
                    </a:lnTo>
                    <a:lnTo>
                      <a:pt x="1507" y="1193"/>
                    </a:lnTo>
                    <a:lnTo>
                      <a:pt x="1444" y="1193"/>
                    </a:lnTo>
                    <a:lnTo>
                      <a:pt x="1423" y="1234"/>
                    </a:lnTo>
                    <a:lnTo>
                      <a:pt x="1256" y="1255"/>
                    </a:lnTo>
                    <a:lnTo>
                      <a:pt x="1130" y="1297"/>
                    </a:lnTo>
                    <a:lnTo>
                      <a:pt x="1088" y="1214"/>
                    </a:lnTo>
                    <a:lnTo>
                      <a:pt x="837" y="1214"/>
                    </a:lnTo>
                    <a:lnTo>
                      <a:pt x="628" y="1151"/>
                    </a:lnTo>
                    <a:lnTo>
                      <a:pt x="398" y="1339"/>
                    </a:lnTo>
                    <a:lnTo>
                      <a:pt x="314" y="1318"/>
                    </a:lnTo>
                    <a:lnTo>
                      <a:pt x="251" y="1318"/>
                    </a:lnTo>
                    <a:lnTo>
                      <a:pt x="147" y="1360"/>
                    </a:lnTo>
                    <a:lnTo>
                      <a:pt x="105" y="1109"/>
                    </a:lnTo>
                    <a:lnTo>
                      <a:pt x="63" y="1151"/>
                    </a:lnTo>
                    <a:lnTo>
                      <a:pt x="0" y="1130"/>
                    </a:lnTo>
                    <a:lnTo>
                      <a:pt x="0" y="1318"/>
                    </a:lnTo>
                    <a:lnTo>
                      <a:pt x="147" y="1465"/>
                    </a:lnTo>
                    <a:lnTo>
                      <a:pt x="272" y="1946"/>
                    </a:lnTo>
                    <a:lnTo>
                      <a:pt x="1967" y="2176"/>
                    </a:lnTo>
                    <a:lnTo>
                      <a:pt x="2155" y="2030"/>
                    </a:lnTo>
                    <a:lnTo>
                      <a:pt x="2658" y="502"/>
                    </a:lnTo>
                    <a:lnTo>
                      <a:pt x="2762" y="481"/>
                    </a:lnTo>
                    <a:lnTo>
                      <a:pt x="2762" y="314"/>
                    </a:lnTo>
                    <a:lnTo>
                      <a:pt x="2720" y="251"/>
                    </a:lnTo>
                    <a:lnTo>
                      <a:pt x="2678" y="272"/>
                    </a:lnTo>
                    <a:lnTo>
                      <a:pt x="2658" y="251"/>
                    </a:lnTo>
                    <a:lnTo>
                      <a:pt x="2595" y="209"/>
                    </a:lnTo>
                    <a:lnTo>
                      <a:pt x="2574" y="42"/>
                    </a:lnTo>
                    <a:lnTo>
                      <a:pt x="249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6" name="Google Shape;646;p35"/>
              <p:cNvSpPr/>
              <p:nvPr/>
            </p:nvSpPr>
            <p:spPr>
              <a:xfrm>
                <a:off x="4434300" y="2866125"/>
                <a:ext cx="108300" cy="133400"/>
              </a:xfrm>
              <a:custGeom>
                <a:avLst/>
                <a:gdLst/>
                <a:ahLst/>
                <a:cxnLst/>
                <a:rect l="l" t="t" r="r" b="b"/>
                <a:pathLst>
                  <a:path w="4332" h="5336" extrusionOk="0">
                    <a:moveTo>
                      <a:pt x="2239" y="0"/>
                    </a:moveTo>
                    <a:lnTo>
                      <a:pt x="2135" y="21"/>
                    </a:lnTo>
                    <a:lnTo>
                      <a:pt x="1632" y="1549"/>
                    </a:lnTo>
                    <a:lnTo>
                      <a:pt x="1758" y="2009"/>
                    </a:lnTo>
                    <a:lnTo>
                      <a:pt x="1674" y="3264"/>
                    </a:lnTo>
                    <a:lnTo>
                      <a:pt x="42" y="3746"/>
                    </a:lnTo>
                    <a:lnTo>
                      <a:pt x="0" y="4018"/>
                    </a:lnTo>
                    <a:lnTo>
                      <a:pt x="523" y="4708"/>
                    </a:lnTo>
                    <a:lnTo>
                      <a:pt x="461" y="4938"/>
                    </a:lnTo>
                    <a:lnTo>
                      <a:pt x="795" y="5336"/>
                    </a:lnTo>
                    <a:lnTo>
                      <a:pt x="879" y="5315"/>
                    </a:lnTo>
                    <a:lnTo>
                      <a:pt x="900" y="5336"/>
                    </a:lnTo>
                    <a:lnTo>
                      <a:pt x="1005" y="5336"/>
                    </a:lnTo>
                    <a:lnTo>
                      <a:pt x="1088" y="5231"/>
                    </a:lnTo>
                    <a:lnTo>
                      <a:pt x="1214" y="5231"/>
                    </a:lnTo>
                    <a:lnTo>
                      <a:pt x="1423" y="5127"/>
                    </a:lnTo>
                    <a:lnTo>
                      <a:pt x="1528" y="5127"/>
                    </a:lnTo>
                    <a:lnTo>
                      <a:pt x="1632" y="5106"/>
                    </a:lnTo>
                    <a:lnTo>
                      <a:pt x="1716" y="5147"/>
                    </a:lnTo>
                    <a:lnTo>
                      <a:pt x="1779" y="5147"/>
                    </a:lnTo>
                    <a:lnTo>
                      <a:pt x="1925" y="4938"/>
                    </a:lnTo>
                    <a:lnTo>
                      <a:pt x="1925" y="4917"/>
                    </a:lnTo>
                    <a:lnTo>
                      <a:pt x="1946" y="4917"/>
                    </a:lnTo>
                    <a:lnTo>
                      <a:pt x="1946" y="4834"/>
                    </a:lnTo>
                    <a:lnTo>
                      <a:pt x="1883" y="4813"/>
                    </a:lnTo>
                    <a:lnTo>
                      <a:pt x="1925" y="4750"/>
                    </a:lnTo>
                    <a:lnTo>
                      <a:pt x="1883" y="4687"/>
                    </a:lnTo>
                    <a:lnTo>
                      <a:pt x="1967" y="4603"/>
                    </a:lnTo>
                    <a:lnTo>
                      <a:pt x="2030" y="4541"/>
                    </a:lnTo>
                    <a:lnTo>
                      <a:pt x="2239" y="4541"/>
                    </a:lnTo>
                    <a:lnTo>
                      <a:pt x="2365" y="4520"/>
                    </a:lnTo>
                    <a:lnTo>
                      <a:pt x="2448" y="4583"/>
                    </a:lnTo>
                    <a:lnTo>
                      <a:pt x="2553" y="4436"/>
                    </a:lnTo>
                    <a:lnTo>
                      <a:pt x="2595" y="4415"/>
                    </a:lnTo>
                    <a:lnTo>
                      <a:pt x="2595" y="4227"/>
                    </a:lnTo>
                    <a:lnTo>
                      <a:pt x="2804" y="3976"/>
                    </a:lnTo>
                    <a:lnTo>
                      <a:pt x="2930" y="3955"/>
                    </a:lnTo>
                    <a:lnTo>
                      <a:pt x="3013" y="3976"/>
                    </a:lnTo>
                    <a:lnTo>
                      <a:pt x="3076" y="3913"/>
                    </a:lnTo>
                    <a:lnTo>
                      <a:pt x="3348" y="3913"/>
                    </a:lnTo>
                    <a:lnTo>
                      <a:pt x="3390" y="3850"/>
                    </a:lnTo>
                    <a:lnTo>
                      <a:pt x="3327" y="3808"/>
                    </a:lnTo>
                    <a:lnTo>
                      <a:pt x="3285" y="3599"/>
                    </a:lnTo>
                    <a:lnTo>
                      <a:pt x="3306" y="3599"/>
                    </a:lnTo>
                    <a:lnTo>
                      <a:pt x="3244" y="3494"/>
                    </a:lnTo>
                    <a:lnTo>
                      <a:pt x="3223" y="3474"/>
                    </a:lnTo>
                    <a:lnTo>
                      <a:pt x="3244" y="3390"/>
                    </a:lnTo>
                    <a:lnTo>
                      <a:pt x="3244" y="3285"/>
                    </a:lnTo>
                    <a:lnTo>
                      <a:pt x="3348" y="3118"/>
                    </a:lnTo>
                    <a:lnTo>
                      <a:pt x="3432" y="3076"/>
                    </a:lnTo>
                    <a:lnTo>
                      <a:pt x="3390" y="3013"/>
                    </a:lnTo>
                    <a:lnTo>
                      <a:pt x="3411" y="3013"/>
                    </a:lnTo>
                    <a:lnTo>
                      <a:pt x="3495" y="2867"/>
                    </a:lnTo>
                    <a:lnTo>
                      <a:pt x="3536" y="2846"/>
                    </a:lnTo>
                    <a:lnTo>
                      <a:pt x="3599" y="2846"/>
                    </a:lnTo>
                    <a:lnTo>
                      <a:pt x="3557" y="2909"/>
                    </a:lnTo>
                    <a:lnTo>
                      <a:pt x="3536" y="2971"/>
                    </a:lnTo>
                    <a:lnTo>
                      <a:pt x="3620" y="3013"/>
                    </a:lnTo>
                    <a:lnTo>
                      <a:pt x="3662" y="3013"/>
                    </a:lnTo>
                    <a:lnTo>
                      <a:pt x="3746" y="2804"/>
                    </a:lnTo>
                    <a:lnTo>
                      <a:pt x="3808" y="2741"/>
                    </a:lnTo>
                    <a:lnTo>
                      <a:pt x="3871" y="2616"/>
                    </a:lnTo>
                    <a:lnTo>
                      <a:pt x="4018" y="2490"/>
                    </a:lnTo>
                    <a:lnTo>
                      <a:pt x="4227" y="2134"/>
                    </a:lnTo>
                    <a:lnTo>
                      <a:pt x="4248" y="2072"/>
                    </a:lnTo>
                    <a:lnTo>
                      <a:pt x="4248" y="1988"/>
                    </a:lnTo>
                    <a:lnTo>
                      <a:pt x="4290" y="1862"/>
                    </a:lnTo>
                    <a:lnTo>
                      <a:pt x="4332" y="1758"/>
                    </a:lnTo>
                    <a:lnTo>
                      <a:pt x="4269" y="1695"/>
                    </a:lnTo>
                    <a:lnTo>
                      <a:pt x="4164" y="1674"/>
                    </a:lnTo>
                    <a:lnTo>
                      <a:pt x="3955" y="1507"/>
                    </a:lnTo>
                    <a:lnTo>
                      <a:pt x="3913" y="1402"/>
                    </a:lnTo>
                    <a:lnTo>
                      <a:pt x="3808" y="1298"/>
                    </a:lnTo>
                    <a:lnTo>
                      <a:pt x="3767" y="1151"/>
                    </a:lnTo>
                    <a:lnTo>
                      <a:pt x="3599" y="942"/>
                    </a:lnTo>
                    <a:lnTo>
                      <a:pt x="3516" y="942"/>
                    </a:lnTo>
                    <a:lnTo>
                      <a:pt x="3390" y="963"/>
                    </a:lnTo>
                    <a:lnTo>
                      <a:pt x="3118" y="921"/>
                    </a:lnTo>
                    <a:lnTo>
                      <a:pt x="3013" y="942"/>
                    </a:lnTo>
                    <a:lnTo>
                      <a:pt x="2930" y="963"/>
                    </a:lnTo>
                    <a:lnTo>
                      <a:pt x="2804" y="921"/>
                    </a:lnTo>
                    <a:lnTo>
                      <a:pt x="2469" y="649"/>
                    </a:lnTo>
                    <a:lnTo>
                      <a:pt x="2469" y="565"/>
                    </a:lnTo>
                    <a:lnTo>
                      <a:pt x="2260" y="33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7" name="Google Shape;647;p35"/>
              <p:cNvSpPr/>
              <p:nvPr/>
            </p:nvSpPr>
            <p:spPr>
              <a:xfrm>
                <a:off x="4483475" y="2847275"/>
                <a:ext cx="577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25" extrusionOk="0">
                    <a:moveTo>
                      <a:pt x="209" y="1"/>
                    </a:moveTo>
                    <a:lnTo>
                      <a:pt x="168" y="22"/>
                    </a:lnTo>
                    <a:lnTo>
                      <a:pt x="105" y="22"/>
                    </a:lnTo>
                    <a:lnTo>
                      <a:pt x="84" y="168"/>
                    </a:lnTo>
                    <a:lnTo>
                      <a:pt x="63" y="210"/>
                    </a:lnTo>
                    <a:lnTo>
                      <a:pt x="21" y="168"/>
                    </a:lnTo>
                    <a:lnTo>
                      <a:pt x="0" y="231"/>
                    </a:lnTo>
                    <a:lnTo>
                      <a:pt x="0" y="273"/>
                    </a:lnTo>
                    <a:lnTo>
                      <a:pt x="84" y="315"/>
                    </a:lnTo>
                    <a:lnTo>
                      <a:pt x="105" y="482"/>
                    </a:lnTo>
                    <a:lnTo>
                      <a:pt x="168" y="524"/>
                    </a:lnTo>
                    <a:lnTo>
                      <a:pt x="168" y="440"/>
                    </a:lnTo>
                    <a:lnTo>
                      <a:pt x="209" y="336"/>
                    </a:lnTo>
                    <a:lnTo>
                      <a:pt x="209" y="168"/>
                    </a:lnTo>
                    <a:lnTo>
                      <a:pt x="188" y="168"/>
                    </a:lnTo>
                    <a:lnTo>
                      <a:pt x="209" y="106"/>
                    </a:lnTo>
                    <a:lnTo>
                      <a:pt x="188" y="64"/>
                    </a:lnTo>
                    <a:lnTo>
                      <a:pt x="209" y="43"/>
                    </a:lnTo>
                    <a:lnTo>
                      <a:pt x="230" y="43"/>
                    </a:lnTo>
                    <a:lnTo>
                      <a:pt x="209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8" name="Google Shape;648;p35"/>
              <p:cNvSpPr/>
              <p:nvPr/>
            </p:nvSpPr>
            <p:spPr>
              <a:xfrm>
                <a:off x="4300375" y="2959750"/>
                <a:ext cx="153825" cy="99925"/>
              </a:xfrm>
              <a:custGeom>
                <a:avLst/>
                <a:gdLst/>
                <a:ahLst/>
                <a:cxnLst/>
                <a:rect l="l" t="t" r="r" b="b"/>
                <a:pathLst>
                  <a:path w="6153" h="3997" extrusionOk="0">
                    <a:moveTo>
                      <a:pt x="5399" y="1"/>
                    </a:moveTo>
                    <a:lnTo>
                      <a:pt x="3223" y="649"/>
                    </a:lnTo>
                    <a:lnTo>
                      <a:pt x="2177" y="2051"/>
                    </a:lnTo>
                    <a:lnTo>
                      <a:pt x="2156" y="1528"/>
                    </a:lnTo>
                    <a:lnTo>
                      <a:pt x="1633" y="1298"/>
                    </a:lnTo>
                    <a:lnTo>
                      <a:pt x="1131" y="1089"/>
                    </a:lnTo>
                    <a:lnTo>
                      <a:pt x="796" y="1089"/>
                    </a:lnTo>
                    <a:lnTo>
                      <a:pt x="608" y="942"/>
                    </a:lnTo>
                    <a:lnTo>
                      <a:pt x="440" y="1005"/>
                    </a:lnTo>
                    <a:lnTo>
                      <a:pt x="378" y="1277"/>
                    </a:lnTo>
                    <a:lnTo>
                      <a:pt x="482" y="1486"/>
                    </a:lnTo>
                    <a:lnTo>
                      <a:pt x="315" y="1591"/>
                    </a:lnTo>
                    <a:lnTo>
                      <a:pt x="273" y="1695"/>
                    </a:lnTo>
                    <a:lnTo>
                      <a:pt x="189" y="1674"/>
                    </a:lnTo>
                    <a:lnTo>
                      <a:pt x="85" y="1633"/>
                    </a:lnTo>
                    <a:lnTo>
                      <a:pt x="106" y="1737"/>
                    </a:lnTo>
                    <a:lnTo>
                      <a:pt x="168" y="2030"/>
                    </a:lnTo>
                    <a:lnTo>
                      <a:pt x="168" y="2218"/>
                    </a:lnTo>
                    <a:lnTo>
                      <a:pt x="85" y="2218"/>
                    </a:lnTo>
                    <a:lnTo>
                      <a:pt x="85" y="2260"/>
                    </a:lnTo>
                    <a:lnTo>
                      <a:pt x="1" y="2239"/>
                    </a:lnTo>
                    <a:lnTo>
                      <a:pt x="1" y="2239"/>
                    </a:lnTo>
                    <a:lnTo>
                      <a:pt x="22" y="2344"/>
                    </a:lnTo>
                    <a:lnTo>
                      <a:pt x="106" y="2344"/>
                    </a:lnTo>
                    <a:lnTo>
                      <a:pt x="106" y="2428"/>
                    </a:lnTo>
                    <a:lnTo>
                      <a:pt x="231" y="2616"/>
                    </a:lnTo>
                    <a:lnTo>
                      <a:pt x="315" y="3139"/>
                    </a:lnTo>
                    <a:lnTo>
                      <a:pt x="482" y="3265"/>
                    </a:lnTo>
                    <a:lnTo>
                      <a:pt x="482" y="3453"/>
                    </a:lnTo>
                    <a:lnTo>
                      <a:pt x="419" y="3474"/>
                    </a:lnTo>
                    <a:lnTo>
                      <a:pt x="482" y="3620"/>
                    </a:lnTo>
                    <a:lnTo>
                      <a:pt x="608" y="3767"/>
                    </a:lnTo>
                    <a:lnTo>
                      <a:pt x="608" y="3913"/>
                    </a:lnTo>
                    <a:lnTo>
                      <a:pt x="650" y="3997"/>
                    </a:lnTo>
                    <a:lnTo>
                      <a:pt x="796" y="3997"/>
                    </a:lnTo>
                    <a:lnTo>
                      <a:pt x="817" y="3934"/>
                    </a:lnTo>
                    <a:lnTo>
                      <a:pt x="963" y="3997"/>
                    </a:lnTo>
                    <a:lnTo>
                      <a:pt x="1068" y="3976"/>
                    </a:lnTo>
                    <a:lnTo>
                      <a:pt x="1173" y="3871"/>
                    </a:lnTo>
                    <a:lnTo>
                      <a:pt x="1319" y="3871"/>
                    </a:lnTo>
                    <a:lnTo>
                      <a:pt x="1361" y="3934"/>
                    </a:lnTo>
                    <a:lnTo>
                      <a:pt x="1466" y="3892"/>
                    </a:lnTo>
                    <a:lnTo>
                      <a:pt x="1570" y="3725"/>
                    </a:lnTo>
                    <a:lnTo>
                      <a:pt x="1633" y="3725"/>
                    </a:lnTo>
                    <a:lnTo>
                      <a:pt x="1696" y="3579"/>
                    </a:lnTo>
                    <a:lnTo>
                      <a:pt x="1842" y="3495"/>
                    </a:lnTo>
                    <a:lnTo>
                      <a:pt x="1905" y="3474"/>
                    </a:lnTo>
                    <a:lnTo>
                      <a:pt x="2010" y="3474"/>
                    </a:lnTo>
                    <a:lnTo>
                      <a:pt x="2051" y="3495"/>
                    </a:lnTo>
                    <a:lnTo>
                      <a:pt x="2198" y="3495"/>
                    </a:lnTo>
                    <a:lnTo>
                      <a:pt x="2219" y="3558"/>
                    </a:lnTo>
                    <a:lnTo>
                      <a:pt x="2365" y="3579"/>
                    </a:lnTo>
                    <a:lnTo>
                      <a:pt x="2616" y="3474"/>
                    </a:lnTo>
                    <a:lnTo>
                      <a:pt x="2826" y="3453"/>
                    </a:lnTo>
                    <a:lnTo>
                      <a:pt x="2909" y="3369"/>
                    </a:lnTo>
                    <a:lnTo>
                      <a:pt x="2930" y="3307"/>
                    </a:lnTo>
                    <a:lnTo>
                      <a:pt x="3119" y="3160"/>
                    </a:lnTo>
                    <a:lnTo>
                      <a:pt x="3223" y="3160"/>
                    </a:lnTo>
                    <a:lnTo>
                      <a:pt x="3307" y="3202"/>
                    </a:lnTo>
                    <a:lnTo>
                      <a:pt x="3370" y="3181"/>
                    </a:lnTo>
                    <a:lnTo>
                      <a:pt x="3432" y="3139"/>
                    </a:lnTo>
                    <a:lnTo>
                      <a:pt x="3453" y="3181"/>
                    </a:lnTo>
                    <a:lnTo>
                      <a:pt x="3537" y="3181"/>
                    </a:lnTo>
                    <a:lnTo>
                      <a:pt x="3725" y="3034"/>
                    </a:lnTo>
                    <a:lnTo>
                      <a:pt x="3830" y="2846"/>
                    </a:lnTo>
                    <a:lnTo>
                      <a:pt x="3935" y="2783"/>
                    </a:lnTo>
                    <a:lnTo>
                      <a:pt x="3997" y="2783"/>
                    </a:lnTo>
                    <a:lnTo>
                      <a:pt x="4625" y="2616"/>
                    </a:lnTo>
                    <a:lnTo>
                      <a:pt x="4688" y="2532"/>
                    </a:lnTo>
                    <a:lnTo>
                      <a:pt x="5043" y="2470"/>
                    </a:lnTo>
                    <a:lnTo>
                      <a:pt x="5253" y="2365"/>
                    </a:lnTo>
                    <a:lnTo>
                      <a:pt x="5399" y="2260"/>
                    </a:lnTo>
                    <a:lnTo>
                      <a:pt x="5629" y="2218"/>
                    </a:lnTo>
                    <a:lnTo>
                      <a:pt x="5608" y="2135"/>
                    </a:lnTo>
                    <a:lnTo>
                      <a:pt x="5629" y="2114"/>
                    </a:lnTo>
                    <a:lnTo>
                      <a:pt x="5567" y="2051"/>
                    </a:lnTo>
                    <a:lnTo>
                      <a:pt x="5608" y="1905"/>
                    </a:lnTo>
                    <a:lnTo>
                      <a:pt x="5776" y="1674"/>
                    </a:lnTo>
                    <a:lnTo>
                      <a:pt x="6027" y="1612"/>
                    </a:lnTo>
                    <a:lnTo>
                      <a:pt x="6152" y="1591"/>
                    </a:lnTo>
                    <a:lnTo>
                      <a:pt x="5818" y="1193"/>
                    </a:lnTo>
                    <a:lnTo>
                      <a:pt x="5880" y="963"/>
                    </a:lnTo>
                    <a:lnTo>
                      <a:pt x="5357" y="273"/>
                    </a:lnTo>
                    <a:lnTo>
                      <a:pt x="5399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9" name="Google Shape;649;p35"/>
              <p:cNvSpPr/>
              <p:nvPr/>
            </p:nvSpPr>
            <p:spPr>
              <a:xfrm>
                <a:off x="4035700" y="2769350"/>
                <a:ext cx="180500" cy="151725"/>
              </a:xfrm>
              <a:custGeom>
                <a:avLst/>
                <a:gdLst/>
                <a:ahLst/>
                <a:cxnLst/>
                <a:rect l="l" t="t" r="r" b="b"/>
                <a:pathLst>
                  <a:path w="7220" h="6069" extrusionOk="0">
                    <a:moveTo>
                      <a:pt x="503" y="0"/>
                    </a:moveTo>
                    <a:lnTo>
                      <a:pt x="210" y="21"/>
                    </a:lnTo>
                    <a:lnTo>
                      <a:pt x="147" y="21"/>
                    </a:lnTo>
                    <a:lnTo>
                      <a:pt x="126" y="126"/>
                    </a:lnTo>
                    <a:lnTo>
                      <a:pt x="84" y="356"/>
                    </a:lnTo>
                    <a:lnTo>
                      <a:pt x="126" y="523"/>
                    </a:lnTo>
                    <a:lnTo>
                      <a:pt x="126" y="649"/>
                    </a:lnTo>
                    <a:lnTo>
                      <a:pt x="42" y="858"/>
                    </a:lnTo>
                    <a:lnTo>
                      <a:pt x="1" y="1047"/>
                    </a:lnTo>
                    <a:lnTo>
                      <a:pt x="42" y="1193"/>
                    </a:lnTo>
                    <a:lnTo>
                      <a:pt x="126" y="1486"/>
                    </a:lnTo>
                    <a:lnTo>
                      <a:pt x="314" y="6068"/>
                    </a:lnTo>
                    <a:lnTo>
                      <a:pt x="7219" y="6005"/>
                    </a:lnTo>
                    <a:lnTo>
                      <a:pt x="7219" y="5985"/>
                    </a:lnTo>
                    <a:lnTo>
                      <a:pt x="7115" y="5964"/>
                    </a:lnTo>
                    <a:lnTo>
                      <a:pt x="6989" y="5796"/>
                    </a:lnTo>
                    <a:lnTo>
                      <a:pt x="6947" y="5754"/>
                    </a:lnTo>
                    <a:lnTo>
                      <a:pt x="6822" y="5692"/>
                    </a:lnTo>
                    <a:lnTo>
                      <a:pt x="6738" y="5566"/>
                    </a:lnTo>
                    <a:lnTo>
                      <a:pt x="6675" y="5587"/>
                    </a:lnTo>
                    <a:lnTo>
                      <a:pt x="6571" y="5587"/>
                    </a:lnTo>
                    <a:lnTo>
                      <a:pt x="6403" y="5461"/>
                    </a:lnTo>
                    <a:lnTo>
                      <a:pt x="6299" y="5169"/>
                    </a:lnTo>
                    <a:lnTo>
                      <a:pt x="6319" y="5106"/>
                    </a:lnTo>
                    <a:lnTo>
                      <a:pt x="6319" y="4938"/>
                    </a:lnTo>
                    <a:lnTo>
                      <a:pt x="6278" y="4855"/>
                    </a:lnTo>
                    <a:lnTo>
                      <a:pt x="6299" y="4813"/>
                    </a:lnTo>
                    <a:lnTo>
                      <a:pt x="6319" y="4855"/>
                    </a:lnTo>
                    <a:lnTo>
                      <a:pt x="6508" y="4855"/>
                    </a:lnTo>
                    <a:lnTo>
                      <a:pt x="6424" y="4792"/>
                    </a:lnTo>
                    <a:lnTo>
                      <a:pt x="6382" y="4792"/>
                    </a:lnTo>
                    <a:lnTo>
                      <a:pt x="6299" y="4624"/>
                    </a:lnTo>
                    <a:lnTo>
                      <a:pt x="6257" y="4604"/>
                    </a:lnTo>
                    <a:lnTo>
                      <a:pt x="6257" y="4645"/>
                    </a:lnTo>
                    <a:lnTo>
                      <a:pt x="6173" y="4583"/>
                    </a:lnTo>
                    <a:lnTo>
                      <a:pt x="6110" y="4415"/>
                    </a:lnTo>
                    <a:lnTo>
                      <a:pt x="5901" y="4080"/>
                    </a:lnTo>
                    <a:lnTo>
                      <a:pt x="5796" y="4018"/>
                    </a:lnTo>
                    <a:lnTo>
                      <a:pt x="5775" y="3871"/>
                    </a:lnTo>
                    <a:lnTo>
                      <a:pt x="5420" y="3327"/>
                    </a:lnTo>
                    <a:lnTo>
                      <a:pt x="5420" y="3223"/>
                    </a:lnTo>
                    <a:lnTo>
                      <a:pt x="5357" y="3118"/>
                    </a:lnTo>
                    <a:lnTo>
                      <a:pt x="5336" y="2867"/>
                    </a:lnTo>
                    <a:lnTo>
                      <a:pt x="5273" y="2825"/>
                    </a:lnTo>
                    <a:lnTo>
                      <a:pt x="5273" y="2741"/>
                    </a:lnTo>
                    <a:lnTo>
                      <a:pt x="5064" y="2532"/>
                    </a:lnTo>
                    <a:lnTo>
                      <a:pt x="5064" y="2448"/>
                    </a:lnTo>
                    <a:lnTo>
                      <a:pt x="5106" y="2344"/>
                    </a:lnTo>
                    <a:lnTo>
                      <a:pt x="5043" y="2281"/>
                    </a:lnTo>
                    <a:lnTo>
                      <a:pt x="4708" y="1988"/>
                    </a:lnTo>
                    <a:lnTo>
                      <a:pt x="4687" y="1884"/>
                    </a:lnTo>
                    <a:lnTo>
                      <a:pt x="4478" y="1653"/>
                    </a:lnTo>
                    <a:lnTo>
                      <a:pt x="4478" y="1507"/>
                    </a:lnTo>
                    <a:lnTo>
                      <a:pt x="4332" y="1360"/>
                    </a:lnTo>
                    <a:lnTo>
                      <a:pt x="4374" y="1277"/>
                    </a:lnTo>
                    <a:lnTo>
                      <a:pt x="4374" y="1193"/>
                    </a:lnTo>
                    <a:lnTo>
                      <a:pt x="4395" y="1151"/>
                    </a:lnTo>
                    <a:lnTo>
                      <a:pt x="4395" y="1193"/>
                    </a:lnTo>
                    <a:lnTo>
                      <a:pt x="4478" y="1193"/>
                    </a:lnTo>
                    <a:lnTo>
                      <a:pt x="4499" y="1339"/>
                    </a:lnTo>
                    <a:lnTo>
                      <a:pt x="4541" y="1402"/>
                    </a:lnTo>
                    <a:lnTo>
                      <a:pt x="4583" y="1465"/>
                    </a:lnTo>
                    <a:lnTo>
                      <a:pt x="4792" y="1674"/>
                    </a:lnTo>
                    <a:lnTo>
                      <a:pt x="4792" y="1779"/>
                    </a:lnTo>
                    <a:lnTo>
                      <a:pt x="4834" y="1884"/>
                    </a:lnTo>
                    <a:lnTo>
                      <a:pt x="5001" y="1967"/>
                    </a:lnTo>
                    <a:lnTo>
                      <a:pt x="5022" y="2072"/>
                    </a:lnTo>
                    <a:lnTo>
                      <a:pt x="5315" y="2344"/>
                    </a:lnTo>
                    <a:lnTo>
                      <a:pt x="5462" y="2428"/>
                    </a:lnTo>
                    <a:lnTo>
                      <a:pt x="5462" y="2490"/>
                    </a:lnTo>
                    <a:lnTo>
                      <a:pt x="5483" y="2407"/>
                    </a:lnTo>
                    <a:lnTo>
                      <a:pt x="5566" y="2323"/>
                    </a:lnTo>
                    <a:lnTo>
                      <a:pt x="5629" y="2114"/>
                    </a:lnTo>
                    <a:lnTo>
                      <a:pt x="5566" y="2072"/>
                    </a:lnTo>
                    <a:lnTo>
                      <a:pt x="5650" y="1904"/>
                    </a:lnTo>
                    <a:lnTo>
                      <a:pt x="5650" y="1779"/>
                    </a:lnTo>
                    <a:lnTo>
                      <a:pt x="5734" y="1465"/>
                    </a:lnTo>
                    <a:lnTo>
                      <a:pt x="5755" y="1444"/>
                    </a:lnTo>
                    <a:lnTo>
                      <a:pt x="5671" y="1235"/>
                    </a:lnTo>
                    <a:lnTo>
                      <a:pt x="5734" y="1088"/>
                    </a:lnTo>
                    <a:lnTo>
                      <a:pt x="5587" y="775"/>
                    </a:lnTo>
                    <a:lnTo>
                      <a:pt x="5441" y="544"/>
                    </a:lnTo>
                    <a:lnTo>
                      <a:pt x="5378" y="335"/>
                    </a:lnTo>
                    <a:lnTo>
                      <a:pt x="5273" y="147"/>
                    </a:lnTo>
                    <a:lnTo>
                      <a:pt x="5211" y="126"/>
                    </a:lnTo>
                    <a:lnTo>
                      <a:pt x="5127" y="231"/>
                    </a:lnTo>
                    <a:lnTo>
                      <a:pt x="4959" y="293"/>
                    </a:lnTo>
                    <a:lnTo>
                      <a:pt x="4604" y="231"/>
                    </a:lnTo>
                    <a:lnTo>
                      <a:pt x="4311" y="314"/>
                    </a:lnTo>
                    <a:lnTo>
                      <a:pt x="4102" y="147"/>
                    </a:lnTo>
                    <a:lnTo>
                      <a:pt x="4081" y="251"/>
                    </a:lnTo>
                    <a:lnTo>
                      <a:pt x="4164" y="398"/>
                    </a:lnTo>
                    <a:lnTo>
                      <a:pt x="4164" y="461"/>
                    </a:lnTo>
                    <a:lnTo>
                      <a:pt x="4081" y="335"/>
                    </a:lnTo>
                    <a:lnTo>
                      <a:pt x="3976" y="293"/>
                    </a:lnTo>
                    <a:lnTo>
                      <a:pt x="3955" y="189"/>
                    </a:lnTo>
                    <a:lnTo>
                      <a:pt x="3997" y="147"/>
                    </a:lnTo>
                    <a:lnTo>
                      <a:pt x="3955" y="105"/>
                    </a:lnTo>
                    <a:lnTo>
                      <a:pt x="3850" y="105"/>
                    </a:lnTo>
                    <a:lnTo>
                      <a:pt x="3746" y="84"/>
                    </a:lnTo>
                    <a:lnTo>
                      <a:pt x="3537" y="21"/>
                    </a:lnTo>
                    <a:lnTo>
                      <a:pt x="3495" y="42"/>
                    </a:lnTo>
                    <a:lnTo>
                      <a:pt x="3578" y="84"/>
                    </a:lnTo>
                    <a:lnTo>
                      <a:pt x="3599" y="105"/>
                    </a:lnTo>
                    <a:lnTo>
                      <a:pt x="3495" y="126"/>
                    </a:lnTo>
                    <a:lnTo>
                      <a:pt x="3390" y="105"/>
                    </a:lnTo>
                    <a:lnTo>
                      <a:pt x="3265" y="147"/>
                    </a:lnTo>
                    <a:lnTo>
                      <a:pt x="3223" y="126"/>
                    </a:lnTo>
                    <a:lnTo>
                      <a:pt x="3223" y="105"/>
                    </a:lnTo>
                    <a:lnTo>
                      <a:pt x="3348" y="84"/>
                    </a:lnTo>
                    <a:lnTo>
                      <a:pt x="3432" y="42"/>
                    </a:lnTo>
                    <a:lnTo>
                      <a:pt x="3327" y="42"/>
                    </a:lnTo>
                    <a:lnTo>
                      <a:pt x="3139" y="84"/>
                    </a:lnTo>
                    <a:lnTo>
                      <a:pt x="3076" y="126"/>
                    </a:lnTo>
                    <a:lnTo>
                      <a:pt x="2930" y="210"/>
                    </a:lnTo>
                    <a:lnTo>
                      <a:pt x="2846" y="231"/>
                    </a:lnTo>
                    <a:lnTo>
                      <a:pt x="2700" y="293"/>
                    </a:lnTo>
                    <a:lnTo>
                      <a:pt x="2595" y="419"/>
                    </a:lnTo>
                    <a:lnTo>
                      <a:pt x="2553" y="461"/>
                    </a:lnTo>
                    <a:lnTo>
                      <a:pt x="2386" y="461"/>
                    </a:lnTo>
                    <a:lnTo>
                      <a:pt x="2177" y="335"/>
                    </a:lnTo>
                    <a:lnTo>
                      <a:pt x="2009" y="314"/>
                    </a:lnTo>
                    <a:lnTo>
                      <a:pt x="1821" y="335"/>
                    </a:lnTo>
                    <a:lnTo>
                      <a:pt x="1674" y="231"/>
                    </a:lnTo>
                    <a:lnTo>
                      <a:pt x="1591" y="231"/>
                    </a:lnTo>
                    <a:lnTo>
                      <a:pt x="1507" y="251"/>
                    </a:lnTo>
                    <a:lnTo>
                      <a:pt x="1361" y="147"/>
                    </a:lnTo>
                    <a:lnTo>
                      <a:pt x="1172" y="105"/>
                    </a:lnTo>
                    <a:lnTo>
                      <a:pt x="733" y="84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0" name="Google Shape;650;p35"/>
              <p:cNvSpPr/>
              <p:nvPr/>
            </p:nvSpPr>
            <p:spPr>
              <a:xfrm>
                <a:off x="4003800" y="2919475"/>
                <a:ext cx="238550" cy="273600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10944" extrusionOk="0">
                    <a:moveTo>
                      <a:pt x="8495" y="0"/>
                    </a:moveTo>
                    <a:lnTo>
                      <a:pt x="1590" y="63"/>
                    </a:lnTo>
                    <a:lnTo>
                      <a:pt x="1632" y="1193"/>
                    </a:lnTo>
                    <a:lnTo>
                      <a:pt x="1088" y="1235"/>
                    </a:lnTo>
                    <a:lnTo>
                      <a:pt x="1088" y="1444"/>
                    </a:lnTo>
                    <a:lnTo>
                      <a:pt x="1151" y="3725"/>
                    </a:lnTo>
                    <a:lnTo>
                      <a:pt x="1046" y="3746"/>
                    </a:lnTo>
                    <a:lnTo>
                      <a:pt x="942" y="3829"/>
                    </a:lnTo>
                    <a:lnTo>
                      <a:pt x="837" y="3767"/>
                    </a:lnTo>
                    <a:lnTo>
                      <a:pt x="691" y="3767"/>
                    </a:lnTo>
                    <a:lnTo>
                      <a:pt x="586" y="3850"/>
                    </a:lnTo>
                    <a:lnTo>
                      <a:pt x="586" y="3976"/>
                    </a:lnTo>
                    <a:lnTo>
                      <a:pt x="649" y="4060"/>
                    </a:lnTo>
                    <a:lnTo>
                      <a:pt x="586" y="4185"/>
                    </a:lnTo>
                    <a:lnTo>
                      <a:pt x="377" y="4457"/>
                    </a:lnTo>
                    <a:lnTo>
                      <a:pt x="335" y="4457"/>
                    </a:lnTo>
                    <a:lnTo>
                      <a:pt x="230" y="4541"/>
                    </a:lnTo>
                    <a:lnTo>
                      <a:pt x="251" y="4645"/>
                    </a:lnTo>
                    <a:lnTo>
                      <a:pt x="314" y="4687"/>
                    </a:lnTo>
                    <a:lnTo>
                      <a:pt x="251" y="4813"/>
                    </a:lnTo>
                    <a:lnTo>
                      <a:pt x="126" y="4897"/>
                    </a:lnTo>
                    <a:lnTo>
                      <a:pt x="105" y="4980"/>
                    </a:lnTo>
                    <a:lnTo>
                      <a:pt x="209" y="5022"/>
                    </a:lnTo>
                    <a:lnTo>
                      <a:pt x="230" y="5127"/>
                    </a:lnTo>
                    <a:lnTo>
                      <a:pt x="168" y="5231"/>
                    </a:lnTo>
                    <a:lnTo>
                      <a:pt x="0" y="5420"/>
                    </a:lnTo>
                    <a:lnTo>
                      <a:pt x="0" y="5545"/>
                    </a:lnTo>
                    <a:lnTo>
                      <a:pt x="63" y="5629"/>
                    </a:lnTo>
                    <a:lnTo>
                      <a:pt x="209" y="5524"/>
                    </a:lnTo>
                    <a:lnTo>
                      <a:pt x="251" y="5545"/>
                    </a:lnTo>
                    <a:lnTo>
                      <a:pt x="251" y="5629"/>
                    </a:lnTo>
                    <a:lnTo>
                      <a:pt x="209" y="5692"/>
                    </a:lnTo>
                    <a:lnTo>
                      <a:pt x="272" y="5734"/>
                    </a:lnTo>
                    <a:lnTo>
                      <a:pt x="230" y="5817"/>
                    </a:lnTo>
                    <a:lnTo>
                      <a:pt x="272" y="5922"/>
                    </a:lnTo>
                    <a:lnTo>
                      <a:pt x="272" y="6047"/>
                    </a:lnTo>
                    <a:lnTo>
                      <a:pt x="314" y="6152"/>
                    </a:lnTo>
                    <a:lnTo>
                      <a:pt x="544" y="6236"/>
                    </a:lnTo>
                    <a:lnTo>
                      <a:pt x="586" y="6319"/>
                    </a:lnTo>
                    <a:lnTo>
                      <a:pt x="544" y="6382"/>
                    </a:lnTo>
                    <a:lnTo>
                      <a:pt x="544" y="6466"/>
                    </a:lnTo>
                    <a:lnTo>
                      <a:pt x="523" y="6487"/>
                    </a:lnTo>
                    <a:lnTo>
                      <a:pt x="586" y="6570"/>
                    </a:lnTo>
                    <a:lnTo>
                      <a:pt x="586" y="6654"/>
                    </a:lnTo>
                    <a:lnTo>
                      <a:pt x="544" y="6675"/>
                    </a:lnTo>
                    <a:lnTo>
                      <a:pt x="670" y="6780"/>
                    </a:lnTo>
                    <a:lnTo>
                      <a:pt x="691" y="6863"/>
                    </a:lnTo>
                    <a:lnTo>
                      <a:pt x="858" y="7052"/>
                    </a:lnTo>
                    <a:lnTo>
                      <a:pt x="963" y="7282"/>
                    </a:lnTo>
                    <a:lnTo>
                      <a:pt x="984" y="7366"/>
                    </a:lnTo>
                    <a:lnTo>
                      <a:pt x="963" y="7491"/>
                    </a:lnTo>
                    <a:lnTo>
                      <a:pt x="942" y="7533"/>
                    </a:lnTo>
                    <a:lnTo>
                      <a:pt x="879" y="7638"/>
                    </a:lnTo>
                    <a:lnTo>
                      <a:pt x="879" y="7826"/>
                    </a:lnTo>
                    <a:lnTo>
                      <a:pt x="984" y="7910"/>
                    </a:lnTo>
                    <a:lnTo>
                      <a:pt x="1109" y="7910"/>
                    </a:lnTo>
                    <a:lnTo>
                      <a:pt x="1172" y="7847"/>
                    </a:lnTo>
                    <a:lnTo>
                      <a:pt x="1318" y="7847"/>
                    </a:lnTo>
                    <a:lnTo>
                      <a:pt x="1402" y="7889"/>
                    </a:lnTo>
                    <a:lnTo>
                      <a:pt x="1360" y="7951"/>
                    </a:lnTo>
                    <a:lnTo>
                      <a:pt x="1381" y="8098"/>
                    </a:lnTo>
                    <a:lnTo>
                      <a:pt x="1465" y="8140"/>
                    </a:lnTo>
                    <a:lnTo>
                      <a:pt x="1590" y="8223"/>
                    </a:lnTo>
                    <a:lnTo>
                      <a:pt x="1695" y="8223"/>
                    </a:lnTo>
                    <a:lnTo>
                      <a:pt x="1779" y="8265"/>
                    </a:lnTo>
                    <a:lnTo>
                      <a:pt x="1821" y="8349"/>
                    </a:lnTo>
                    <a:lnTo>
                      <a:pt x="1925" y="8412"/>
                    </a:lnTo>
                    <a:lnTo>
                      <a:pt x="2030" y="8412"/>
                    </a:lnTo>
                    <a:lnTo>
                      <a:pt x="2093" y="8475"/>
                    </a:lnTo>
                    <a:lnTo>
                      <a:pt x="2051" y="8558"/>
                    </a:lnTo>
                    <a:lnTo>
                      <a:pt x="1988" y="8621"/>
                    </a:lnTo>
                    <a:lnTo>
                      <a:pt x="1946" y="8663"/>
                    </a:lnTo>
                    <a:lnTo>
                      <a:pt x="1904" y="8726"/>
                    </a:lnTo>
                    <a:lnTo>
                      <a:pt x="2030" y="8830"/>
                    </a:lnTo>
                    <a:lnTo>
                      <a:pt x="2134" y="8851"/>
                    </a:lnTo>
                    <a:lnTo>
                      <a:pt x="2155" y="8830"/>
                    </a:lnTo>
                    <a:lnTo>
                      <a:pt x="2260" y="8872"/>
                    </a:lnTo>
                    <a:lnTo>
                      <a:pt x="2323" y="8851"/>
                    </a:lnTo>
                    <a:lnTo>
                      <a:pt x="2511" y="8977"/>
                    </a:lnTo>
                    <a:lnTo>
                      <a:pt x="2532" y="9039"/>
                    </a:lnTo>
                    <a:lnTo>
                      <a:pt x="2553" y="9207"/>
                    </a:lnTo>
                    <a:lnTo>
                      <a:pt x="2616" y="9270"/>
                    </a:lnTo>
                    <a:lnTo>
                      <a:pt x="2720" y="9291"/>
                    </a:lnTo>
                    <a:lnTo>
                      <a:pt x="2762" y="9353"/>
                    </a:lnTo>
                    <a:lnTo>
                      <a:pt x="2741" y="9458"/>
                    </a:lnTo>
                    <a:lnTo>
                      <a:pt x="2783" y="9521"/>
                    </a:lnTo>
                    <a:lnTo>
                      <a:pt x="2992" y="9563"/>
                    </a:lnTo>
                    <a:lnTo>
                      <a:pt x="3076" y="9625"/>
                    </a:lnTo>
                    <a:lnTo>
                      <a:pt x="3076" y="9688"/>
                    </a:lnTo>
                    <a:lnTo>
                      <a:pt x="3076" y="9876"/>
                    </a:lnTo>
                    <a:lnTo>
                      <a:pt x="3160" y="9918"/>
                    </a:lnTo>
                    <a:lnTo>
                      <a:pt x="3264" y="9981"/>
                    </a:lnTo>
                    <a:lnTo>
                      <a:pt x="3306" y="10044"/>
                    </a:lnTo>
                    <a:lnTo>
                      <a:pt x="3306" y="10086"/>
                    </a:lnTo>
                    <a:lnTo>
                      <a:pt x="3348" y="10190"/>
                    </a:lnTo>
                    <a:lnTo>
                      <a:pt x="3390" y="10232"/>
                    </a:lnTo>
                    <a:lnTo>
                      <a:pt x="3474" y="10253"/>
                    </a:lnTo>
                    <a:lnTo>
                      <a:pt x="3515" y="10337"/>
                    </a:lnTo>
                    <a:lnTo>
                      <a:pt x="3662" y="10420"/>
                    </a:lnTo>
                    <a:lnTo>
                      <a:pt x="3766" y="10462"/>
                    </a:lnTo>
                    <a:lnTo>
                      <a:pt x="3829" y="10441"/>
                    </a:lnTo>
                    <a:lnTo>
                      <a:pt x="3871" y="10399"/>
                    </a:lnTo>
                    <a:lnTo>
                      <a:pt x="3934" y="10337"/>
                    </a:lnTo>
                    <a:lnTo>
                      <a:pt x="4143" y="10337"/>
                    </a:lnTo>
                    <a:lnTo>
                      <a:pt x="4185" y="10399"/>
                    </a:lnTo>
                    <a:lnTo>
                      <a:pt x="4227" y="10399"/>
                    </a:lnTo>
                    <a:lnTo>
                      <a:pt x="4331" y="10337"/>
                    </a:lnTo>
                    <a:lnTo>
                      <a:pt x="4394" y="10295"/>
                    </a:lnTo>
                    <a:lnTo>
                      <a:pt x="4436" y="10211"/>
                    </a:lnTo>
                    <a:lnTo>
                      <a:pt x="4562" y="10211"/>
                    </a:lnTo>
                    <a:lnTo>
                      <a:pt x="4624" y="10232"/>
                    </a:lnTo>
                    <a:lnTo>
                      <a:pt x="4708" y="10399"/>
                    </a:lnTo>
                    <a:lnTo>
                      <a:pt x="4750" y="10462"/>
                    </a:lnTo>
                    <a:lnTo>
                      <a:pt x="4813" y="10525"/>
                    </a:lnTo>
                    <a:lnTo>
                      <a:pt x="4938" y="10567"/>
                    </a:lnTo>
                    <a:lnTo>
                      <a:pt x="5022" y="10630"/>
                    </a:lnTo>
                    <a:lnTo>
                      <a:pt x="5043" y="10734"/>
                    </a:lnTo>
                    <a:lnTo>
                      <a:pt x="5085" y="10755"/>
                    </a:lnTo>
                    <a:lnTo>
                      <a:pt x="5126" y="10839"/>
                    </a:lnTo>
                    <a:lnTo>
                      <a:pt x="5126" y="10923"/>
                    </a:lnTo>
                    <a:lnTo>
                      <a:pt x="5294" y="10923"/>
                    </a:lnTo>
                    <a:lnTo>
                      <a:pt x="5336" y="10944"/>
                    </a:lnTo>
                    <a:lnTo>
                      <a:pt x="5357" y="10923"/>
                    </a:lnTo>
                    <a:lnTo>
                      <a:pt x="5336" y="10860"/>
                    </a:lnTo>
                    <a:lnTo>
                      <a:pt x="5336" y="10776"/>
                    </a:lnTo>
                    <a:lnTo>
                      <a:pt x="5398" y="10713"/>
                    </a:lnTo>
                    <a:lnTo>
                      <a:pt x="5503" y="10755"/>
                    </a:lnTo>
                    <a:lnTo>
                      <a:pt x="5671" y="10818"/>
                    </a:lnTo>
                    <a:lnTo>
                      <a:pt x="5754" y="10776"/>
                    </a:lnTo>
                    <a:lnTo>
                      <a:pt x="5859" y="10818"/>
                    </a:lnTo>
                    <a:lnTo>
                      <a:pt x="5859" y="10923"/>
                    </a:lnTo>
                    <a:lnTo>
                      <a:pt x="6005" y="10944"/>
                    </a:lnTo>
                    <a:lnTo>
                      <a:pt x="6068" y="10944"/>
                    </a:lnTo>
                    <a:lnTo>
                      <a:pt x="6068" y="10860"/>
                    </a:lnTo>
                    <a:lnTo>
                      <a:pt x="6131" y="10776"/>
                    </a:lnTo>
                    <a:lnTo>
                      <a:pt x="6215" y="10818"/>
                    </a:lnTo>
                    <a:lnTo>
                      <a:pt x="6235" y="10776"/>
                    </a:lnTo>
                    <a:lnTo>
                      <a:pt x="6340" y="10776"/>
                    </a:lnTo>
                    <a:lnTo>
                      <a:pt x="6487" y="10734"/>
                    </a:lnTo>
                    <a:lnTo>
                      <a:pt x="6696" y="10713"/>
                    </a:lnTo>
                    <a:lnTo>
                      <a:pt x="6821" y="10755"/>
                    </a:lnTo>
                    <a:lnTo>
                      <a:pt x="6947" y="10713"/>
                    </a:lnTo>
                    <a:lnTo>
                      <a:pt x="7010" y="10609"/>
                    </a:lnTo>
                    <a:lnTo>
                      <a:pt x="7135" y="10525"/>
                    </a:lnTo>
                    <a:lnTo>
                      <a:pt x="7219" y="10420"/>
                    </a:lnTo>
                    <a:lnTo>
                      <a:pt x="7261" y="10399"/>
                    </a:lnTo>
                    <a:lnTo>
                      <a:pt x="7323" y="10337"/>
                    </a:lnTo>
                    <a:lnTo>
                      <a:pt x="7428" y="10232"/>
                    </a:lnTo>
                    <a:lnTo>
                      <a:pt x="7470" y="10232"/>
                    </a:lnTo>
                    <a:lnTo>
                      <a:pt x="7595" y="10023"/>
                    </a:lnTo>
                    <a:lnTo>
                      <a:pt x="7805" y="9814"/>
                    </a:lnTo>
                    <a:lnTo>
                      <a:pt x="7763" y="9604"/>
                    </a:lnTo>
                    <a:lnTo>
                      <a:pt x="7700" y="9563"/>
                    </a:lnTo>
                    <a:lnTo>
                      <a:pt x="7679" y="9353"/>
                    </a:lnTo>
                    <a:lnTo>
                      <a:pt x="7595" y="9249"/>
                    </a:lnTo>
                    <a:lnTo>
                      <a:pt x="7554" y="9144"/>
                    </a:lnTo>
                    <a:lnTo>
                      <a:pt x="7470" y="9060"/>
                    </a:lnTo>
                    <a:lnTo>
                      <a:pt x="7365" y="9060"/>
                    </a:lnTo>
                    <a:lnTo>
                      <a:pt x="7323" y="8998"/>
                    </a:lnTo>
                    <a:lnTo>
                      <a:pt x="7323" y="8956"/>
                    </a:lnTo>
                    <a:lnTo>
                      <a:pt x="7219" y="8893"/>
                    </a:lnTo>
                    <a:lnTo>
                      <a:pt x="7114" y="8726"/>
                    </a:lnTo>
                    <a:lnTo>
                      <a:pt x="7072" y="8684"/>
                    </a:lnTo>
                    <a:lnTo>
                      <a:pt x="7051" y="8621"/>
                    </a:lnTo>
                    <a:lnTo>
                      <a:pt x="6947" y="8516"/>
                    </a:lnTo>
                    <a:lnTo>
                      <a:pt x="6905" y="8433"/>
                    </a:lnTo>
                    <a:lnTo>
                      <a:pt x="6633" y="8433"/>
                    </a:lnTo>
                    <a:lnTo>
                      <a:pt x="6549" y="8412"/>
                    </a:lnTo>
                    <a:lnTo>
                      <a:pt x="6507" y="8328"/>
                    </a:lnTo>
                    <a:lnTo>
                      <a:pt x="6591" y="8203"/>
                    </a:lnTo>
                    <a:lnTo>
                      <a:pt x="6654" y="8161"/>
                    </a:lnTo>
                    <a:lnTo>
                      <a:pt x="6654" y="8035"/>
                    </a:lnTo>
                    <a:lnTo>
                      <a:pt x="6800" y="8056"/>
                    </a:lnTo>
                    <a:lnTo>
                      <a:pt x="6905" y="8035"/>
                    </a:lnTo>
                    <a:lnTo>
                      <a:pt x="6947" y="8098"/>
                    </a:lnTo>
                    <a:lnTo>
                      <a:pt x="7031" y="8098"/>
                    </a:lnTo>
                    <a:lnTo>
                      <a:pt x="7051" y="8035"/>
                    </a:lnTo>
                    <a:lnTo>
                      <a:pt x="7135" y="7951"/>
                    </a:lnTo>
                    <a:lnTo>
                      <a:pt x="7156" y="7700"/>
                    </a:lnTo>
                    <a:lnTo>
                      <a:pt x="7135" y="7470"/>
                    </a:lnTo>
                    <a:lnTo>
                      <a:pt x="7177" y="7303"/>
                    </a:lnTo>
                    <a:lnTo>
                      <a:pt x="7282" y="7177"/>
                    </a:lnTo>
                    <a:lnTo>
                      <a:pt x="7282" y="7052"/>
                    </a:lnTo>
                    <a:lnTo>
                      <a:pt x="7240" y="6968"/>
                    </a:lnTo>
                    <a:lnTo>
                      <a:pt x="7282" y="6863"/>
                    </a:lnTo>
                    <a:lnTo>
                      <a:pt x="7386" y="6696"/>
                    </a:lnTo>
                    <a:lnTo>
                      <a:pt x="7428" y="6633"/>
                    </a:lnTo>
                    <a:lnTo>
                      <a:pt x="7470" y="6633"/>
                    </a:lnTo>
                    <a:lnTo>
                      <a:pt x="7533" y="6654"/>
                    </a:lnTo>
                    <a:lnTo>
                      <a:pt x="7658" y="6215"/>
                    </a:lnTo>
                    <a:lnTo>
                      <a:pt x="7700" y="6026"/>
                    </a:lnTo>
                    <a:lnTo>
                      <a:pt x="7888" y="5922"/>
                    </a:lnTo>
                    <a:lnTo>
                      <a:pt x="7888" y="5817"/>
                    </a:lnTo>
                    <a:lnTo>
                      <a:pt x="8014" y="5608"/>
                    </a:lnTo>
                    <a:lnTo>
                      <a:pt x="8056" y="5503"/>
                    </a:lnTo>
                    <a:lnTo>
                      <a:pt x="8160" y="5482"/>
                    </a:lnTo>
                    <a:lnTo>
                      <a:pt x="8202" y="5482"/>
                    </a:lnTo>
                    <a:lnTo>
                      <a:pt x="8265" y="5294"/>
                    </a:lnTo>
                    <a:lnTo>
                      <a:pt x="8412" y="5022"/>
                    </a:lnTo>
                    <a:lnTo>
                      <a:pt x="8412" y="4813"/>
                    </a:lnTo>
                    <a:lnTo>
                      <a:pt x="8495" y="4666"/>
                    </a:lnTo>
                    <a:lnTo>
                      <a:pt x="8516" y="4604"/>
                    </a:lnTo>
                    <a:lnTo>
                      <a:pt x="8495" y="4604"/>
                    </a:lnTo>
                    <a:lnTo>
                      <a:pt x="8474" y="4478"/>
                    </a:lnTo>
                    <a:lnTo>
                      <a:pt x="8391" y="4248"/>
                    </a:lnTo>
                    <a:lnTo>
                      <a:pt x="8412" y="4122"/>
                    </a:lnTo>
                    <a:lnTo>
                      <a:pt x="8474" y="4039"/>
                    </a:lnTo>
                    <a:lnTo>
                      <a:pt x="8474" y="3934"/>
                    </a:lnTo>
                    <a:lnTo>
                      <a:pt x="8579" y="3809"/>
                    </a:lnTo>
                    <a:lnTo>
                      <a:pt x="8621" y="3516"/>
                    </a:lnTo>
                    <a:lnTo>
                      <a:pt x="8684" y="3327"/>
                    </a:lnTo>
                    <a:lnTo>
                      <a:pt x="8725" y="3285"/>
                    </a:lnTo>
                    <a:lnTo>
                      <a:pt x="8684" y="3223"/>
                    </a:lnTo>
                    <a:lnTo>
                      <a:pt x="8621" y="3202"/>
                    </a:lnTo>
                    <a:lnTo>
                      <a:pt x="8704" y="3076"/>
                    </a:lnTo>
                    <a:lnTo>
                      <a:pt x="8704" y="2930"/>
                    </a:lnTo>
                    <a:lnTo>
                      <a:pt x="8746" y="2909"/>
                    </a:lnTo>
                    <a:lnTo>
                      <a:pt x="8914" y="2909"/>
                    </a:lnTo>
                    <a:lnTo>
                      <a:pt x="8914" y="2825"/>
                    </a:lnTo>
                    <a:lnTo>
                      <a:pt x="8914" y="2783"/>
                    </a:lnTo>
                    <a:lnTo>
                      <a:pt x="8914" y="2721"/>
                    </a:lnTo>
                    <a:lnTo>
                      <a:pt x="9018" y="2700"/>
                    </a:lnTo>
                    <a:lnTo>
                      <a:pt x="9102" y="2658"/>
                    </a:lnTo>
                    <a:lnTo>
                      <a:pt x="9228" y="2658"/>
                    </a:lnTo>
                    <a:lnTo>
                      <a:pt x="9248" y="2574"/>
                    </a:lnTo>
                    <a:lnTo>
                      <a:pt x="9353" y="2553"/>
                    </a:lnTo>
                    <a:lnTo>
                      <a:pt x="9458" y="2490"/>
                    </a:lnTo>
                    <a:lnTo>
                      <a:pt x="9541" y="2386"/>
                    </a:lnTo>
                    <a:lnTo>
                      <a:pt x="9479" y="2386"/>
                    </a:lnTo>
                    <a:lnTo>
                      <a:pt x="9479" y="2302"/>
                    </a:lnTo>
                    <a:lnTo>
                      <a:pt x="9353" y="2239"/>
                    </a:lnTo>
                    <a:lnTo>
                      <a:pt x="9248" y="2239"/>
                    </a:lnTo>
                    <a:lnTo>
                      <a:pt x="9248" y="2135"/>
                    </a:lnTo>
                    <a:lnTo>
                      <a:pt x="8997" y="1946"/>
                    </a:lnTo>
                    <a:lnTo>
                      <a:pt x="8914" y="1946"/>
                    </a:lnTo>
                    <a:lnTo>
                      <a:pt x="8809" y="1737"/>
                    </a:lnTo>
                    <a:lnTo>
                      <a:pt x="8725" y="1507"/>
                    </a:lnTo>
                    <a:lnTo>
                      <a:pt x="8746" y="1256"/>
                    </a:lnTo>
                    <a:lnTo>
                      <a:pt x="8725" y="1047"/>
                    </a:lnTo>
                    <a:lnTo>
                      <a:pt x="8579" y="628"/>
                    </a:lnTo>
                    <a:lnTo>
                      <a:pt x="8579" y="524"/>
                    </a:lnTo>
                    <a:lnTo>
                      <a:pt x="8600" y="503"/>
                    </a:lnTo>
                    <a:lnTo>
                      <a:pt x="8621" y="565"/>
                    </a:lnTo>
                    <a:lnTo>
                      <a:pt x="8642" y="607"/>
                    </a:lnTo>
                    <a:lnTo>
                      <a:pt x="8684" y="607"/>
                    </a:lnTo>
                    <a:lnTo>
                      <a:pt x="8684" y="565"/>
                    </a:lnTo>
                    <a:lnTo>
                      <a:pt x="8579" y="419"/>
                    </a:lnTo>
                    <a:lnTo>
                      <a:pt x="8516" y="252"/>
                    </a:lnTo>
                    <a:lnTo>
                      <a:pt x="8495" y="210"/>
                    </a:lnTo>
                    <a:lnTo>
                      <a:pt x="8495" y="189"/>
                    </a:lnTo>
                    <a:lnTo>
                      <a:pt x="8495" y="168"/>
                    </a:lnTo>
                    <a:lnTo>
                      <a:pt x="8495" y="147"/>
                    </a:lnTo>
                    <a:lnTo>
                      <a:pt x="8474" y="84"/>
                    </a:lnTo>
                    <a:lnTo>
                      <a:pt x="8495" y="42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1" name="Google Shape;651;p35"/>
              <p:cNvSpPr/>
              <p:nvPr/>
            </p:nvSpPr>
            <p:spPr>
              <a:xfrm>
                <a:off x="4166475" y="3025650"/>
                <a:ext cx="219725" cy="166900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6676" extrusionOk="0">
                    <a:moveTo>
                      <a:pt x="2511" y="1"/>
                    </a:moveTo>
                    <a:lnTo>
                      <a:pt x="2344" y="336"/>
                    </a:lnTo>
                    <a:lnTo>
                      <a:pt x="2239" y="336"/>
                    </a:lnTo>
                    <a:lnTo>
                      <a:pt x="2218" y="419"/>
                    </a:lnTo>
                    <a:lnTo>
                      <a:pt x="2093" y="398"/>
                    </a:lnTo>
                    <a:lnTo>
                      <a:pt x="2009" y="357"/>
                    </a:lnTo>
                    <a:lnTo>
                      <a:pt x="1988" y="419"/>
                    </a:lnTo>
                    <a:lnTo>
                      <a:pt x="1905" y="566"/>
                    </a:lnTo>
                    <a:lnTo>
                      <a:pt x="1905" y="775"/>
                    </a:lnTo>
                    <a:lnTo>
                      <a:pt x="1758" y="1047"/>
                    </a:lnTo>
                    <a:lnTo>
                      <a:pt x="1695" y="1235"/>
                    </a:lnTo>
                    <a:lnTo>
                      <a:pt x="1653" y="1235"/>
                    </a:lnTo>
                    <a:lnTo>
                      <a:pt x="1549" y="1256"/>
                    </a:lnTo>
                    <a:lnTo>
                      <a:pt x="1507" y="1361"/>
                    </a:lnTo>
                    <a:lnTo>
                      <a:pt x="1381" y="1570"/>
                    </a:lnTo>
                    <a:lnTo>
                      <a:pt x="1381" y="1675"/>
                    </a:lnTo>
                    <a:lnTo>
                      <a:pt x="1193" y="1779"/>
                    </a:lnTo>
                    <a:lnTo>
                      <a:pt x="1151" y="1968"/>
                    </a:lnTo>
                    <a:lnTo>
                      <a:pt x="1026" y="2407"/>
                    </a:lnTo>
                    <a:lnTo>
                      <a:pt x="963" y="2386"/>
                    </a:lnTo>
                    <a:lnTo>
                      <a:pt x="921" y="2386"/>
                    </a:lnTo>
                    <a:lnTo>
                      <a:pt x="879" y="2449"/>
                    </a:lnTo>
                    <a:lnTo>
                      <a:pt x="775" y="2616"/>
                    </a:lnTo>
                    <a:lnTo>
                      <a:pt x="733" y="2721"/>
                    </a:lnTo>
                    <a:lnTo>
                      <a:pt x="775" y="2805"/>
                    </a:lnTo>
                    <a:lnTo>
                      <a:pt x="775" y="2930"/>
                    </a:lnTo>
                    <a:lnTo>
                      <a:pt x="670" y="3056"/>
                    </a:lnTo>
                    <a:lnTo>
                      <a:pt x="628" y="3223"/>
                    </a:lnTo>
                    <a:lnTo>
                      <a:pt x="649" y="3453"/>
                    </a:lnTo>
                    <a:lnTo>
                      <a:pt x="628" y="3704"/>
                    </a:lnTo>
                    <a:lnTo>
                      <a:pt x="544" y="3788"/>
                    </a:lnTo>
                    <a:lnTo>
                      <a:pt x="524" y="3851"/>
                    </a:lnTo>
                    <a:lnTo>
                      <a:pt x="440" y="3851"/>
                    </a:lnTo>
                    <a:lnTo>
                      <a:pt x="398" y="3788"/>
                    </a:lnTo>
                    <a:lnTo>
                      <a:pt x="293" y="3809"/>
                    </a:lnTo>
                    <a:lnTo>
                      <a:pt x="147" y="3788"/>
                    </a:lnTo>
                    <a:lnTo>
                      <a:pt x="147" y="3914"/>
                    </a:lnTo>
                    <a:lnTo>
                      <a:pt x="84" y="3956"/>
                    </a:lnTo>
                    <a:lnTo>
                      <a:pt x="0" y="4081"/>
                    </a:lnTo>
                    <a:lnTo>
                      <a:pt x="42" y="4165"/>
                    </a:lnTo>
                    <a:lnTo>
                      <a:pt x="126" y="4186"/>
                    </a:lnTo>
                    <a:lnTo>
                      <a:pt x="398" y="4186"/>
                    </a:lnTo>
                    <a:lnTo>
                      <a:pt x="440" y="4269"/>
                    </a:lnTo>
                    <a:lnTo>
                      <a:pt x="544" y="4374"/>
                    </a:lnTo>
                    <a:lnTo>
                      <a:pt x="565" y="4437"/>
                    </a:lnTo>
                    <a:lnTo>
                      <a:pt x="607" y="4479"/>
                    </a:lnTo>
                    <a:lnTo>
                      <a:pt x="712" y="4646"/>
                    </a:lnTo>
                    <a:lnTo>
                      <a:pt x="816" y="4709"/>
                    </a:lnTo>
                    <a:lnTo>
                      <a:pt x="816" y="4751"/>
                    </a:lnTo>
                    <a:lnTo>
                      <a:pt x="858" y="4813"/>
                    </a:lnTo>
                    <a:lnTo>
                      <a:pt x="963" y="4813"/>
                    </a:lnTo>
                    <a:lnTo>
                      <a:pt x="1047" y="4897"/>
                    </a:lnTo>
                    <a:lnTo>
                      <a:pt x="1088" y="5002"/>
                    </a:lnTo>
                    <a:lnTo>
                      <a:pt x="1172" y="5106"/>
                    </a:lnTo>
                    <a:lnTo>
                      <a:pt x="1193" y="5316"/>
                    </a:lnTo>
                    <a:lnTo>
                      <a:pt x="1256" y="5357"/>
                    </a:lnTo>
                    <a:lnTo>
                      <a:pt x="1298" y="5567"/>
                    </a:lnTo>
                    <a:lnTo>
                      <a:pt x="1340" y="5525"/>
                    </a:lnTo>
                    <a:lnTo>
                      <a:pt x="1402" y="5629"/>
                    </a:lnTo>
                    <a:lnTo>
                      <a:pt x="1507" y="5588"/>
                    </a:lnTo>
                    <a:lnTo>
                      <a:pt x="1612" y="5629"/>
                    </a:lnTo>
                    <a:lnTo>
                      <a:pt x="1612" y="5964"/>
                    </a:lnTo>
                    <a:lnTo>
                      <a:pt x="1695" y="6069"/>
                    </a:lnTo>
                    <a:lnTo>
                      <a:pt x="1821" y="6090"/>
                    </a:lnTo>
                    <a:lnTo>
                      <a:pt x="1967" y="6048"/>
                    </a:lnTo>
                    <a:lnTo>
                      <a:pt x="2093" y="6090"/>
                    </a:lnTo>
                    <a:lnTo>
                      <a:pt x="2386" y="6069"/>
                    </a:lnTo>
                    <a:lnTo>
                      <a:pt x="2490" y="6152"/>
                    </a:lnTo>
                    <a:lnTo>
                      <a:pt x="2721" y="6383"/>
                    </a:lnTo>
                    <a:lnTo>
                      <a:pt x="2867" y="6466"/>
                    </a:lnTo>
                    <a:lnTo>
                      <a:pt x="2951" y="6571"/>
                    </a:lnTo>
                    <a:lnTo>
                      <a:pt x="3055" y="6613"/>
                    </a:lnTo>
                    <a:lnTo>
                      <a:pt x="3244" y="6613"/>
                    </a:lnTo>
                    <a:lnTo>
                      <a:pt x="3369" y="6676"/>
                    </a:lnTo>
                    <a:lnTo>
                      <a:pt x="3537" y="6634"/>
                    </a:lnTo>
                    <a:lnTo>
                      <a:pt x="3641" y="6676"/>
                    </a:lnTo>
                    <a:lnTo>
                      <a:pt x="3850" y="6676"/>
                    </a:lnTo>
                    <a:lnTo>
                      <a:pt x="3997" y="6424"/>
                    </a:lnTo>
                    <a:lnTo>
                      <a:pt x="4060" y="6362"/>
                    </a:lnTo>
                    <a:lnTo>
                      <a:pt x="4164" y="6299"/>
                    </a:lnTo>
                    <a:lnTo>
                      <a:pt x="4269" y="6299"/>
                    </a:lnTo>
                    <a:lnTo>
                      <a:pt x="4311" y="6278"/>
                    </a:lnTo>
                    <a:lnTo>
                      <a:pt x="4583" y="6257"/>
                    </a:lnTo>
                    <a:lnTo>
                      <a:pt x="4645" y="6278"/>
                    </a:lnTo>
                    <a:lnTo>
                      <a:pt x="4729" y="6404"/>
                    </a:lnTo>
                    <a:lnTo>
                      <a:pt x="4834" y="6466"/>
                    </a:lnTo>
                    <a:lnTo>
                      <a:pt x="5043" y="6424"/>
                    </a:lnTo>
                    <a:lnTo>
                      <a:pt x="5210" y="6424"/>
                    </a:lnTo>
                    <a:lnTo>
                      <a:pt x="5252" y="6320"/>
                    </a:lnTo>
                    <a:lnTo>
                      <a:pt x="5441" y="6257"/>
                    </a:lnTo>
                    <a:lnTo>
                      <a:pt x="5629" y="6215"/>
                    </a:lnTo>
                    <a:lnTo>
                      <a:pt x="5775" y="6152"/>
                    </a:lnTo>
                    <a:lnTo>
                      <a:pt x="5880" y="6069"/>
                    </a:lnTo>
                    <a:lnTo>
                      <a:pt x="5943" y="5964"/>
                    </a:lnTo>
                    <a:lnTo>
                      <a:pt x="6068" y="5880"/>
                    </a:lnTo>
                    <a:lnTo>
                      <a:pt x="6173" y="5880"/>
                    </a:lnTo>
                    <a:lnTo>
                      <a:pt x="6278" y="5797"/>
                    </a:lnTo>
                    <a:lnTo>
                      <a:pt x="7010" y="5797"/>
                    </a:lnTo>
                    <a:lnTo>
                      <a:pt x="8788" y="4018"/>
                    </a:lnTo>
                    <a:lnTo>
                      <a:pt x="8056" y="4018"/>
                    </a:lnTo>
                    <a:lnTo>
                      <a:pt x="6361" y="3495"/>
                    </a:lnTo>
                    <a:lnTo>
                      <a:pt x="6215" y="3370"/>
                    </a:lnTo>
                    <a:lnTo>
                      <a:pt x="6006" y="3349"/>
                    </a:lnTo>
                    <a:lnTo>
                      <a:pt x="5943" y="3160"/>
                    </a:lnTo>
                    <a:lnTo>
                      <a:pt x="5964" y="3014"/>
                    </a:lnTo>
                    <a:lnTo>
                      <a:pt x="5796" y="2930"/>
                    </a:lnTo>
                    <a:lnTo>
                      <a:pt x="5692" y="2616"/>
                    </a:lnTo>
                    <a:lnTo>
                      <a:pt x="5650" y="2386"/>
                    </a:lnTo>
                    <a:lnTo>
                      <a:pt x="5692" y="2323"/>
                    </a:lnTo>
                    <a:lnTo>
                      <a:pt x="5587" y="2282"/>
                    </a:lnTo>
                    <a:lnTo>
                      <a:pt x="5441" y="2303"/>
                    </a:lnTo>
                    <a:lnTo>
                      <a:pt x="5315" y="2386"/>
                    </a:lnTo>
                    <a:lnTo>
                      <a:pt x="5106" y="2386"/>
                    </a:lnTo>
                    <a:lnTo>
                      <a:pt x="5022" y="2323"/>
                    </a:lnTo>
                    <a:lnTo>
                      <a:pt x="5127" y="2198"/>
                    </a:lnTo>
                    <a:lnTo>
                      <a:pt x="5127" y="2093"/>
                    </a:lnTo>
                    <a:lnTo>
                      <a:pt x="5169" y="1989"/>
                    </a:lnTo>
                    <a:lnTo>
                      <a:pt x="5169" y="1821"/>
                    </a:lnTo>
                    <a:lnTo>
                      <a:pt x="5210" y="1717"/>
                    </a:lnTo>
                    <a:lnTo>
                      <a:pt x="5252" y="1591"/>
                    </a:lnTo>
                    <a:lnTo>
                      <a:pt x="5357" y="1570"/>
                    </a:lnTo>
                    <a:lnTo>
                      <a:pt x="5210" y="1361"/>
                    </a:lnTo>
                    <a:lnTo>
                      <a:pt x="5127" y="1361"/>
                    </a:lnTo>
                    <a:lnTo>
                      <a:pt x="5106" y="1277"/>
                    </a:lnTo>
                    <a:lnTo>
                      <a:pt x="5064" y="1173"/>
                    </a:lnTo>
                    <a:lnTo>
                      <a:pt x="4959" y="1026"/>
                    </a:lnTo>
                    <a:lnTo>
                      <a:pt x="4855" y="984"/>
                    </a:lnTo>
                    <a:lnTo>
                      <a:pt x="4687" y="838"/>
                    </a:lnTo>
                    <a:lnTo>
                      <a:pt x="4541" y="733"/>
                    </a:lnTo>
                    <a:lnTo>
                      <a:pt x="4520" y="671"/>
                    </a:lnTo>
                    <a:lnTo>
                      <a:pt x="4415" y="671"/>
                    </a:lnTo>
                    <a:lnTo>
                      <a:pt x="4394" y="629"/>
                    </a:lnTo>
                    <a:lnTo>
                      <a:pt x="4227" y="629"/>
                    </a:lnTo>
                    <a:lnTo>
                      <a:pt x="4185" y="524"/>
                    </a:lnTo>
                    <a:lnTo>
                      <a:pt x="3976" y="336"/>
                    </a:lnTo>
                    <a:lnTo>
                      <a:pt x="3871" y="315"/>
                    </a:lnTo>
                    <a:lnTo>
                      <a:pt x="3788" y="231"/>
                    </a:lnTo>
                    <a:lnTo>
                      <a:pt x="3662" y="210"/>
                    </a:lnTo>
                    <a:lnTo>
                      <a:pt x="3578" y="231"/>
                    </a:lnTo>
                    <a:lnTo>
                      <a:pt x="3557" y="252"/>
                    </a:lnTo>
                    <a:lnTo>
                      <a:pt x="3369" y="106"/>
                    </a:lnTo>
                    <a:lnTo>
                      <a:pt x="3265" y="106"/>
                    </a:lnTo>
                    <a:lnTo>
                      <a:pt x="3223" y="147"/>
                    </a:lnTo>
                    <a:lnTo>
                      <a:pt x="3139" y="85"/>
                    </a:lnTo>
                    <a:lnTo>
                      <a:pt x="3034" y="106"/>
                    </a:lnTo>
                    <a:lnTo>
                      <a:pt x="2930" y="189"/>
                    </a:lnTo>
                    <a:lnTo>
                      <a:pt x="2825" y="189"/>
                    </a:lnTo>
                    <a:lnTo>
                      <a:pt x="2595" y="106"/>
                    </a:lnTo>
                    <a:lnTo>
                      <a:pt x="2553" y="43"/>
                    </a:lnTo>
                    <a:lnTo>
                      <a:pt x="2511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2" name="Google Shape;652;p35"/>
              <p:cNvSpPr/>
              <p:nvPr/>
            </p:nvSpPr>
            <p:spPr>
              <a:xfrm>
                <a:off x="4213550" y="2979100"/>
                <a:ext cx="96800" cy="85825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3433" extrusionOk="0">
                    <a:moveTo>
                      <a:pt x="1151" y="1"/>
                    </a:moveTo>
                    <a:lnTo>
                      <a:pt x="1068" y="105"/>
                    </a:lnTo>
                    <a:lnTo>
                      <a:pt x="963" y="168"/>
                    </a:lnTo>
                    <a:lnTo>
                      <a:pt x="858" y="189"/>
                    </a:lnTo>
                    <a:lnTo>
                      <a:pt x="838" y="273"/>
                    </a:lnTo>
                    <a:lnTo>
                      <a:pt x="712" y="273"/>
                    </a:lnTo>
                    <a:lnTo>
                      <a:pt x="628" y="315"/>
                    </a:lnTo>
                    <a:lnTo>
                      <a:pt x="524" y="336"/>
                    </a:lnTo>
                    <a:lnTo>
                      <a:pt x="524" y="398"/>
                    </a:lnTo>
                    <a:lnTo>
                      <a:pt x="524" y="440"/>
                    </a:lnTo>
                    <a:lnTo>
                      <a:pt x="524" y="524"/>
                    </a:lnTo>
                    <a:lnTo>
                      <a:pt x="356" y="524"/>
                    </a:lnTo>
                    <a:lnTo>
                      <a:pt x="314" y="545"/>
                    </a:lnTo>
                    <a:lnTo>
                      <a:pt x="314" y="691"/>
                    </a:lnTo>
                    <a:lnTo>
                      <a:pt x="231" y="817"/>
                    </a:lnTo>
                    <a:lnTo>
                      <a:pt x="294" y="838"/>
                    </a:lnTo>
                    <a:lnTo>
                      <a:pt x="335" y="900"/>
                    </a:lnTo>
                    <a:lnTo>
                      <a:pt x="294" y="942"/>
                    </a:lnTo>
                    <a:lnTo>
                      <a:pt x="231" y="1131"/>
                    </a:lnTo>
                    <a:lnTo>
                      <a:pt x="189" y="1424"/>
                    </a:lnTo>
                    <a:lnTo>
                      <a:pt x="84" y="1549"/>
                    </a:lnTo>
                    <a:lnTo>
                      <a:pt x="84" y="1654"/>
                    </a:lnTo>
                    <a:lnTo>
                      <a:pt x="22" y="1737"/>
                    </a:lnTo>
                    <a:lnTo>
                      <a:pt x="1" y="1863"/>
                    </a:lnTo>
                    <a:lnTo>
                      <a:pt x="84" y="2093"/>
                    </a:lnTo>
                    <a:lnTo>
                      <a:pt x="105" y="2219"/>
                    </a:lnTo>
                    <a:lnTo>
                      <a:pt x="126" y="2219"/>
                    </a:lnTo>
                    <a:lnTo>
                      <a:pt x="210" y="2260"/>
                    </a:lnTo>
                    <a:lnTo>
                      <a:pt x="335" y="2281"/>
                    </a:lnTo>
                    <a:lnTo>
                      <a:pt x="356" y="2198"/>
                    </a:lnTo>
                    <a:lnTo>
                      <a:pt x="461" y="2198"/>
                    </a:lnTo>
                    <a:lnTo>
                      <a:pt x="628" y="1863"/>
                    </a:lnTo>
                    <a:lnTo>
                      <a:pt x="670" y="1905"/>
                    </a:lnTo>
                    <a:lnTo>
                      <a:pt x="712" y="1968"/>
                    </a:lnTo>
                    <a:lnTo>
                      <a:pt x="942" y="2051"/>
                    </a:lnTo>
                    <a:lnTo>
                      <a:pt x="1047" y="2051"/>
                    </a:lnTo>
                    <a:lnTo>
                      <a:pt x="1151" y="1968"/>
                    </a:lnTo>
                    <a:lnTo>
                      <a:pt x="1256" y="1947"/>
                    </a:lnTo>
                    <a:lnTo>
                      <a:pt x="1340" y="2009"/>
                    </a:lnTo>
                    <a:lnTo>
                      <a:pt x="1382" y="1968"/>
                    </a:lnTo>
                    <a:lnTo>
                      <a:pt x="1486" y="1968"/>
                    </a:lnTo>
                    <a:lnTo>
                      <a:pt x="1674" y="2114"/>
                    </a:lnTo>
                    <a:lnTo>
                      <a:pt x="1695" y="2093"/>
                    </a:lnTo>
                    <a:lnTo>
                      <a:pt x="1779" y="2072"/>
                    </a:lnTo>
                    <a:lnTo>
                      <a:pt x="1905" y="2093"/>
                    </a:lnTo>
                    <a:lnTo>
                      <a:pt x="1988" y="2177"/>
                    </a:lnTo>
                    <a:lnTo>
                      <a:pt x="2093" y="2198"/>
                    </a:lnTo>
                    <a:lnTo>
                      <a:pt x="2302" y="2386"/>
                    </a:lnTo>
                    <a:lnTo>
                      <a:pt x="2344" y="2491"/>
                    </a:lnTo>
                    <a:lnTo>
                      <a:pt x="2511" y="2491"/>
                    </a:lnTo>
                    <a:lnTo>
                      <a:pt x="2532" y="2533"/>
                    </a:lnTo>
                    <a:lnTo>
                      <a:pt x="2637" y="2533"/>
                    </a:lnTo>
                    <a:lnTo>
                      <a:pt x="2658" y="2595"/>
                    </a:lnTo>
                    <a:lnTo>
                      <a:pt x="2804" y="2700"/>
                    </a:lnTo>
                    <a:lnTo>
                      <a:pt x="2972" y="2846"/>
                    </a:lnTo>
                    <a:lnTo>
                      <a:pt x="3076" y="2888"/>
                    </a:lnTo>
                    <a:lnTo>
                      <a:pt x="3181" y="3035"/>
                    </a:lnTo>
                    <a:lnTo>
                      <a:pt x="3223" y="3139"/>
                    </a:lnTo>
                    <a:lnTo>
                      <a:pt x="3244" y="3223"/>
                    </a:lnTo>
                    <a:lnTo>
                      <a:pt x="3327" y="3223"/>
                    </a:lnTo>
                    <a:lnTo>
                      <a:pt x="3474" y="3432"/>
                    </a:lnTo>
                    <a:lnTo>
                      <a:pt x="3599" y="3369"/>
                    </a:lnTo>
                    <a:lnTo>
                      <a:pt x="3662" y="3328"/>
                    </a:lnTo>
                    <a:lnTo>
                      <a:pt x="3746" y="3307"/>
                    </a:lnTo>
                    <a:lnTo>
                      <a:pt x="3871" y="3202"/>
                    </a:lnTo>
                    <a:lnTo>
                      <a:pt x="3809" y="3160"/>
                    </a:lnTo>
                    <a:lnTo>
                      <a:pt x="3809" y="3139"/>
                    </a:lnTo>
                    <a:lnTo>
                      <a:pt x="3767" y="3202"/>
                    </a:lnTo>
                    <a:lnTo>
                      <a:pt x="3683" y="3139"/>
                    </a:lnTo>
                    <a:lnTo>
                      <a:pt x="3641" y="3139"/>
                    </a:lnTo>
                    <a:lnTo>
                      <a:pt x="3579" y="3035"/>
                    </a:lnTo>
                    <a:lnTo>
                      <a:pt x="3599" y="3014"/>
                    </a:lnTo>
                    <a:lnTo>
                      <a:pt x="3537" y="2909"/>
                    </a:lnTo>
                    <a:lnTo>
                      <a:pt x="3453" y="2888"/>
                    </a:lnTo>
                    <a:lnTo>
                      <a:pt x="3348" y="2637"/>
                    </a:lnTo>
                    <a:lnTo>
                      <a:pt x="3327" y="2595"/>
                    </a:lnTo>
                    <a:lnTo>
                      <a:pt x="3327" y="2616"/>
                    </a:lnTo>
                    <a:lnTo>
                      <a:pt x="3265" y="2616"/>
                    </a:lnTo>
                    <a:lnTo>
                      <a:pt x="3181" y="2512"/>
                    </a:lnTo>
                    <a:lnTo>
                      <a:pt x="3055" y="2470"/>
                    </a:lnTo>
                    <a:lnTo>
                      <a:pt x="2972" y="2323"/>
                    </a:lnTo>
                    <a:lnTo>
                      <a:pt x="2804" y="2093"/>
                    </a:lnTo>
                    <a:lnTo>
                      <a:pt x="2742" y="2051"/>
                    </a:lnTo>
                    <a:lnTo>
                      <a:pt x="2595" y="2009"/>
                    </a:lnTo>
                    <a:lnTo>
                      <a:pt x="2532" y="1947"/>
                    </a:lnTo>
                    <a:lnTo>
                      <a:pt x="2428" y="1800"/>
                    </a:lnTo>
                    <a:lnTo>
                      <a:pt x="2344" y="1842"/>
                    </a:lnTo>
                    <a:lnTo>
                      <a:pt x="2218" y="1842"/>
                    </a:lnTo>
                    <a:lnTo>
                      <a:pt x="2177" y="1863"/>
                    </a:lnTo>
                    <a:lnTo>
                      <a:pt x="2114" y="1800"/>
                    </a:lnTo>
                    <a:lnTo>
                      <a:pt x="2009" y="1654"/>
                    </a:lnTo>
                    <a:lnTo>
                      <a:pt x="2072" y="1633"/>
                    </a:lnTo>
                    <a:lnTo>
                      <a:pt x="1967" y="1465"/>
                    </a:lnTo>
                    <a:lnTo>
                      <a:pt x="1905" y="1486"/>
                    </a:lnTo>
                    <a:lnTo>
                      <a:pt x="1905" y="1591"/>
                    </a:lnTo>
                    <a:lnTo>
                      <a:pt x="1926" y="1591"/>
                    </a:lnTo>
                    <a:lnTo>
                      <a:pt x="1926" y="1758"/>
                    </a:lnTo>
                    <a:lnTo>
                      <a:pt x="1821" y="1737"/>
                    </a:lnTo>
                    <a:lnTo>
                      <a:pt x="1800" y="1549"/>
                    </a:lnTo>
                    <a:lnTo>
                      <a:pt x="1758" y="1444"/>
                    </a:lnTo>
                    <a:lnTo>
                      <a:pt x="1674" y="1424"/>
                    </a:lnTo>
                    <a:lnTo>
                      <a:pt x="1674" y="1361"/>
                    </a:lnTo>
                    <a:lnTo>
                      <a:pt x="1654" y="1214"/>
                    </a:lnTo>
                    <a:lnTo>
                      <a:pt x="1591" y="1172"/>
                    </a:lnTo>
                    <a:lnTo>
                      <a:pt x="1507" y="754"/>
                    </a:lnTo>
                    <a:lnTo>
                      <a:pt x="1277" y="126"/>
                    </a:lnTo>
                    <a:lnTo>
                      <a:pt x="1151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3" name="Google Shape;653;p35"/>
              <p:cNvSpPr/>
              <p:nvPr/>
            </p:nvSpPr>
            <p:spPr>
              <a:xfrm>
                <a:off x="4292025" y="3059150"/>
                <a:ext cx="21975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047" extrusionOk="0">
                    <a:moveTo>
                      <a:pt x="732" y="0"/>
                    </a:moveTo>
                    <a:lnTo>
                      <a:pt x="607" y="105"/>
                    </a:lnTo>
                    <a:lnTo>
                      <a:pt x="523" y="126"/>
                    </a:lnTo>
                    <a:lnTo>
                      <a:pt x="460" y="167"/>
                    </a:lnTo>
                    <a:lnTo>
                      <a:pt x="230" y="251"/>
                    </a:lnTo>
                    <a:lnTo>
                      <a:pt x="188" y="377"/>
                    </a:lnTo>
                    <a:lnTo>
                      <a:pt x="147" y="481"/>
                    </a:lnTo>
                    <a:lnTo>
                      <a:pt x="147" y="649"/>
                    </a:lnTo>
                    <a:lnTo>
                      <a:pt x="105" y="753"/>
                    </a:lnTo>
                    <a:lnTo>
                      <a:pt x="105" y="858"/>
                    </a:lnTo>
                    <a:lnTo>
                      <a:pt x="0" y="983"/>
                    </a:lnTo>
                    <a:lnTo>
                      <a:pt x="84" y="1046"/>
                    </a:lnTo>
                    <a:lnTo>
                      <a:pt x="293" y="1046"/>
                    </a:lnTo>
                    <a:lnTo>
                      <a:pt x="419" y="963"/>
                    </a:lnTo>
                    <a:lnTo>
                      <a:pt x="565" y="942"/>
                    </a:lnTo>
                    <a:lnTo>
                      <a:pt x="670" y="983"/>
                    </a:lnTo>
                    <a:lnTo>
                      <a:pt x="670" y="963"/>
                    </a:lnTo>
                    <a:lnTo>
                      <a:pt x="837" y="732"/>
                    </a:lnTo>
                    <a:lnTo>
                      <a:pt x="816" y="670"/>
                    </a:lnTo>
                    <a:lnTo>
                      <a:pt x="649" y="670"/>
                    </a:lnTo>
                    <a:lnTo>
                      <a:pt x="565" y="732"/>
                    </a:lnTo>
                    <a:lnTo>
                      <a:pt x="523" y="691"/>
                    </a:lnTo>
                    <a:lnTo>
                      <a:pt x="460" y="628"/>
                    </a:lnTo>
                    <a:lnTo>
                      <a:pt x="565" y="628"/>
                    </a:lnTo>
                    <a:lnTo>
                      <a:pt x="649" y="544"/>
                    </a:lnTo>
                    <a:lnTo>
                      <a:pt x="732" y="544"/>
                    </a:lnTo>
                    <a:lnTo>
                      <a:pt x="837" y="419"/>
                    </a:lnTo>
                    <a:lnTo>
                      <a:pt x="879" y="377"/>
                    </a:lnTo>
                    <a:lnTo>
                      <a:pt x="858" y="230"/>
                    </a:lnTo>
                    <a:lnTo>
                      <a:pt x="879" y="147"/>
                    </a:lnTo>
                    <a:lnTo>
                      <a:pt x="858" y="147"/>
                    </a:lnTo>
                    <a:lnTo>
                      <a:pt x="732" y="21"/>
                    </a:ln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4" name="Google Shape;654;p35"/>
              <p:cNvSpPr/>
              <p:nvPr/>
            </p:nvSpPr>
            <p:spPr>
              <a:xfrm>
                <a:off x="4282600" y="3069600"/>
                <a:ext cx="148050" cy="196175"/>
              </a:xfrm>
              <a:custGeom>
                <a:avLst/>
                <a:gdLst/>
                <a:ahLst/>
                <a:cxnLst/>
                <a:rect l="l" t="t" r="r" b="b"/>
                <a:pathLst>
                  <a:path w="5922" h="7847" extrusionOk="0">
                    <a:moveTo>
                      <a:pt x="5587" y="1"/>
                    </a:moveTo>
                    <a:lnTo>
                      <a:pt x="5587" y="21"/>
                    </a:lnTo>
                    <a:lnTo>
                      <a:pt x="5545" y="21"/>
                    </a:lnTo>
                    <a:lnTo>
                      <a:pt x="5482" y="105"/>
                    </a:lnTo>
                    <a:lnTo>
                      <a:pt x="5441" y="210"/>
                    </a:lnTo>
                    <a:lnTo>
                      <a:pt x="5420" y="168"/>
                    </a:lnTo>
                    <a:lnTo>
                      <a:pt x="5315" y="273"/>
                    </a:lnTo>
                    <a:lnTo>
                      <a:pt x="5127" y="314"/>
                    </a:lnTo>
                    <a:lnTo>
                      <a:pt x="5127" y="335"/>
                    </a:lnTo>
                    <a:lnTo>
                      <a:pt x="5085" y="314"/>
                    </a:lnTo>
                    <a:lnTo>
                      <a:pt x="4897" y="335"/>
                    </a:lnTo>
                    <a:lnTo>
                      <a:pt x="4792" y="419"/>
                    </a:lnTo>
                    <a:lnTo>
                      <a:pt x="4499" y="461"/>
                    </a:lnTo>
                    <a:lnTo>
                      <a:pt x="4457" y="461"/>
                    </a:lnTo>
                    <a:lnTo>
                      <a:pt x="4394" y="440"/>
                    </a:lnTo>
                    <a:lnTo>
                      <a:pt x="4227" y="440"/>
                    </a:lnTo>
                    <a:lnTo>
                      <a:pt x="4060" y="524"/>
                    </a:lnTo>
                    <a:lnTo>
                      <a:pt x="3913" y="524"/>
                    </a:lnTo>
                    <a:lnTo>
                      <a:pt x="3830" y="545"/>
                    </a:lnTo>
                    <a:lnTo>
                      <a:pt x="3704" y="482"/>
                    </a:lnTo>
                    <a:lnTo>
                      <a:pt x="3599" y="524"/>
                    </a:lnTo>
                    <a:lnTo>
                      <a:pt x="3244" y="733"/>
                    </a:lnTo>
                    <a:lnTo>
                      <a:pt x="3076" y="754"/>
                    </a:lnTo>
                    <a:lnTo>
                      <a:pt x="2972" y="691"/>
                    </a:lnTo>
                    <a:lnTo>
                      <a:pt x="2909" y="733"/>
                    </a:lnTo>
                    <a:lnTo>
                      <a:pt x="2762" y="733"/>
                    </a:lnTo>
                    <a:lnTo>
                      <a:pt x="2700" y="691"/>
                    </a:lnTo>
                    <a:lnTo>
                      <a:pt x="2658" y="691"/>
                    </a:lnTo>
                    <a:lnTo>
                      <a:pt x="2469" y="858"/>
                    </a:lnTo>
                    <a:lnTo>
                      <a:pt x="2365" y="858"/>
                    </a:lnTo>
                    <a:lnTo>
                      <a:pt x="2239" y="942"/>
                    </a:lnTo>
                    <a:lnTo>
                      <a:pt x="2177" y="1005"/>
                    </a:lnTo>
                    <a:lnTo>
                      <a:pt x="1988" y="1047"/>
                    </a:lnTo>
                    <a:lnTo>
                      <a:pt x="1863" y="984"/>
                    </a:lnTo>
                    <a:lnTo>
                      <a:pt x="1716" y="858"/>
                    </a:lnTo>
                    <a:lnTo>
                      <a:pt x="1653" y="858"/>
                    </a:lnTo>
                    <a:lnTo>
                      <a:pt x="1633" y="754"/>
                    </a:lnTo>
                    <a:lnTo>
                      <a:pt x="1256" y="377"/>
                    </a:lnTo>
                    <a:lnTo>
                      <a:pt x="1235" y="356"/>
                    </a:lnTo>
                    <a:lnTo>
                      <a:pt x="1214" y="314"/>
                    </a:lnTo>
                    <a:lnTo>
                      <a:pt x="1047" y="545"/>
                    </a:lnTo>
                    <a:lnTo>
                      <a:pt x="1005" y="628"/>
                    </a:lnTo>
                    <a:lnTo>
                      <a:pt x="1047" y="858"/>
                    </a:lnTo>
                    <a:lnTo>
                      <a:pt x="1151" y="1172"/>
                    </a:lnTo>
                    <a:lnTo>
                      <a:pt x="1319" y="1256"/>
                    </a:lnTo>
                    <a:lnTo>
                      <a:pt x="1298" y="1402"/>
                    </a:lnTo>
                    <a:lnTo>
                      <a:pt x="1361" y="1591"/>
                    </a:lnTo>
                    <a:lnTo>
                      <a:pt x="1570" y="1612"/>
                    </a:lnTo>
                    <a:lnTo>
                      <a:pt x="1716" y="1737"/>
                    </a:lnTo>
                    <a:lnTo>
                      <a:pt x="3411" y="2260"/>
                    </a:lnTo>
                    <a:lnTo>
                      <a:pt x="4143" y="2260"/>
                    </a:lnTo>
                    <a:lnTo>
                      <a:pt x="2365" y="4039"/>
                    </a:lnTo>
                    <a:lnTo>
                      <a:pt x="1633" y="4039"/>
                    </a:lnTo>
                    <a:lnTo>
                      <a:pt x="1528" y="4122"/>
                    </a:lnTo>
                    <a:lnTo>
                      <a:pt x="1423" y="4122"/>
                    </a:lnTo>
                    <a:lnTo>
                      <a:pt x="1298" y="4206"/>
                    </a:lnTo>
                    <a:lnTo>
                      <a:pt x="1235" y="4311"/>
                    </a:lnTo>
                    <a:lnTo>
                      <a:pt x="1130" y="4394"/>
                    </a:lnTo>
                    <a:lnTo>
                      <a:pt x="984" y="4457"/>
                    </a:lnTo>
                    <a:lnTo>
                      <a:pt x="796" y="4499"/>
                    </a:lnTo>
                    <a:lnTo>
                      <a:pt x="607" y="4562"/>
                    </a:lnTo>
                    <a:lnTo>
                      <a:pt x="565" y="4666"/>
                    </a:lnTo>
                    <a:lnTo>
                      <a:pt x="0" y="5169"/>
                    </a:lnTo>
                    <a:lnTo>
                      <a:pt x="0" y="7449"/>
                    </a:lnTo>
                    <a:lnTo>
                      <a:pt x="419" y="7847"/>
                    </a:lnTo>
                    <a:lnTo>
                      <a:pt x="419" y="7805"/>
                    </a:lnTo>
                    <a:lnTo>
                      <a:pt x="900" y="7261"/>
                    </a:lnTo>
                    <a:lnTo>
                      <a:pt x="942" y="7156"/>
                    </a:lnTo>
                    <a:lnTo>
                      <a:pt x="1089" y="7031"/>
                    </a:lnTo>
                    <a:lnTo>
                      <a:pt x="1193" y="7010"/>
                    </a:lnTo>
                    <a:lnTo>
                      <a:pt x="1235" y="6926"/>
                    </a:lnTo>
                    <a:lnTo>
                      <a:pt x="1298" y="6905"/>
                    </a:lnTo>
                    <a:lnTo>
                      <a:pt x="1633" y="6529"/>
                    </a:lnTo>
                    <a:lnTo>
                      <a:pt x="1716" y="6508"/>
                    </a:lnTo>
                    <a:lnTo>
                      <a:pt x="2093" y="6089"/>
                    </a:lnTo>
                    <a:lnTo>
                      <a:pt x="2302" y="5922"/>
                    </a:lnTo>
                    <a:lnTo>
                      <a:pt x="2469" y="5817"/>
                    </a:lnTo>
                    <a:lnTo>
                      <a:pt x="2658" y="5796"/>
                    </a:lnTo>
                    <a:lnTo>
                      <a:pt x="2930" y="5566"/>
                    </a:lnTo>
                    <a:lnTo>
                      <a:pt x="3558" y="4980"/>
                    </a:lnTo>
                    <a:lnTo>
                      <a:pt x="3871" y="4625"/>
                    </a:lnTo>
                    <a:lnTo>
                      <a:pt x="4060" y="4436"/>
                    </a:lnTo>
                    <a:lnTo>
                      <a:pt x="4081" y="4311"/>
                    </a:lnTo>
                    <a:lnTo>
                      <a:pt x="4478" y="3788"/>
                    </a:lnTo>
                    <a:lnTo>
                      <a:pt x="4478" y="3683"/>
                    </a:lnTo>
                    <a:lnTo>
                      <a:pt x="4687" y="3390"/>
                    </a:lnTo>
                    <a:lnTo>
                      <a:pt x="4708" y="3202"/>
                    </a:lnTo>
                    <a:lnTo>
                      <a:pt x="5022" y="2574"/>
                    </a:lnTo>
                    <a:lnTo>
                      <a:pt x="5106" y="2532"/>
                    </a:lnTo>
                    <a:lnTo>
                      <a:pt x="5064" y="2449"/>
                    </a:lnTo>
                    <a:lnTo>
                      <a:pt x="5064" y="2365"/>
                    </a:lnTo>
                    <a:lnTo>
                      <a:pt x="5190" y="2239"/>
                    </a:lnTo>
                    <a:lnTo>
                      <a:pt x="5231" y="2239"/>
                    </a:lnTo>
                    <a:lnTo>
                      <a:pt x="5315" y="2135"/>
                    </a:lnTo>
                    <a:lnTo>
                      <a:pt x="5441" y="1842"/>
                    </a:lnTo>
                    <a:lnTo>
                      <a:pt x="5650" y="1591"/>
                    </a:lnTo>
                    <a:lnTo>
                      <a:pt x="5650" y="1423"/>
                    </a:lnTo>
                    <a:lnTo>
                      <a:pt x="5692" y="1381"/>
                    </a:lnTo>
                    <a:lnTo>
                      <a:pt x="5713" y="1214"/>
                    </a:lnTo>
                    <a:lnTo>
                      <a:pt x="5650" y="1151"/>
                    </a:lnTo>
                    <a:lnTo>
                      <a:pt x="5734" y="1005"/>
                    </a:lnTo>
                    <a:lnTo>
                      <a:pt x="5796" y="984"/>
                    </a:lnTo>
                    <a:lnTo>
                      <a:pt x="5859" y="984"/>
                    </a:lnTo>
                    <a:lnTo>
                      <a:pt x="5901" y="1005"/>
                    </a:lnTo>
                    <a:lnTo>
                      <a:pt x="5922" y="1005"/>
                    </a:lnTo>
                    <a:lnTo>
                      <a:pt x="5901" y="942"/>
                    </a:lnTo>
                    <a:lnTo>
                      <a:pt x="5838" y="942"/>
                    </a:lnTo>
                    <a:lnTo>
                      <a:pt x="5859" y="963"/>
                    </a:lnTo>
                    <a:lnTo>
                      <a:pt x="5796" y="963"/>
                    </a:lnTo>
                    <a:lnTo>
                      <a:pt x="5817" y="879"/>
                    </a:lnTo>
                    <a:lnTo>
                      <a:pt x="5817" y="775"/>
                    </a:lnTo>
                    <a:lnTo>
                      <a:pt x="5754" y="691"/>
                    </a:lnTo>
                    <a:lnTo>
                      <a:pt x="5817" y="586"/>
                    </a:lnTo>
                    <a:lnTo>
                      <a:pt x="5859" y="545"/>
                    </a:lnTo>
                    <a:lnTo>
                      <a:pt x="5859" y="482"/>
                    </a:lnTo>
                    <a:lnTo>
                      <a:pt x="5796" y="482"/>
                    </a:lnTo>
                    <a:lnTo>
                      <a:pt x="5754" y="440"/>
                    </a:lnTo>
                    <a:lnTo>
                      <a:pt x="5796" y="377"/>
                    </a:lnTo>
                    <a:lnTo>
                      <a:pt x="5796" y="314"/>
                    </a:lnTo>
                    <a:lnTo>
                      <a:pt x="5838" y="210"/>
                    </a:lnTo>
                    <a:lnTo>
                      <a:pt x="5901" y="126"/>
                    </a:lnTo>
                    <a:lnTo>
                      <a:pt x="5859" y="105"/>
                    </a:lnTo>
                    <a:lnTo>
                      <a:pt x="5796" y="105"/>
                    </a:lnTo>
                    <a:lnTo>
                      <a:pt x="5650" y="42"/>
                    </a:lnTo>
                    <a:lnTo>
                      <a:pt x="5587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5" name="Google Shape;655;p35"/>
              <p:cNvSpPr/>
              <p:nvPr/>
            </p:nvSpPr>
            <p:spPr>
              <a:xfrm>
                <a:off x="4175375" y="3163750"/>
                <a:ext cx="121375" cy="147025"/>
              </a:xfrm>
              <a:custGeom>
                <a:avLst/>
                <a:gdLst/>
                <a:ahLst/>
                <a:cxnLst/>
                <a:rect l="l" t="t" r="r" b="b"/>
                <a:pathLst>
                  <a:path w="4855" h="5881" extrusionOk="0">
                    <a:moveTo>
                      <a:pt x="984" y="1"/>
                    </a:moveTo>
                    <a:lnTo>
                      <a:pt x="942" y="43"/>
                    </a:lnTo>
                    <a:lnTo>
                      <a:pt x="732" y="252"/>
                    </a:lnTo>
                    <a:lnTo>
                      <a:pt x="607" y="461"/>
                    </a:lnTo>
                    <a:lnTo>
                      <a:pt x="565" y="461"/>
                    </a:lnTo>
                    <a:lnTo>
                      <a:pt x="460" y="566"/>
                    </a:lnTo>
                    <a:lnTo>
                      <a:pt x="398" y="628"/>
                    </a:lnTo>
                    <a:lnTo>
                      <a:pt x="356" y="649"/>
                    </a:lnTo>
                    <a:lnTo>
                      <a:pt x="272" y="754"/>
                    </a:lnTo>
                    <a:lnTo>
                      <a:pt x="293" y="733"/>
                    </a:lnTo>
                    <a:lnTo>
                      <a:pt x="356" y="796"/>
                    </a:lnTo>
                    <a:lnTo>
                      <a:pt x="377" y="963"/>
                    </a:lnTo>
                    <a:lnTo>
                      <a:pt x="419" y="984"/>
                    </a:lnTo>
                    <a:lnTo>
                      <a:pt x="419" y="1089"/>
                    </a:lnTo>
                    <a:lnTo>
                      <a:pt x="502" y="1089"/>
                    </a:lnTo>
                    <a:lnTo>
                      <a:pt x="523" y="1214"/>
                    </a:lnTo>
                    <a:lnTo>
                      <a:pt x="523" y="1361"/>
                    </a:lnTo>
                    <a:lnTo>
                      <a:pt x="670" y="1486"/>
                    </a:lnTo>
                    <a:lnTo>
                      <a:pt x="732" y="1633"/>
                    </a:lnTo>
                    <a:lnTo>
                      <a:pt x="816" y="1696"/>
                    </a:lnTo>
                    <a:lnTo>
                      <a:pt x="900" y="1737"/>
                    </a:lnTo>
                    <a:lnTo>
                      <a:pt x="837" y="1800"/>
                    </a:lnTo>
                    <a:lnTo>
                      <a:pt x="921" y="1884"/>
                    </a:lnTo>
                    <a:lnTo>
                      <a:pt x="942" y="2009"/>
                    </a:lnTo>
                    <a:lnTo>
                      <a:pt x="942" y="2114"/>
                    </a:lnTo>
                    <a:lnTo>
                      <a:pt x="816" y="2261"/>
                    </a:lnTo>
                    <a:lnTo>
                      <a:pt x="816" y="2365"/>
                    </a:lnTo>
                    <a:lnTo>
                      <a:pt x="774" y="2512"/>
                    </a:lnTo>
                    <a:lnTo>
                      <a:pt x="565" y="2512"/>
                    </a:lnTo>
                    <a:lnTo>
                      <a:pt x="565" y="2553"/>
                    </a:lnTo>
                    <a:lnTo>
                      <a:pt x="502" y="2616"/>
                    </a:lnTo>
                    <a:lnTo>
                      <a:pt x="460" y="2721"/>
                    </a:lnTo>
                    <a:lnTo>
                      <a:pt x="377" y="2784"/>
                    </a:lnTo>
                    <a:lnTo>
                      <a:pt x="293" y="2930"/>
                    </a:lnTo>
                    <a:lnTo>
                      <a:pt x="188" y="3056"/>
                    </a:lnTo>
                    <a:lnTo>
                      <a:pt x="168" y="3202"/>
                    </a:lnTo>
                    <a:lnTo>
                      <a:pt x="0" y="3767"/>
                    </a:lnTo>
                    <a:lnTo>
                      <a:pt x="188" y="3767"/>
                    </a:lnTo>
                    <a:lnTo>
                      <a:pt x="2281" y="4981"/>
                    </a:lnTo>
                    <a:lnTo>
                      <a:pt x="2406" y="5169"/>
                    </a:lnTo>
                    <a:lnTo>
                      <a:pt x="2385" y="5253"/>
                    </a:lnTo>
                    <a:lnTo>
                      <a:pt x="2406" y="5294"/>
                    </a:lnTo>
                    <a:lnTo>
                      <a:pt x="2469" y="5378"/>
                    </a:lnTo>
                    <a:lnTo>
                      <a:pt x="3181" y="5880"/>
                    </a:lnTo>
                    <a:lnTo>
                      <a:pt x="3222" y="5880"/>
                    </a:lnTo>
                    <a:lnTo>
                      <a:pt x="3327" y="5818"/>
                    </a:lnTo>
                    <a:lnTo>
                      <a:pt x="3536" y="5546"/>
                    </a:lnTo>
                    <a:lnTo>
                      <a:pt x="3641" y="5357"/>
                    </a:lnTo>
                    <a:lnTo>
                      <a:pt x="3641" y="5232"/>
                    </a:lnTo>
                    <a:lnTo>
                      <a:pt x="3725" y="5085"/>
                    </a:lnTo>
                    <a:lnTo>
                      <a:pt x="3829" y="4939"/>
                    </a:lnTo>
                    <a:lnTo>
                      <a:pt x="3808" y="4918"/>
                    </a:lnTo>
                    <a:lnTo>
                      <a:pt x="3808" y="4855"/>
                    </a:lnTo>
                    <a:lnTo>
                      <a:pt x="3871" y="4750"/>
                    </a:lnTo>
                    <a:lnTo>
                      <a:pt x="3871" y="4730"/>
                    </a:lnTo>
                    <a:lnTo>
                      <a:pt x="3955" y="4709"/>
                    </a:lnTo>
                    <a:lnTo>
                      <a:pt x="4122" y="4709"/>
                    </a:lnTo>
                    <a:lnTo>
                      <a:pt x="4227" y="4541"/>
                    </a:lnTo>
                    <a:lnTo>
                      <a:pt x="4436" y="4458"/>
                    </a:lnTo>
                    <a:lnTo>
                      <a:pt x="4394" y="4416"/>
                    </a:lnTo>
                    <a:lnTo>
                      <a:pt x="4457" y="4332"/>
                    </a:lnTo>
                    <a:lnTo>
                      <a:pt x="4499" y="4332"/>
                    </a:lnTo>
                    <a:lnTo>
                      <a:pt x="4687" y="4102"/>
                    </a:lnTo>
                    <a:lnTo>
                      <a:pt x="4708" y="4081"/>
                    </a:lnTo>
                    <a:lnTo>
                      <a:pt x="4289" y="3683"/>
                    </a:lnTo>
                    <a:lnTo>
                      <a:pt x="4289" y="1403"/>
                    </a:lnTo>
                    <a:lnTo>
                      <a:pt x="4854" y="900"/>
                    </a:lnTo>
                    <a:lnTo>
                      <a:pt x="4687" y="900"/>
                    </a:lnTo>
                    <a:lnTo>
                      <a:pt x="4478" y="942"/>
                    </a:lnTo>
                    <a:lnTo>
                      <a:pt x="4373" y="880"/>
                    </a:lnTo>
                    <a:lnTo>
                      <a:pt x="4289" y="754"/>
                    </a:lnTo>
                    <a:lnTo>
                      <a:pt x="4227" y="733"/>
                    </a:lnTo>
                    <a:lnTo>
                      <a:pt x="3955" y="754"/>
                    </a:lnTo>
                    <a:lnTo>
                      <a:pt x="3913" y="775"/>
                    </a:lnTo>
                    <a:lnTo>
                      <a:pt x="3808" y="775"/>
                    </a:lnTo>
                    <a:lnTo>
                      <a:pt x="3704" y="838"/>
                    </a:lnTo>
                    <a:lnTo>
                      <a:pt x="3641" y="900"/>
                    </a:lnTo>
                    <a:lnTo>
                      <a:pt x="3494" y="1152"/>
                    </a:lnTo>
                    <a:lnTo>
                      <a:pt x="3285" y="1152"/>
                    </a:lnTo>
                    <a:lnTo>
                      <a:pt x="3181" y="1110"/>
                    </a:lnTo>
                    <a:lnTo>
                      <a:pt x="3013" y="1152"/>
                    </a:lnTo>
                    <a:lnTo>
                      <a:pt x="2888" y="1089"/>
                    </a:lnTo>
                    <a:lnTo>
                      <a:pt x="2699" y="1089"/>
                    </a:lnTo>
                    <a:lnTo>
                      <a:pt x="2595" y="1047"/>
                    </a:lnTo>
                    <a:lnTo>
                      <a:pt x="2511" y="942"/>
                    </a:lnTo>
                    <a:lnTo>
                      <a:pt x="2365" y="859"/>
                    </a:lnTo>
                    <a:lnTo>
                      <a:pt x="2134" y="628"/>
                    </a:lnTo>
                    <a:lnTo>
                      <a:pt x="2030" y="545"/>
                    </a:lnTo>
                    <a:lnTo>
                      <a:pt x="1737" y="566"/>
                    </a:lnTo>
                    <a:lnTo>
                      <a:pt x="1611" y="524"/>
                    </a:lnTo>
                    <a:lnTo>
                      <a:pt x="1465" y="566"/>
                    </a:lnTo>
                    <a:lnTo>
                      <a:pt x="1339" y="545"/>
                    </a:lnTo>
                    <a:lnTo>
                      <a:pt x="1256" y="440"/>
                    </a:lnTo>
                    <a:lnTo>
                      <a:pt x="1256" y="105"/>
                    </a:lnTo>
                    <a:lnTo>
                      <a:pt x="1151" y="64"/>
                    </a:lnTo>
                    <a:lnTo>
                      <a:pt x="1046" y="105"/>
                    </a:lnTo>
                    <a:lnTo>
                      <a:pt x="984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6" name="Google Shape;656;p35"/>
              <p:cNvSpPr/>
              <p:nvPr/>
            </p:nvSpPr>
            <p:spPr>
              <a:xfrm>
                <a:off x="4145025" y="3258950"/>
                <a:ext cx="110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1" extrusionOk="0">
                    <a:moveTo>
                      <a:pt x="1" y="1"/>
                    </a:moveTo>
                    <a:lnTo>
                      <a:pt x="210" y="1"/>
                    </a:lnTo>
                    <a:lnTo>
                      <a:pt x="440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7" name="Google Shape;657;p35"/>
              <p:cNvSpPr/>
              <p:nvPr/>
            </p:nvSpPr>
            <p:spPr>
              <a:xfrm>
                <a:off x="4115200" y="3182075"/>
                <a:ext cx="83725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3307" extrusionOk="0">
                    <a:moveTo>
                      <a:pt x="2700" y="0"/>
                    </a:moveTo>
                    <a:lnTo>
                      <a:pt x="2679" y="21"/>
                    </a:lnTo>
                    <a:lnTo>
                      <a:pt x="2554" y="105"/>
                    </a:lnTo>
                    <a:lnTo>
                      <a:pt x="2491" y="209"/>
                    </a:lnTo>
                    <a:lnTo>
                      <a:pt x="2365" y="251"/>
                    </a:lnTo>
                    <a:lnTo>
                      <a:pt x="2240" y="209"/>
                    </a:lnTo>
                    <a:lnTo>
                      <a:pt x="2031" y="230"/>
                    </a:lnTo>
                    <a:lnTo>
                      <a:pt x="1884" y="272"/>
                    </a:lnTo>
                    <a:lnTo>
                      <a:pt x="1779" y="272"/>
                    </a:lnTo>
                    <a:lnTo>
                      <a:pt x="1759" y="314"/>
                    </a:lnTo>
                    <a:lnTo>
                      <a:pt x="1675" y="272"/>
                    </a:lnTo>
                    <a:lnTo>
                      <a:pt x="1612" y="356"/>
                    </a:lnTo>
                    <a:lnTo>
                      <a:pt x="1612" y="440"/>
                    </a:lnTo>
                    <a:lnTo>
                      <a:pt x="1549" y="440"/>
                    </a:lnTo>
                    <a:lnTo>
                      <a:pt x="1403" y="419"/>
                    </a:lnTo>
                    <a:lnTo>
                      <a:pt x="1403" y="314"/>
                    </a:lnTo>
                    <a:lnTo>
                      <a:pt x="1298" y="272"/>
                    </a:lnTo>
                    <a:lnTo>
                      <a:pt x="1215" y="314"/>
                    </a:lnTo>
                    <a:lnTo>
                      <a:pt x="1047" y="251"/>
                    </a:lnTo>
                    <a:lnTo>
                      <a:pt x="942" y="209"/>
                    </a:lnTo>
                    <a:lnTo>
                      <a:pt x="880" y="272"/>
                    </a:lnTo>
                    <a:lnTo>
                      <a:pt x="880" y="356"/>
                    </a:lnTo>
                    <a:lnTo>
                      <a:pt x="901" y="419"/>
                    </a:lnTo>
                    <a:lnTo>
                      <a:pt x="880" y="440"/>
                    </a:lnTo>
                    <a:lnTo>
                      <a:pt x="838" y="544"/>
                    </a:lnTo>
                    <a:lnTo>
                      <a:pt x="796" y="628"/>
                    </a:lnTo>
                    <a:lnTo>
                      <a:pt x="796" y="774"/>
                    </a:lnTo>
                    <a:lnTo>
                      <a:pt x="775" y="984"/>
                    </a:lnTo>
                    <a:lnTo>
                      <a:pt x="733" y="1109"/>
                    </a:lnTo>
                    <a:lnTo>
                      <a:pt x="817" y="1172"/>
                    </a:lnTo>
                    <a:lnTo>
                      <a:pt x="880" y="1256"/>
                    </a:lnTo>
                    <a:lnTo>
                      <a:pt x="922" y="1318"/>
                    </a:lnTo>
                    <a:lnTo>
                      <a:pt x="901" y="1402"/>
                    </a:lnTo>
                    <a:lnTo>
                      <a:pt x="608" y="1800"/>
                    </a:lnTo>
                    <a:lnTo>
                      <a:pt x="419" y="2009"/>
                    </a:lnTo>
                    <a:lnTo>
                      <a:pt x="378" y="2092"/>
                    </a:lnTo>
                    <a:lnTo>
                      <a:pt x="147" y="2511"/>
                    </a:lnTo>
                    <a:lnTo>
                      <a:pt x="106" y="2553"/>
                    </a:lnTo>
                    <a:lnTo>
                      <a:pt x="106" y="2720"/>
                    </a:lnTo>
                    <a:lnTo>
                      <a:pt x="85" y="2929"/>
                    </a:lnTo>
                    <a:lnTo>
                      <a:pt x="1" y="3139"/>
                    </a:lnTo>
                    <a:lnTo>
                      <a:pt x="43" y="3264"/>
                    </a:lnTo>
                    <a:lnTo>
                      <a:pt x="1" y="3285"/>
                    </a:lnTo>
                    <a:lnTo>
                      <a:pt x="43" y="3306"/>
                    </a:lnTo>
                    <a:lnTo>
                      <a:pt x="106" y="3285"/>
                    </a:lnTo>
                    <a:lnTo>
                      <a:pt x="210" y="3201"/>
                    </a:lnTo>
                    <a:lnTo>
                      <a:pt x="273" y="3243"/>
                    </a:lnTo>
                    <a:lnTo>
                      <a:pt x="315" y="3285"/>
                    </a:lnTo>
                    <a:lnTo>
                      <a:pt x="398" y="3285"/>
                    </a:lnTo>
                    <a:lnTo>
                      <a:pt x="461" y="3243"/>
                    </a:lnTo>
                    <a:lnTo>
                      <a:pt x="461" y="3160"/>
                    </a:lnTo>
                    <a:lnTo>
                      <a:pt x="566" y="3160"/>
                    </a:lnTo>
                    <a:lnTo>
                      <a:pt x="566" y="3180"/>
                    </a:lnTo>
                    <a:lnTo>
                      <a:pt x="608" y="3139"/>
                    </a:lnTo>
                    <a:lnTo>
                      <a:pt x="670" y="3139"/>
                    </a:lnTo>
                    <a:lnTo>
                      <a:pt x="712" y="3076"/>
                    </a:lnTo>
                    <a:lnTo>
                      <a:pt x="1633" y="3076"/>
                    </a:lnTo>
                    <a:lnTo>
                      <a:pt x="2407" y="3034"/>
                    </a:lnTo>
                    <a:lnTo>
                      <a:pt x="2575" y="2469"/>
                    </a:lnTo>
                    <a:lnTo>
                      <a:pt x="2595" y="2323"/>
                    </a:lnTo>
                    <a:lnTo>
                      <a:pt x="2700" y="2197"/>
                    </a:lnTo>
                    <a:lnTo>
                      <a:pt x="2784" y="2051"/>
                    </a:lnTo>
                    <a:lnTo>
                      <a:pt x="2867" y="1988"/>
                    </a:lnTo>
                    <a:lnTo>
                      <a:pt x="2909" y="1883"/>
                    </a:lnTo>
                    <a:lnTo>
                      <a:pt x="2972" y="1820"/>
                    </a:lnTo>
                    <a:lnTo>
                      <a:pt x="2972" y="1779"/>
                    </a:lnTo>
                    <a:lnTo>
                      <a:pt x="3181" y="1779"/>
                    </a:lnTo>
                    <a:lnTo>
                      <a:pt x="3223" y="1632"/>
                    </a:lnTo>
                    <a:lnTo>
                      <a:pt x="3223" y="1528"/>
                    </a:lnTo>
                    <a:lnTo>
                      <a:pt x="3349" y="1381"/>
                    </a:lnTo>
                    <a:lnTo>
                      <a:pt x="3349" y="1276"/>
                    </a:lnTo>
                    <a:lnTo>
                      <a:pt x="3328" y="1151"/>
                    </a:lnTo>
                    <a:lnTo>
                      <a:pt x="3244" y="1067"/>
                    </a:lnTo>
                    <a:lnTo>
                      <a:pt x="3307" y="1004"/>
                    </a:lnTo>
                    <a:lnTo>
                      <a:pt x="3223" y="963"/>
                    </a:lnTo>
                    <a:lnTo>
                      <a:pt x="3139" y="900"/>
                    </a:lnTo>
                    <a:lnTo>
                      <a:pt x="3077" y="753"/>
                    </a:lnTo>
                    <a:lnTo>
                      <a:pt x="2930" y="628"/>
                    </a:lnTo>
                    <a:lnTo>
                      <a:pt x="2930" y="481"/>
                    </a:lnTo>
                    <a:lnTo>
                      <a:pt x="2909" y="356"/>
                    </a:lnTo>
                    <a:lnTo>
                      <a:pt x="2826" y="356"/>
                    </a:lnTo>
                    <a:lnTo>
                      <a:pt x="2826" y="251"/>
                    </a:lnTo>
                    <a:lnTo>
                      <a:pt x="2784" y="230"/>
                    </a:lnTo>
                    <a:lnTo>
                      <a:pt x="2763" y="63"/>
                    </a:lnTo>
                    <a:lnTo>
                      <a:pt x="270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8" name="Google Shape;658;p35"/>
              <p:cNvSpPr/>
              <p:nvPr/>
            </p:nvSpPr>
            <p:spPr>
              <a:xfrm>
                <a:off x="3898125" y="3081625"/>
                <a:ext cx="188350" cy="127150"/>
              </a:xfrm>
              <a:custGeom>
                <a:avLst/>
                <a:gdLst/>
                <a:ahLst/>
                <a:cxnLst/>
                <a:rect l="l" t="t" r="r" b="b"/>
                <a:pathLst>
                  <a:path w="7534" h="5086" extrusionOk="0">
                    <a:moveTo>
                      <a:pt x="4750" y="1"/>
                    </a:moveTo>
                    <a:lnTo>
                      <a:pt x="4708" y="64"/>
                    </a:lnTo>
                    <a:lnTo>
                      <a:pt x="4583" y="147"/>
                    </a:lnTo>
                    <a:lnTo>
                      <a:pt x="4499" y="84"/>
                    </a:lnTo>
                    <a:lnTo>
                      <a:pt x="4374" y="84"/>
                    </a:lnTo>
                    <a:lnTo>
                      <a:pt x="4269" y="168"/>
                    </a:lnTo>
                    <a:lnTo>
                      <a:pt x="4123" y="252"/>
                    </a:lnTo>
                    <a:lnTo>
                      <a:pt x="4081" y="315"/>
                    </a:lnTo>
                    <a:lnTo>
                      <a:pt x="4123" y="398"/>
                    </a:lnTo>
                    <a:lnTo>
                      <a:pt x="4039" y="419"/>
                    </a:lnTo>
                    <a:lnTo>
                      <a:pt x="3934" y="587"/>
                    </a:lnTo>
                    <a:lnTo>
                      <a:pt x="3872" y="587"/>
                    </a:lnTo>
                    <a:lnTo>
                      <a:pt x="3830" y="566"/>
                    </a:lnTo>
                    <a:lnTo>
                      <a:pt x="3746" y="670"/>
                    </a:lnTo>
                    <a:lnTo>
                      <a:pt x="3746" y="733"/>
                    </a:lnTo>
                    <a:lnTo>
                      <a:pt x="3662" y="796"/>
                    </a:lnTo>
                    <a:lnTo>
                      <a:pt x="3641" y="900"/>
                    </a:lnTo>
                    <a:lnTo>
                      <a:pt x="3662" y="984"/>
                    </a:lnTo>
                    <a:lnTo>
                      <a:pt x="3641" y="1089"/>
                    </a:lnTo>
                    <a:lnTo>
                      <a:pt x="3537" y="1131"/>
                    </a:lnTo>
                    <a:lnTo>
                      <a:pt x="3432" y="1214"/>
                    </a:lnTo>
                    <a:lnTo>
                      <a:pt x="3202" y="1235"/>
                    </a:lnTo>
                    <a:lnTo>
                      <a:pt x="3035" y="1256"/>
                    </a:lnTo>
                    <a:lnTo>
                      <a:pt x="2909" y="1235"/>
                    </a:lnTo>
                    <a:lnTo>
                      <a:pt x="2804" y="1193"/>
                    </a:lnTo>
                    <a:lnTo>
                      <a:pt x="2679" y="1214"/>
                    </a:lnTo>
                    <a:lnTo>
                      <a:pt x="2595" y="1193"/>
                    </a:lnTo>
                    <a:lnTo>
                      <a:pt x="2511" y="1235"/>
                    </a:lnTo>
                    <a:lnTo>
                      <a:pt x="2491" y="1340"/>
                    </a:lnTo>
                    <a:lnTo>
                      <a:pt x="2595" y="1445"/>
                    </a:lnTo>
                    <a:lnTo>
                      <a:pt x="2658" y="1445"/>
                    </a:lnTo>
                    <a:lnTo>
                      <a:pt x="2679" y="1528"/>
                    </a:lnTo>
                    <a:lnTo>
                      <a:pt x="2511" y="1633"/>
                    </a:lnTo>
                    <a:lnTo>
                      <a:pt x="2449" y="1737"/>
                    </a:lnTo>
                    <a:lnTo>
                      <a:pt x="2281" y="1737"/>
                    </a:lnTo>
                    <a:lnTo>
                      <a:pt x="1947" y="1821"/>
                    </a:lnTo>
                    <a:lnTo>
                      <a:pt x="1821" y="1926"/>
                    </a:lnTo>
                    <a:lnTo>
                      <a:pt x="1633" y="1968"/>
                    </a:lnTo>
                    <a:lnTo>
                      <a:pt x="1507" y="2072"/>
                    </a:lnTo>
                    <a:lnTo>
                      <a:pt x="1403" y="2093"/>
                    </a:lnTo>
                    <a:lnTo>
                      <a:pt x="1340" y="2051"/>
                    </a:lnTo>
                    <a:lnTo>
                      <a:pt x="1298" y="1926"/>
                    </a:lnTo>
                    <a:lnTo>
                      <a:pt x="1235" y="1863"/>
                    </a:lnTo>
                    <a:lnTo>
                      <a:pt x="1151" y="1926"/>
                    </a:lnTo>
                    <a:lnTo>
                      <a:pt x="1151" y="2051"/>
                    </a:lnTo>
                    <a:lnTo>
                      <a:pt x="1110" y="2177"/>
                    </a:lnTo>
                    <a:lnTo>
                      <a:pt x="942" y="2177"/>
                    </a:lnTo>
                    <a:lnTo>
                      <a:pt x="838" y="2198"/>
                    </a:lnTo>
                    <a:lnTo>
                      <a:pt x="733" y="2198"/>
                    </a:lnTo>
                    <a:lnTo>
                      <a:pt x="712" y="2072"/>
                    </a:lnTo>
                    <a:lnTo>
                      <a:pt x="670" y="2030"/>
                    </a:lnTo>
                    <a:lnTo>
                      <a:pt x="670" y="2051"/>
                    </a:lnTo>
                    <a:lnTo>
                      <a:pt x="566" y="2198"/>
                    </a:lnTo>
                    <a:lnTo>
                      <a:pt x="461" y="2240"/>
                    </a:lnTo>
                    <a:lnTo>
                      <a:pt x="398" y="2365"/>
                    </a:lnTo>
                    <a:lnTo>
                      <a:pt x="294" y="2553"/>
                    </a:lnTo>
                    <a:lnTo>
                      <a:pt x="252" y="2679"/>
                    </a:lnTo>
                    <a:lnTo>
                      <a:pt x="147" y="2867"/>
                    </a:lnTo>
                    <a:lnTo>
                      <a:pt x="63" y="2867"/>
                    </a:lnTo>
                    <a:lnTo>
                      <a:pt x="1" y="2930"/>
                    </a:lnTo>
                    <a:lnTo>
                      <a:pt x="42" y="3077"/>
                    </a:lnTo>
                    <a:lnTo>
                      <a:pt x="84" y="3223"/>
                    </a:lnTo>
                    <a:lnTo>
                      <a:pt x="63" y="3349"/>
                    </a:lnTo>
                    <a:lnTo>
                      <a:pt x="84" y="3516"/>
                    </a:lnTo>
                    <a:lnTo>
                      <a:pt x="105" y="3641"/>
                    </a:lnTo>
                    <a:lnTo>
                      <a:pt x="105" y="3872"/>
                    </a:lnTo>
                    <a:lnTo>
                      <a:pt x="168" y="3934"/>
                    </a:lnTo>
                    <a:lnTo>
                      <a:pt x="314" y="4018"/>
                    </a:lnTo>
                    <a:lnTo>
                      <a:pt x="419" y="4123"/>
                    </a:lnTo>
                    <a:lnTo>
                      <a:pt x="461" y="4248"/>
                    </a:lnTo>
                    <a:lnTo>
                      <a:pt x="607" y="4458"/>
                    </a:lnTo>
                    <a:lnTo>
                      <a:pt x="691" y="4604"/>
                    </a:lnTo>
                    <a:lnTo>
                      <a:pt x="775" y="4688"/>
                    </a:lnTo>
                    <a:lnTo>
                      <a:pt x="942" y="4813"/>
                    </a:lnTo>
                    <a:lnTo>
                      <a:pt x="942" y="4960"/>
                    </a:lnTo>
                    <a:lnTo>
                      <a:pt x="942" y="5022"/>
                    </a:lnTo>
                    <a:lnTo>
                      <a:pt x="984" y="5085"/>
                    </a:lnTo>
                    <a:lnTo>
                      <a:pt x="1005" y="5085"/>
                    </a:lnTo>
                    <a:lnTo>
                      <a:pt x="1256" y="4667"/>
                    </a:lnTo>
                    <a:lnTo>
                      <a:pt x="1403" y="4499"/>
                    </a:lnTo>
                    <a:lnTo>
                      <a:pt x="1507" y="4478"/>
                    </a:lnTo>
                    <a:lnTo>
                      <a:pt x="1549" y="4437"/>
                    </a:lnTo>
                    <a:lnTo>
                      <a:pt x="1779" y="4332"/>
                    </a:lnTo>
                    <a:lnTo>
                      <a:pt x="1884" y="4353"/>
                    </a:lnTo>
                    <a:lnTo>
                      <a:pt x="1947" y="4290"/>
                    </a:lnTo>
                    <a:lnTo>
                      <a:pt x="2135" y="4290"/>
                    </a:lnTo>
                    <a:lnTo>
                      <a:pt x="2156" y="4353"/>
                    </a:lnTo>
                    <a:lnTo>
                      <a:pt x="2260" y="4395"/>
                    </a:lnTo>
                    <a:lnTo>
                      <a:pt x="2302" y="4374"/>
                    </a:lnTo>
                    <a:lnTo>
                      <a:pt x="2386" y="4353"/>
                    </a:lnTo>
                    <a:lnTo>
                      <a:pt x="2386" y="4269"/>
                    </a:lnTo>
                    <a:lnTo>
                      <a:pt x="2407" y="4185"/>
                    </a:lnTo>
                    <a:lnTo>
                      <a:pt x="2470" y="4144"/>
                    </a:lnTo>
                    <a:lnTo>
                      <a:pt x="2365" y="4018"/>
                    </a:lnTo>
                    <a:lnTo>
                      <a:pt x="2365" y="3955"/>
                    </a:lnTo>
                    <a:lnTo>
                      <a:pt x="2449" y="3955"/>
                    </a:lnTo>
                    <a:lnTo>
                      <a:pt x="2491" y="3913"/>
                    </a:lnTo>
                    <a:lnTo>
                      <a:pt x="2491" y="3851"/>
                    </a:lnTo>
                    <a:lnTo>
                      <a:pt x="2553" y="3767"/>
                    </a:lnTo>
                    <a:lnTo>
                      <a:pt x="2553" y="3704"/>
                    </a:lnTo>
                    <a:lnTo>
                      <a:pt x="2595" y="3662"/>
                    </a:lnTo>
                    <a:lnTo>
                      <a:pt x="2679" y="3662"/>
                    </a:lnTo>
                    <a:lnTo>
                      <a:pt x="2763" y="3558"/>
                    </a:lnTo>
                    <a:lnTo>
                      <a:pt x="2867" y="3600"/>
                    </a:lnTo>
                    <a:lnTo>
                      <a:pt x="2867" y="3537"/>
                    </a:lnTo>
                    <a:lnTo>
                      <a:pt x="2930" y="3537"/>
                    </a:lnTo>
                    <a:lnTo>
                      <a:pt x="3014" y="3600"/>
                    </a:lnTo>
                    <a:lnTo>
                      <a:pt x="3076" y="3621"/>
                    </a:lnTo>
                    <a:lnTo>
                      <a:pt x="3244" y="3746"/>
                    </a:lnTo>
                    <a:lnTo>
                      <a:pt x="3327" y="3767"/>
                    </a:lnTo>
                    <a:lnTo>
                      <a:pt x="3495" y="3913"/>
                    </a:lnTo>
                    <a:lnTo>
                      <a:pt x="3516" y="3955"/>
                    </a:lnTo>
                    <a:lnTo>
                      <a:pt x="3641" y="3934"/>
                    </a:lnTo>
                    <a:lnTo>
                      <a:pt x="3767" y="4018"/>
                    </a:lnTo>
                    <a:lnTo>
                      <a:pt x="3913" y="4018"/>
                    </a:lnTo>
                    <a:lnTo>
                      <a:pt x="3976" y="4039"/>
                    </a:lnTo>
                    <a:lnTo>
                      <a:pt x="4060" y="3976"/>
                    </a:lnTo>
                    <a:lnTo>
                      <a:pt x="4144" y="3976"/>
                    </a:lnTo>
                    <a:lnTo>
                      <a:pt x="4248" y="4039"/>
                    </a:lnTo>
                    <a:lnTo>
                      <a:pt x="4374" y="4060"/>
                    </a:lnTo>
                    <a:lnTo>
                      <a:pt x="4436" y="4081"/>
                    </a:lnTo>
                    <a:lnTo>
                      <a:pt x="4562" y="4060"/>
                    </a:lnTo>
                    <a:lnTo>
                      <a:pt x="4583" y="4018"/>
                    </a:lnTo>
                    <a:lnTo>
                      <a:pt x="4541" y="3955"/>
                    </a:lnTo>
                    <a:lnTo>
                      <a:pt x="4499" y="3913"/>
                    </a:lnTo>
                    <a:lnTo>
                      <a:pt x="4604" y="3809"/>
                    </a:lnTo>
                    <a:lnTo>
                      <a:pt x="4688" y="3704"/>
                    </a:lnTo>
                    <a:lnTo>
                      <a:pt x="4792" y="3704"/>
                    </a:lnTo>
                    <a:lnTo>
                      <a:pt x="4897" y="3725"/>
                    </a:lnTo>
                    <a:lnTo>
                      <a:pt x="4980" y="3809"/>
                    </a:lnTo>
                    <a:lnTo>
                      <a:pt x="5064" y="3767"/>
                    </a:lnTo>
                    <a:lnTo>
                      <a:pt x="5294" y="3746"/>
                    </a:lnTo>
                    <a:lnTo>
                      <a:pt x="5336" y="3704"/>
                    </a:lnTo>
                    <a:lnTo>
                      <a:pt x="5420" y="3641"/>
                    </a:lnTo>
                    <a:lnTo>
                      <a:pt x="5650" y="3537"/>
                    </a:lnTo>
                    <a:lnTo>
                      <a:pt x="5734" y="3558"/>
                    </a:lnTo>
                    <a:lnTo>
                      <a:pt x="5755" y="3600"/>
                    </a:lnTo>
                    <a:lnTo>
                      <a:pt x="5796" y="3600"/>
                    </a:lnTo>
                    <a:lnTo>
                      <a:pt x="5817" y="3662"/>
                    </a:lnTo>
                    <a:lnTo>
                      <a:pt x="5859" y="3662"/>
                    </a:lnTo>
                    <a:lnTo>
                      <a:pt x="5943" y="3621"/>
                    </a:lnTo>
                    <a:lnTo>
                      <a:pt x="6068" y="3621"/>
                    </a:lnTo>
                    <a:lnTo>
                      <a:pt x="6152" y="3600"/>
                    </a:lnTo>
                    <a:lnTo>
                      <a:pt x="6236" y="3600"/>
                    </a:lnTo>
                    <a:lnTo>
                      <a:pt x="6320" y="3495"/>
                    </a:lnTo>
                    <a:lnTo>
                      <a:pt x="6278" y="3453"/>
                    </a:lnTo>
                    <a:lnTo>
                      <a:pt x="6278" y="3411"/>
                    </a:lnTo>
                    <a:lnTo>
                      <a:pt x="6361" y="3411"/>
                    </a:lnTo>
                    <a:lnTo>
                      <a:pt x="6445" y="3453"/>
                    </a:lnTo>
                    <a:lnTo>
                      <a:pt x="6633" y="3453"/>
                    </a:lnTo>
                    <a:lnTo>
                      <a:pt x="6675" y="3495"/>
                    </a:lnTo>
                    <a:lnTo>
                      <a:pt x="6759" y="3516"/>
                    </a:lnTo>
                    <a:lnTo>
                      <a:pt x="6843" y="3558"/>
                    </a:lnTo>
                    <a:lnTo>
                      <a:pt x="7073" y="3558"/>
                    </a:lnTo>
                    <a:lnTo>
                      <a:pt x="7094" y="3600"/>
                    </a:lnTo>
                    <a:lnTo>
                      <a:pt x="7282" y="3516"/>
                    </a:lnTo>
                    <a:lnTo>
                      <a:pt x="7408" y="3516"/>
                    </a:lnTo>
                    <a:lnTo>
                      <a:pt x="7512" y="3558"/>
                    </a:lnTo>
                    <a:lnTo>
                      <a:pt x="7533" y="3600"/>
                    </a:lnTo>
                    <a:lnTo>
                      <a:pt x="7533" y="3558"/>
                    </a:lnTo>
                    <a:lnTo>
                      <a:pt x="7491" y="3495"/>
                    </a:lnTo>
                    <a:lnTo>
                      <a:pt x="7387" y="3432"/>
                    </a:lnTo>
                    <a:lnTo>
                      <a:pt x="7303" y="3390"/>
                    </a:lnTo>
                    <a:lnTo>
                      <a:pt x="7303" y="3202"/>
                    </a:lnTo>
                    <a:lnTo>
                      <a:pt x="7303" y="3139"/>
                    </a:lnTo>
                    <a:lnTo>
                      <a:pt x="7219" y="3077"/>
                    </a:lnTo>
                    <a:lnTo>
                      <a:pt x="7010" y="3035"/>
                    </a:lnTo>
                    <a:lnTo>
                      <a:pt x="6968" y="2972"/>
                    </a:lnTo>
                    <a:lnTo>
                      <a:pt x="6989" y="2867"/>
                    </a:lnTo>
                    <a:lnTo>
                      <a:pt x="6947" y="2805"/>
                    </a:lnTo>
                    <a:lnTo>
                      <a:pt x="6843" y="2784"/>
                    </a:lnTo>
                    <a:lnTo>
                      <a:pt x="6780" y="2721"/>
                    </a:lnTo>
                    <a:lnTo>
                      <a:pt x="6759" y="2553"/>
                    </a:lnTo>
                    <a:lnTo>
                      <a:pt x="6738" y="2491"/>
                    </a:lnTo>
                    <a:lnTo>
                      <a:pt x="6550" y="2365"/>
                    </a:lnTo>
                    <a:lnTo>
                      <a:pt x="6487" y="2386"/>
                    </a:lnTo>
                    <a:lnTo>
                      <a:pt x="6382" y="2344"/>
                    </a:lnTo>
                    <a:lnTo>
                      <a:pt x="6361" y="2365"/>
                    </a:lnTo>
                    <a:lnTo>
                      <a:pt x="6257" y="2344"/>
                    </a:lnTo>
                    <a:lnTo>
                      <a:pt x="6131" y="2240"/>
                    </a:lnTo>
                    <a:lnTo>
                      <a:pt x="6173" y="2177"/>
                    </a:lnTo>
                    <a:lnTo>
                      <a:pt x="6215" y="2135"/>
                    </a:lnTo>
                    <a:lnTo>
                      <a:pt x="6278" y="2072"/>
                    </a:lnTo>
                    <a:lnTo>
                      <a:pt x="6320" y="1989"/>
                    </a:lnTo>
                    <a:lnTo>
                      <a:pt x="6257" y="1926"/>
                    </a:lnTo>
                    <a:lnTo>
                      <a:pt x="6152" y="1926"/>
                    </a:lnTo>
                    <a:lnTo>
                      <a:pt x="6048" y="1863"/>
                    </a:lnTo>
                    <a:lnTo>
                      <a:pt x="6006" y="1779"/>
                    </a:lnTo>
                    <a:lnTo>
                      <a:pt x="5922" y="1737"/>
                    </a:lnTo>
                    <a:lnTo>
                      <a:pt x="5817" y="1737"/>
                    </a:lnTo>
                    <a:lnTo>
                      <a:pt x="5692" y="1654"/>
                    </a:lnTo>
                    <a:lnTo>
                      <a:pt x="5608" y="1612"/>
                    </a:lnTo>
                    <a:lnTo>
                      <a:pt x="5587" y="1465"/>
                    </a:lnTo>
                    <a:lnTo>
                      <a:pt x="5629" y="1403"/>
                    </a:lnTo>
                    <a:lnTo>
                      <a:pt x="5545" y="1361"/>
                    </a:lnTo>
                    <a:lnTo>
                      <a:pt x="5399" y="1361"/>
                    </a:lnTo>
                    <a:lnTo>
                      <a:pt x="5336" y="1424"/>
                    </a:lnTo>
                    <a:lnTo>
                      <a:pt x="5211" y="1424"/>
                    </a:lnTo>
                    <a:lnTo>
                      <a:pt x="5106" y="1340"/>
                    </a:lnTo>
                    <a:lnTo>
                      <a:pt x="5106" y="1152"/>
                    </a:lnTo>
                    <a:lnTo>
                      <a:pt x="5169" y="1047"/>
                    </a:lnTo>
                    <a:lnTo>
                      <a:pt x="5190" y="1005"/>
                    </a:lnTo>
                    <a:lnTo>
                      <a:pt x="5211" y="880"/>
                    </a:lnTo>
                    <a:lnTo>
                      <a:pt x="5190" y="796"/>
                    </a:lnTo>
                    <a:lnTo>
                      <a:pt x="5085" y="566"/>
                    </a:lnTo>
                    <a:lnTo>
                      <a:pt x="4918" y="377"/>
                    </a:lnTo>
                    <a:lnTo>
                      <a:pt x="4897" y="294"/>
                    </a:lnTo>
                    <a:lnTo>
                      <a:pt x="4771" y="189"/>
                    </a:lnTo>
                    <a:lnTo>
                      <a:pt x="4813" y="168"/>
                    </a:lnTo>
                    <a:lnTo>
                      <a:pt x="4813" y="84"/>
                    </a:lnTo>
                    <a:lnTo>
                      <a:pt x="4750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9" name="Google Shape;659;p35"/>
              <p:cNvSpPr/>
              <p:nvPr/>
            </p:nvSpPr>
            <p:spPr>
              <a:xfrm>
                <a:off x="3821225" y="2747900"/>
                <a:ext cx="223400" cy="207700"/>
              </a:xfrm>
              <a:custGeom>
                <a:avLst/>
                <a:gdLst/>
                <a:ahLst/>
                <a:cxnLst/>
                <a:rect l="l" t="t" r="r" b="b"/>
                <a:pathLst>
                  <a:path w="8936" h="8308" extrusionOk="0">
                    <a:moveTo>
                      <a:pt x="1068" y="1"/>
                    </a:moveTo>
                    <a:lnTo>
                      <a:pt x="1047" y="42"/>
                    </a:lnTo>
                    <a:lnTo>
                      <a:pt x="1089" y="252"/>
                    </a:lnTo>
                    <a:lnTo>
                      <a:pt x="1152" y="314"/>
                    </a:lnTo>
                    <a:lnTo>
                      <a:pt x="1026" y="482"/>
                    </a:lnTo>
                    <a:lnTo>
                      <a:pt x="670" y="691"/>
                    </a:lnTo>
                    <a:lnTo>
                      <a:pt x="670" y="775"/>
                    </a:lnTo>
                    <a:lnTo>
                      <a:pt x="566" y="900"/>
                    </a:lnTo>
                    <a:lnTo>
                      <a:pt x="440" y="900"/>
                    </a:lnTo>
                    <a:lnTo>
                      <a:pt x="357" y="963"/>
                    </a:lnTo>
                    <a:lnTo>
                      <a:pt x="357" y="1047"/>
                    </a:lnTo>
                    <a:lnTo>
                      <a:pt x="336" y="1109"/>
                    </a:lnTo>
                    <a:lnTo>
                      <a:pt x="398" y="1298"/>
                    </a:lnTo>
                    <a:lnTo>
                      <a:pt x="398" y="1423"/>
                    </a:lnTo>
                    <a:lnTo>
                      <a:pt x="357" y="1465"/>
                    </a:lnTo>
                    <a:lnTo>
                      <a:pt x="357" y="1507"/>
                    </a:lnTo>
                    <a:lnTo>
                      <a:pt x="336" y="1570"/>
                    </a:lnTo>
                    <a:lnTo>
                      <a:pt x="294" y="1674"/>
                    </a:lnTo>
                    <a:lnTo>
                      <a:pt x="189" y="1716"/>
                    </a:lnTo>
                    <a:lnTo>
                      <a:pt x="147" y="1737"/>
                    </a:lnTo>
                    <a:lnTo>
                      <a:pt x="85" y="1737"/>
                    </a:lnTo>
                    <a:lnTo>
                      <a:pt x="22" y="1800"/>
                    </a:lnTo>
                    <a:lnTo>
                      <a:pt x="22" y="2009"/>
                    </a:lnTo>
                    <a:lnTo>
                      <a:pt x="85" y="2030"/>
                    </a:lnTo>
                    <a:lnTo>
                      <a:pt x="147" y="2156"/>
                    </a:lnTo>
                    <a:lnTo>
                      <a:pt x="147" y="2553"/>
                    </a:lnTo>
                    <a:lnTo>
                      <a:pt x="189" y="2762"/>
                    </a:lnTo>
                    <a:lnTo>
                      <a:pt x="189" y="2825"/>
                    </a:lnTo>
                    <a:lnTo>
                      <a:pt x="189" y="3139"/>
                    </a:lnTo>
                    <a:lnTo>
                      <a:pt x="252" y="3286"/>
                    </a:lnTo>
                    <a:lnTo>
                      <a:pt x="210" y="3599"/>
                    </a:lnTo>
                    <a:lnTo>
                      <a:pt x="189" y="3662"/>
                    </a:lnTo>
                    <a:lnTo>
                      <a:pt x="231" y="3788"/>
                    </a:lnTo>
                    <a:lnTo>
                      <a:pt x="252" y="3997"/>
                    </a:lnTo>
                    <a:lnTo>
                      <a:pt x="210" y="4081"/>
                    </a:lnTo>
                    <a:lnTo>
                      <a:pt x="85" y="4185"/>
                    </a:lnTo>
                    <a:lnTo>
                      <a:pt x="43" y="4227"/>
                    </a:lnTo>
                    <a:lnTo>
                      <a:pt x="1" y="4290"/>
                    </a:lnTo>
                    <a:lnTo>
                      <a:pt x="85" y="4353"/>
                    </a:lnTo>
                    <a:lnTo>
                      <a:pt x="210" y="4541"/>
                    </a:lnTo>
                    <a:lnTo>
                      <a:pt x="315" y="4771"/>
                    </a:lnTo>
                    <a:lnTo>
                      <a:pt x="357" y="4813"/>
                    </a:lnTo>
                    <a:lnTo>
                      <a:pt x="398" y="4938"/>
                    </a:lnTo>
                    <a:lnTo>
                      <a:pt x="357" y="5022"/>
                    </a:lnTo>
                    <a:lnTo>
                      <a:pt x="398" y="5169"/>
                    </a:lnTo>
                    <a:lnTo>
                      <a:pt x="440" y="5252"/>
                    </a:lnTo>
                    <a:lnTo>
                      <a:pt x="461" y="5357"/>
                    </a:lnTo>
                    <a:lnTo>
                      <a:pt x="545" y="5441"/>
                    </a:lnTo>
                    <a:lnTo>
                      <a:pt x="984" y="5441"/>
                    </a:lnTo>
                    <a:lnTo>
                      <a:pt x="1089" y="5503"/>
                    </a:lnTo>
                    <a:lnTo>
                      <a:pt x="1173" y="5650"/>
                    </a:lnTo>
                    <a:lnTo>
                      <a:pt x="1277" y="5880"/>
                    </a:lnTo>
                    <a:lnTo>
                      <a:pt x="1340" y="5922"/>
                    </a:lnTo>
                    <a:lnTo>
                      <a:pt x="1403" y="6006"/>
                    </a:lnTo>
                    <a:lnTo>
                      <a:pt x="1486" y="6089"/>
                    </a:lnTo>
                    <a:lnTo>
                      <a:pt x="2491" y="6319"/>
                    </a:lnTo>
                    <a:lnTo>
                      <a:pt x="2595" y="6424"/>
                    </a:lnTo>
                    <a:lnTo>
                      <a:pt x="3118" y="6215"/>
                    </a:lnTo>
                    <a:lnTo>
                      <a:pt x="3746" y="5964"/>
                    </a:lnTo>
                    <a:lnTo>
                      <a:pt x="8391" y="8307"/>
                    </a:lnTo>
                    <a:lnTo>
                      <a:pt x="8391" y="8098"/>
                    </a:lnTo>
                    <a:lnTo>
                      <a:pt x="8935" y="8056"/>
                    </a:lnTo>
                    <a:lnTo>
                      <a:pt x="8705" y="2344"/>
                    </a:lnTo>
                    <a:lnTo>
                      <a:pt x="8621" y="2051"/>
                    </a:lnTo>
                    <a:lnTo>
                      <a:pt x="8580" y="1905"/>
                    </a:lnTo>
                    <a:lnTo>
                      <a:pt x="8621" y="1716"/>
                    </a:lnTo>
                    <a:lnTo>
                      <a:pt x="8705" y="1507"/>
                    </a:lnTo>
                    <a:lnTo>
                      <a:pt x="8705" y="1381"/>
                    </a:lnTo>
                    <a:lnTo>
                      <a:pt x="8663" y="1214"/>
                    </a:lnTo>
                    <a:lnTo>
                      <a:pt x="8705" y="984"/>
                    </a:lnTo>
                    <a:lnTo>
                      <a:pt x="8726" y="879"/>
                    </a:lnTo>
                    <a:lnTo>
                      <a:pt x="8684" y="733"/>
                    </a:lnTo>
                    <a:lnTo>
                      <a:pt x="8600" y="649"/>
                    </a:lnTo>
                    <a:lnTo>
                      <a:pt x="8496" y="628"/>
                    </a:lnTo>
                    <a:lnTo>
                      <a:pt x="8391" y="649"/>
                    </a:lnTo>
                    <a:lnTo>
                      <a:pt x="7994" y="586"/>
                    </a:lnTo>
                    <a:lnTo>
                      <a:pt x="7931" y="524"/>
                    </a:lnTo>
                    <a:lnTo>
                      <a:pt x="7764" y="524"/>
                    </a:lnTo>
                    <a:lnTo>
                      <a:pt x="7575" y="461"/>
                    </a:lnTo>
                    <a:lnTo>
                      <a:pt x="7533" y="377"/>
                    </a:lnTo>
                    <a:lnTo>
                      <a:pt x="7575" y="356"/>
                    </a:lnTo>
                    <a:lnTo>
                      <a:pt x="7554" y="314"/>
                    </a:lnTo>
                    <a:lnTo>
                      <a:pt x="7324" y="168"/>
                    </a:lnTo>
                    <a:lnTo>
                      <a:pt x="7199" y="168"/>
                    </a:lnTo>
                    <a:lnTo>
                      <a:pt x="7010" y="126"/>
                    </a:lnTo>
                    <a:lnTo>
                      <a:pt x="6948" y="105"/>
                    </a:lnTo>
                    <a:lnTo>
                      <a:pt x="6885" y="147"/>
                    </a:lnTo>
                    <a:lnTo>
                      <a:pt x="6780" y="63"/>
                    </a:lnTo>
                    <a:lnTo>
                      <a:pt x="6717" y="63"/>
                    </a:lnTo>
                    <a:lnTo>
                      <a:pt x="6529" y="168"/>
                    </a:lnTo>
                    <a:lnTo>
                      <a:pt x="6257" y="210"/>
                    </a:lnTo>
                    <a:lnTo>
                      <a:pt x="6006" y="314"/>
                    </a:lnTo>
                    <a:lnTo>
                      <a:pt x="5880" y="440"/>
                    </a:lnTo>
                    <a:lnTo>
                      <a:pt x="5839" y="586"/>
                    </a:lnTo>
                    <a:lnTo>
                      <a:pt x="5776" y="670"/>
                    </a:lnTo>
                    <a:lnTo>
                      <a:pt x="5755" y="963"/>
                    </a:lnTo>
                    <a:lnTo>
                      <a:pt x="5859" y="1109"/>
                    </a:lnTo>
                    <a:lnTo>
                      <a:pt x="5943" y="1361"/>
                    </a:lnTo>
                    <a:lnTo>
                      <a:pt x="5880" y="1486"/>
                    </a:lnTo>
                    <a:lnTo>
                      <a:pt x="5734" y="1633"/>
                    </a:lnTo>
                    <a:lnTo>
                      <a:pt x="5692" y="1695"/>
                    </a:lnTo>
                    <a:lnTo>
                      <a:pt x="5525" y="1842"/>
                    </a:lnTo>
                    <a:lnTo>
                      <a:pt x="5378" y="1905"/>
                    </a:lnTo>
                    <a:lnTo>
                      <a:pt x="5148" y="1800"/>
                    </a:lnTo>
                    <a:lnTo>
                      <a:pt x="4918" y="1612"/>
                    </a:lnTo>
                    <a:lnTo>
                      <a:pt x="4730" y="1486"/>
                    </a:lnTo>
                    <a:lnTo>
                      <a:pt x="4479" y="1319"/>
                    </a:lnTo>
                    <a:lnTo>
                      <a:pt x="4060" y="1172"/>
                    </a:lnTo>
                    <a:lnTo>
                      <a:pt x="3872" y="1151"/>
                    </a:lnTo>
                    <a:lnTo>
                      <a:pt x="3788" y="1172"/>
                    </a:lnTo>
                    <a:lnTo>
                      <a:pt x="3579" y="1172"/>
                    </a:lnTo>
                    <a:lnTo>
                      <a:pt x="3390" y="1068"/>
                    </a:lnTo>
                    <a:lnTo>
                      <a:pt x="3223" y="733"/>
                    </a:lnTo>
                    <a:lnTo>
                      <a:pt x="3223" y="545"/>
                    </a:lnTo>
                    <a:lnTo>
                      <a:pt x="3056" y="356"/>
                    </a:lnTo>
                    <a:lnTo>
                      <a:pt x="2700" y="314"/>
                    </a:lnTo>
                    <a:lnTo>
                      <a:pt x="2512" y="168"/>
                    </a:lnTo>
                    <a:lnTo>
                      <a:pt x="2198" y="168"/>
                    </a:lnTo>
                    <a:lnTo>
                      <a:pt x="2010" y="105"/>
                    </a:lnTo>
                    <a:lnTo>
                      <a:pt x="1591" y="168"/>
                    </a:lnTo>
                    <a:lnTo>
                      <a:pt x="1298" y="126"/>
                    </a:lnTo>
                    <a:lnTo>
                      <a:pt x="1194" y="21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0" name="Google Shape;660;p35"/>
              <p:cNvSpPr/>
              <p:nvPr/>
            </p:nvSpPr>
            <p:spPr>
              <a:xfrm>
                <a:off x="3792975" y="2679900"/>
                <a:ext cx="57050" cy="111450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4458" extrusionOk="0">
                    <a:moveTo>
                      <a:pt x="1235" y="0"/>
                    </a:moveTo>
                    <a:lnTo>
                      <a:pt x="1110" y="21"/>
                    </a:lnTo>
                    <a:lnTo>
                      <a:pt x="1110" y="105"/>
                    </a:lnTo>
                    <a:lnTo>
                      <a:pt x="1026" y="21"/>
                    </a:lnTo>
                    <a:lnTo>
                      <a:pt x="859" y="42"/>
                    </a:lnTo>
                    <a:lnTo>
                      <a:pt x="650" y="147"/>
                    </a:lnTo>
                    <a:lnTo>
                      <a:pt x="524" y="272"/>
                    </a:lnTo>
                    <a:lnTo>
                      <a:pt x="503" y="356"/>
                    </a:lnTo>
                    <a:lnTo>
                      <a:pt x="524" y="440"/>
                    </a:lnTo>
                    <a:lnTo>
                      <a:pt x="503" y="586"/>
                    </a:lnTo>
                    <a:lnTo>
                      <a:pt x="503" y="775"/>
                    </a:lnTo>
                    <a:lnTo>
                      <a:pt x="399" y="1047"/>
                    </a:lnTo>
                    <a:lnTo>
                      <a:pt x="440" y="1193"/>
                    </a:lnTo>
                    <a:lnTo>
                      <a:pt x="503" y="1298"/>
                    </a:lnTo>
                    <a:lnTo>
                      <a:pt x="524" y="1319"/>
                    </a:lnTo>
                    <a:lnTo>
                      <a:pt x="482" y="1381"/>
                    </a:lnTo>
                    <a:lnTo>
                      <a:pt x="419" y="1465"/>
                    </a:lnTo>
                    <a:lnTo>
                      <a:pt x="503" y="1528"/>
                    </a:lnTo>
                    <a:lnTo>
                      <a:pt x="440" y="1591"/>
                    </a:lnTo>
                    <a:lnTo>
                      <a:pt x="419" y="1800"/>
                    </a:lnTo>
                    <a:lnTo>
                      <a:pt x="336" y="1842"/>
                    </a:lnTo>
                    <a:lnTo>
                      <a:pt x="294" y="1925"/>
                    </a:lnTo>
                    <a:lnTo>
                      <a:pt x="210" y="1946"/>
                    </a:lnTo>
                    <a:lnTo>
                      <a:pt x="85" y="2114"/>
                    </a:lnTo>
                    <a:lnTo>
                      <a:pt x="1" y="2365"/>
                    </a:lnTo>
                    <a:lnTo>
                      <a:pt x="64" y="2407"/>
                    </a:lnTo>
                    <a:lnTo>
                      <a:pt x="106" y="2553"/>
                    </a:lnTo>
                    <a:lnTo>
                      <a:pt x="85" y="2616"/>
                    </a:lnTo>
                    <a:lnTo>
                      <a:pt x="168" y="2741"/>
                    </a:lnTo>
                    <a:lnTo>
                      <a:pt x="210" y="2741"/>
                    </a:lnTo>
                    <a:lnTo>
                      <a:pt x="399" y="2888"/>
                    </a:lnTo>
                    <a:lnTo>
                      <a:pt x="419" y="3034"/>
                    </a:lnTo>
                    <a:lnTo>
                      <a:pt x="545" y="3076"/>
                    </a:lnTo>
                    <a:lnTo>
                      <a:pt x="608" y="3139"/>
                    </a:lnTo>
                    <a:lnTo>
                      <a:pt x="712" y="3160"/>
                    </a:lnTo>
                    <a:lnTo>
                      <a:pt x="838" y="3306"/>
                    </a:lnTo>
                    <a:lnTo>
                      <a:pt x="1215" y="4457"/>
                    </a:lnTo>
                    <a:lnTo>
                      <a:pt x="1277" y="4457"/>
                    </a:lnTo>
                    <a:lnTo>
                      <a:pt x="1319" y="4436"/>
                    </a:lnTo>
                    <a:lnTo>
                      <a:pt x="1424" y="4394"/>
                    </a:lnTo>
                    <a:lnTo>
                      <a:pt x="1466" y="4290"/>
                    </a:lnTo>
                    <a:lnTo>
                      <a:pt x="1487" y="4227"/>
                    </a:lnTo>
                    <a:lnTo>
                      <a:pt x="1487" y="4185"/>
                    </a:lnTo>
                    <a:lnTo>
                      <a:pt x="1528" y="4143"/>
                    </a:lnTo>
                    <a:lnTo>
                      <a:pt x="1528" y="4018"/>
                    </a:lnTo>
                    <a:lnTo>
                      <a:pt x="1466" y="3829"/>
                    </a:lnTo>
                    <a:lnTo>
                      <a:pt x="1487" y="3767"/>
                    </a:lnTo>
                    <a:lnTo>
                      <a:pt x="1487" y="3683"/>
                    </a:lnTo>
                    <a:lnTo>
                      <a:pt x="1570" y="3620"/>
                    </a:lnTo>
                    <a:lnTo>
                      <a:pt x="1696" y="3620"/>
                    </a:lnTo>
                    <a:lnTo>
                      <a:pt x="1800" y="3495"/>
                    </a:lnTo>
                    <a:lnTo>
                      <a:pt x="1800" y="3411"/>
                    </a:lnTo>
                    <a:lnTo>
                      <a:pt x="2156" y="3202"/>
                    </a:lnTo>
                    <a:lnTo>
                      <a:pt x="2282" y="3034"/>
                    </a:lnTo>
                    <a:lnTo>
                      <a:pt x="2219" y="2972"/>
                    </a:lnTo>
                    <a:lnTo>
                      <a:pt x="2177" y="2762"/>
                    </a:lnTo>
                    <a:lnTo>
                      <a:pt x="2198" y="2721"/>
                    </a:lnTo>
                    <a:lnTo>
                      <a:pt x="2156" y="2679"/>
                    </a:lnTo>
                    <a:lnTo>
                      <a:pt x="1968" y="2574"/>
                    </a:lnTo>
                    <a:lnTo>
                      <a:pt x="1947" y="2532"/>
                    </a:lnTo>
                    <a:lnTo>
                      <a:pt x="1947" y="2448"/>
                    </a:lnTo>
                    <a:lnTo>
                      <a:pt x="1863" y="2407"/>
                    </a:lnTo>
                    <a:lnTo>
                      <a:pt x="1842" y="2428"/>
                    </a:lnTo>
                    <a:lnTo>
                      <a:pt x="1842" y="2469"/>
                    </a:lnTo>
                    <a:lnTo>
                      <a:pt x="1779" y="2511"/>
                    </a:lnTo>
                    <a:lnTo>
                      <a:pt x="1696" y="2469"/>
                    </a:lnTo>
                    <a:lnTo>
                      <a:pt x="1675" y="2365"/>
                    </a:lnTo>
                    <a:lnTo>
                      <a:pt x="1591" y="2407"/>
                    </a:lnTo>
                    <a:lnTo>
                      <a:pt x="1424" y="2260"/>
                    </a:lnTo>
                    <a:lnTo>
                      <a:pt x="1340" y="2114"/>
                    </a:lnTo>
                    <a:lnTo>
                      <a:pt x="1382" y="1925"/>
                    </a:lnTo>
                    <a:lnTo>
                      <a:pt x="1675" y="1737"/>
                    </a:lnTo>
                    <a:lnTo>
                      <a:pt x="1842" y="1570"/>
                    </a:lnTo>
                    <a:lnTo>
                      <a:pt x="1884" y="1507"/>
                    </a:lnTo>
                    <a:lnTo>
                      <a:pt x="1842" y="1465"/>
                    </a:lnTo>
                    <a:lnTo>
                      <a:pt x="1884" y="1381"/>
                    </a:lnTo>
                    <a:lnTo>
                      <a:pt x="1863" y="1298"/>
                    </a:lnTo>
                    <a:lnTo>
                      <a:pt x="1842" y="1277"/>
                    </a:lnTo>
                    <a:lnTo>
                      <a:pt x="1842" y="1088"/>
                    </a:lnTo>
                    <a:lnTo>
                      <a:pt x="1654" y="1005"/>
                    </a:lnTo>
                    <a:lnTo>
                      <a:pt x="1528" y="837"/>
                    </a:lnTo>
                    <a:lnTo>
                      <a:pt x="1549" y="670"/>
                    </a:lnTo>
                    <a:lnTo>
                      <a:pt x="1675" y="586"/>
                    </a:lnTo>
                    <a:lnTo>
                      <a:pt x="1696" y="482"/>
                    </a:lnTo>
                    <a:lnTo>
                      <a:pt x="1800" y="314"/>
                    </a:lnTo>
                    <a:lnTo>
                      <a:pt x="1800" y="210"/>
                    </a:lnTo>
                    <a:lnTo>
                      <a:pt x="1759" y="147"/>
                    </a:lnTo>
                    <a:lnTo>
                      <a:pt x="1549" y="335"/>
                    </a:lnTo>
                    <a:lnTo>
                      <a:pt x="1487" y="419"/>
                    </a:lnTo>
                    <a:lnTo>
                      <a:pt x="1424" y="377"/>
                    </a:lnTo>
                    <a:lnTo>
                      <a:pt x="1340" y="168"/>
                    </a:lnTo>
                    <a:lnTo>
                      <a:pt x="1277" y="168"/>
                    </a:lnTo>
                    <a:lnTo>
                      <a:pt x="1277" y="63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1" name="Google Shape;661;p35"/>
              <p:cNvSpPr/>
              <p:nvPr/>
            </p:nvSpPr>
            <p:spPr>
              <a:xfrm>
                <a:off x="3568575" y="2683550"/>
                <a:ext cx="289825" cy="280400"/>
              </a:xfrm>
              <a:custGeom>
                <a:avLst/>
                <a:gdLst/>
                <a:ahLst/>
                <a:cxnLst/>
                <a:rect l="l" t="t" r="r" b="b"/>
                <a:pathLst>
                  <a:path w="11593" h="11216" extrusionOk="0">
                    <a:moveTo>
                      <a:pt x="8307" y="1"/>
                    </a:moveTo>
                    <a:lnTo>
                      <a:pt x="8161" y="22"/>
                    </a:lnTo>
                    <a:lnTo>
                      <a:pt x="8140" y="106"/>
                    </a:lnTo>
                    <a:lnTo>
                      <a:pt x="8035" y="126"/>
                    </a:lnTo>
                    <a:lnTo>
                      <a:pt x="7994" y="210"/>
                    </a:lnTo>
                    <a:lnTo>
                      <a:pt x="7910" y="189"/>
                    </a:lnTo>
                    <a:lnTo>
                      <a:pt x="7805" y="189"/>
                    </a:lnTo>
                    <a:lnTo>
                      <a:pt x="7701" y="294"/>
                    </a:lnTo>
                    <a:lnTo>
                      <a:pt x="7575" y="294"/>
                    </a:lnTo>
                    <a:lnTo>
                      <a:pt x="7491" y="168"/>
                    </a:lnTo>
                    <a:lnTo>
                      <a:pt x="7324" y="168"/>
                    </a:lnTo>
                    <a:lnTo>
                      <a:pt x="7261" y="126"/>
                    </a:lnTo>
                    <a:lnTo>
                      <a:pt x="7115" y="168"/>
                    </a:lnTo>
                    <a:lnTo>
                      <a:pt x="6989" y="126"/>
                    </a:lnTo>
                    <a:lnTo>
                      <a:pt x="6947" y="168"/>
                    </a:lnTo>
                    <a:lnTo>
                      <a:pt x="6843" y="106"/>
                    </a:lnTo>
                    <a:lnTo>
                      <a:pt x="6759" y="126"/>
                    </a:lnTo>
                    <a:lnTo>
                      <a:pt x="6696" y="273"/>
                    </a:lnTo>
                    <a:lnTo>
                      <a:pt x="6571" y="273"/>
                    </a:lnTo>
                    <a:lnTo>
                      <a:pt x="6466" y="210"/>
                    </a:lnTo>
                    <a:lnTo>
                      <a:pt x="6320" y="336"/>
                    </a:lnTo>
                    <a:lnTo>
                      <a:pt x="6236" y="336"/>
                    </a:lnTo>
                    <a:lnTo>
                      <a:pt x="6110" y="273"/>
                    </a:lnTo>
                    <a:lnTo>
                      <a:pt x="5964" y="315"/>
                    </a:lnTo>
                    <a:lnTo>
                      <a:pt x="5629" y="315"/>
                    </a:lnTo>
                    <a:lnTo>
                      <a:pt x="5336" y="524"/>
                    </a:lnTo>
                    <a:lnTo>
                      <a:pt x="5190" y="545"/>
                    </a:lnTo>
                    <a:lnTo>
                      <a:pt x="5106" y="545"/>
                    </a:lnTo>
                    <a:lnTo>
                      <a:pt x="4981" y="629"/>
                    </a:lnTo>
                    <a:lnTo>
                      <a:pt x="4960" y="712"/>
                    </a:lnTo>
                    <a:lnTo>
                      <a:pt x="4897" y="817"/>
                    </a:lnTo>
                    <a:lnTo>
                      <a:pt x="4813" y="817"/>
                    </a:lnTo>
                    <a:lnTo>
                      <a:pt x="4792" y="796"/>
                    </a:lnTo>
                    <a:lnTo>
                      <a:pt x="4709" y="796"/>
                    </a:lnTo>
                    <a:lnTo>
                      <a:pt x="4646" y="817"/>
                    </a:lnTo>
                    <a:lnTo>
                      <a:pt x="4604" y="859"/>
                    </a:lnTo>
                    <a:lnTo>
                      <a:pt x="4457" y="901"/>
                    </a:lnTo>
                    <a:lnTo>
                      <a:pt x="4332" y="942"/>
                    </a:lnTo>
                    <a:lnTo>
                      <a:pt x="4248" y="1026"/>
                    </a:lnTo>
                    <a:lnTo>
                      <a:pt x="4227" y="1068"/>
                    </a:lnTo>
                    <a:lnTo>
                      <a:pt x="4123" y="1214"/>
                    </a:lnTo>
                    <a:lnTo>
                      <a:pt x="3934" y="1256"/>
                    </a:lnTo>
                    <a:lnTo>
                      <a:pt x="3767" y="1256"/>
                    </a:lnTo>
                    <a:lnTo>
                      <a:pt x="3830" y="1340"/>
                    </a:lnTo>
                    <a:lnTo>
                      <a:pt x="3851" y="1382"/>
                    </a:lnTo>
                    <a:lnTo>
                      <a:pt x="3913" y="1486"/>
                    </a:lnTo>
                    <a:lnTo>
                      <a:pt x="3934" y="1591"/>
                    </a:lnTo>
                    <a:lnTo>
                      <a:pt x="3955" y="1633"/>
                    </a:lnTo>
                    <a:lnTo>
                      <a:pt x="3955" y="1800"/>
                    </a:lnTo>
                    <a:lnTo>
                      <a:pt x="3955" y="2051"/>
                    </a:lnTo>
                    <a:lnTo>
                      <a:pt x="3976" y="2114"/>
                    </a:lnTo>
                    <a:lnTo>
                      <a:pt x="4039" y="2575"/>
                    </a:lnTo>
                    <a:lnTo>
                      <a:pt x="4123" y="2721"/>
                    </a:lnTo>
                    <a:lnTo>
                      <a:pt x="4144" y="2847"/>
                    </a:lnTo>
                    <a:lnTo>
                      <a:pt x="4227" y="2847"/>
                    </a:lnTo>
                    <a:lnTo>
                      <a:pt x="4269" y="2909"/>
                    </a:lnTo>
                    <a:lnTo>
                      <a:pt x="4353" y="2930"/>
                    </a:lnTo>
                    <a:lnTo>
                      <a:pt x="4395" y="2951"/>
                    </a:lnTo>
                    <a:lnTo>
                      <a:pt x="4332" y="3119"/>
                    </a:lnTo>
                    <a:lnTo>
                      <a:pt x="4353" y="3160"/>
                    </a:lnTo>
                    <a:lnTo>
                      <a:pt x="4269" y="3265"/>
                    </a:lnTo>
                    <a:lnTo>
                      <a:pt x="3600" y="3265"/>
                    </a:lnTo>
                    <a:lnTo>
                      <a:pt x="3453" y="3307"/>
                    </a:lnTo>
                    <a:lnTo>
                      <a:pt x="3307" y="3516"/>
                    </a:lnTo>
                    <a:lnTo>
                      <a:pt x="3202" y="3621"/>
                    </a:lnTo>
                    <a:lnTo>
                      <a:pt x="3118" y="3746"/>
                    </a:lnTo>
                    <a:lnTo>
                      <a:pt x="3139" y="3935"/>
                    </a:lnTo>
                    <a:lnTo>
                      <a:pt x="3097" y="4060"/>
                    </a:lnTo>
                    <a:lnTo>
                      <a:pt x="2700" y="4311"/>
                    </a:lnTo>
                    <a:lnTo>
                      <a:pt x="2072" y="4688"/>
                    </a:lnTo>
                    <a:lnTo>
                      <a:pt x="1612" y="4939"/>
                    </a:lnTo>
                    <a:lnTo>
                      <a:pt x="1361" y="5002"/>
                    </a:lnTo>
                    <a:lnTo>
                      <a:pt x="1152" y="5002"/>
                    </a:lnTo>
                    <a:lnTo>
                      <a:pt x="1047" y="5043"/>
                    </a:lnTo>
                    <a:lnTo>
                      <a:pt x="880" y="5043"/>
                    </a:lnTo>
                    <a:lnTo>
                      <a:pt x="587" y="5106"/>
                    </a:lnTo>
                    <a:lnTo>
                      <a:pt x="398" y="5211"/>
                    </a:lnTo>
                    <a:lnTo>
                      <a:pt x="294" y="5357"/>
                    </a:lnTo>
                    <a:lnTo>
                      <a:pt x="43" y="5546"/>
                    </a:lnTo>
                    <a:lnTo>
                      <a:pt x="43" y="6048"/>
                    </a:lnTo>
                    <a:lnTo>
                      <a:pt x="1" y="6194"/>
                    </a:lnTo>
                    <a:lnTo>
                      <a:pt x="2093" y="7617"/>
                    </a:lnTo>
                    <a:lnTo>
                      <a:pt x="5901" y="10128"/>
                    </a:lnTo>
                    <a:lnTo>
                      <a:pt x="5943" y="10379"/>
                    </a:lnTo>
                    <a:lnTo>
                      <a:pt x="6069" y="10484"/>
                    </a:lnTo>
                    <a:lnTo>
                      <a:pt x="6278" y="10484"/>
                    </a:lnTo>
                    <a:lnTo>
                      <a:pt x="6445" y="10546"/>
                    </a:lnTo>
                    <a:lnTo>
                      <a:pt x="6550" y="10672"/>
                    </a:lnTo>
                    <a:lnTo>
                      <a:pt x="6696" y="10735"/>
                    </a:lnTo>
                    <a:lnTo>
                      <a:pt x="6801" y="10797"/>
                    </a:lnTo>
                    <a:lnTo>
                      <a:pt x="6801" y="10902"/>
                    </a:lnTo>
                    <a:lnTo>
                      <a:pt x="6738" y="11090"/>
                    </a:lnTo>
                    <a:lnTo>
                      <a:pt x="6780" y="11174"/>
                    </a:lnTo>
                    <a:lnTo>
                      <a:pt x="6906" y="11216"/>
                    </a:lnTo>
                    <a:lnTo>
                      <a:pt x="7178" y="11195"/>
                    </a:lnTo>
                    <a:lnTo>
                      <a:pt x="7408" y="11111"/>
                    </a:lnTo>
                    <a:lnTo>
                      <a:pt x="8266" y="10902"/>
                    </a:lnTo>
                    <a:lnTo>
                      <a:pt x="8998" y="10253"/>
                    </a:lnTo>
                    <a:lnTo>
                      <a:pt x="11592" y="8663"/>
                    </a:lnTo>
                    <a:lnTo>
                      <a:pt x="11509" y="8580"/>
                    </a:lnTo>
                    <a:lnTo>
                      <a:pt x="11446" y="8496"/>
                    </a:lnTo>
                    <a:lnTo>
                      <a:pt x="11383" y="8454"/>
                    </a:lnTo>
                    <a:lnTo>
                      <a:pt x="11279" y="8224"/>
                    </a:lnTo>
                    <a:lnTo>
                      <a:pt x="11195" y="8077"/>
                    </a:lnTo>
                    <a:lnTo>
                      <a:pt x="11090" y="8015"/>
                    </a:lnTo>
                    <a:lnTo>
                      <a:pt x="10651" y="8015"/>
                    </a:lnTo>
                    <a:lnTo>
                      <a:pt x="10567" y="7931"/>
                    </a:lnTo>
                    <a:lnTo>
                      <a:pt x="10546" y="7826"/>
                    </a:lnTo>
                    <a:lnTo>
                      <a:pt x="10504" y="7743"/>
                    </a:lnTo>
                    <a:lnTo>
                      <a:pt x="10463" y="7596"/>
                    </a:lnTo>
                    <a:lnTo>
                      <a:pt x="10504" y="7512"/>
                    </a:lnTo>
                    <a:lnTo>
                      <a:pt x="10463" y="7387"/>
                    </a:lnTo>
                    <a:lnTo>
                      <a:pt x="10421" y="7345"/>
                    </a:lnTo>
                    <a:lnTo>
                      <a:pt x="10316" y="7115"/>
                    </a:lnTo>
                    <a:lnTo>
                      <a:pt x="10191" y="6927"/>
                    </a:lnTo>
                    <a:lnTo>
                      <a:pt x="10107" y="6864"/>
                    </a:lnTo>
                    <a:lnTo>
                      <a:pt x="10149" y="6801"/>
                    </a:lnTo>
                    <a:lnTo>
                      <a:pt x="10191" y="6759"/>
                    </a:lnTo>
                    <a:lnTo>
                      <a:pt x="10316" y="6655"/>
                    </a:lnTo>
                    <a:lnTo>
                      <a:pt x="10358" y="6571"/>
                    </a:lnTo>
                    <a:lnTo>
                      <a:pt x="10337" y="6362"/>
                    </a:lnTo>
                    <a:lnTo>
                      <a:pt x="10295" y="6236"/>
                    </a:lnTo>
                    <a:lnTo>
                      <a:pt x="10316" y="6173"/>
                    </a:lnTo>
                    <a:lnTo>
                      <a:pt x="10358" y="5860"/>
                    </a:lnTo>
                    <a:lnTo>
                      <a:pt x="10295" y="5713"/>
                    </a:lnTo>
                    <a:lnTo>
                      <a:pt x="10295" y="5399"/>
                    </a:lnTo>
                    <a:lnTo>
                      <a:pt x="10295" y="5336"/>
                    </a:lnTo>
                    <a:lnTo>
                      <a:pt x="10253" y="5127"/>
                    </a:lnTo>
                    <a:lnTo>
                      <a:pt x="10253" y="4730"/>
                    </a:lnTo>
                    <a:lnTo>
                      <a:pt x="10191" y="4604"/>
                    </a:lnTo>
                    <a:lnTo>
                      <a:pt x="10128" y="4583"/>
                    </a:lnTo>
                    <a:lnTo>
                      <a:pt x="10128" y="4374"/>
                    </a:lnTo>
                    <a:lnTo>
                      <a:pt x="10191" y="4311"/>
                    </a:lnTo>
                    <a:lnTo>
                      <a:pt x="9814" y="3160"/>
                    </a:lnTo>
                    <a:lnTo>
                      <a:pt x="9688" y="3014"/>
                    </a:lnTo>
                    <a:lnTo>
                      <a:pt x="9584" y="2993"/>
                    </a:lnTo>
                    <a:lnTo>
                      <a:pt x="9521" y="2930"/>
                    </a:lnTo>
                    <a:lnTo>
                      <a:pt x="9395" y="2888"/>
                    </a:lnTo>
                    <a:lnTo>
                      <a:pt x="9375" y="2742"/>
                    </a:lnTo>
                    <a:lnTo>
                      <a:pt x="9186" y="2595"/>
                    </a:lnTo>
                    <a:lnTo>
                      <a:pt x="9144" y="2595"/>
                    </a:lnTo>
                    <a:lnTo>
                      <a:pt x="9061" y="2470"/>
                    </a:lnTo>
                    <a:lnTo>
                      <a:pt x="9082" y="2407"/>
                    </a:lnTo>
                    <a:lnTo>
                      <a:pt x="9040" y="2261"/>
                    </a:lnTo>
                    <a:lnTo>
                      <a:pt x="8977" y="2219"/>
                    </a:lnTo>
                    <a:lnTo>
                      <a:pt x="9061" y="1968"/>
                    </a:lnTo>
                    <a:lnTo>
                      <a:pt x="9186" y="1800"/>
                    </a:lnTo>
                    <a:lnTo>
                      <a:pt x="9270" y="1779"/>
                    </a:lnTo>
                    <a:lnTo>
                      <a:pt x="9312" y="1696"/>
                    </a:lnTo>
                    <a:lnTo>
                      <a:pt x="9395" y="1654"/>
                    </a:lnTo>
                    <a:lnTo>
                      <a:pt x="9416" y="1445"/>
                    </a:lnTo>
                    <a:lnTo>
                      <a:pt x="9479" y="1382"/>
                    </a:lnTo>
                    <a:lnTo>
                      <a:pt x="9395" y="1319"/>
                    </a:lnTo>
                    <a:lnTo>
                      <a:pt x="9458" y="1235"/>
                    </a:lnTo>
                    <a:lnTo>
                      <a:pt x="9500" y="1173"/>
                    </a:lnTo>
                    <a:lnTo>
                      <a:pt x="9479" y="1152"/>
                    </a:lnTo>
                    <a:lnTo>
                      <a:pt x="9416" y="1047"/>
                    </a:lnTo>
                    <a:lnTo>
                      <a:pt x="9375" y="901"/>
                    </a:lnTo>
                    <a:lnTo>
                      <a:pt x="9479" y="629"/>
                    </a:lnTo>
                    <a:lnTo>
                      <a:pt x="9479" y="440"/>
                    </a:lnTo>
                    <a:lnTo>
                      <a:pt x="9500" y="294"/>
                    </a:lnTo>
                    <a:lnTo>
                      <a:pt x="9479" y="210"/>
                    </a:lnTo>
                    <a:lnTo>
                      <a:pt x="9500" y="126"/>
                    </a:lnTo>
                    <a:lnTo>
                      <a:pt x="9479" y="106"/>
                    </a:lnTo>
                    <a:lnTo>
                      <a:pt x="9291" y="126"/>
                    </a:lnTo>
                    <a:lnTo>
                      <a:pt x="9207" y="106"/>
                    </a:lnTo>
                    <a:lnTo>
                      <a:pt x="8977" y="189"/>
                    </a:lnTo>
                    <a:lnTo>
                      <a:pt x="8851" y="85"/>
                    </a:lnTo>
                    <a:lnTo>
                      <a:pt x="8684" y="22"/>
                    </a:lnTo>
                    <a:lnTo>
                      <a:pt x="8684" y="85"/>
                    </a:lnTo>
                    <a:lnTo>
                      <a:pt x="8579" y="189"/>
                    </a:lnTo>
                    <a:lnTo>
                      <a:pt x="8370" y="168"/>
                    </a:lnTo>
                    <a:lnTo>
                      <a:pt x="8370" y="64"/>
                    </a:lnTo>
                    <a:lnTo>
                      <a:pt x="8307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2" name="Google Shape;662;p35"/>
              <p:cNvSpPr/>
              <p:nvPr/>
            </p:nvSpPr>
            <p:spPr>
              <a:xfrm>
                <a:off x="3511050" y="2702400"/>
                <a:ext cx="167400" cy="132350"/>
              </a:xfrm>
              <a:custGeom>
                <a:avLst/>
                <a:gdLst/>
                <a:ahLst/>
                <a:cxnLst/>
                <a:rect l="l" t="t" r="r" b="b"/>
                <a:pathLst>
                  <a:path w="6696" h="5294" extrusionOk="0">
                    <a:moveTo>
                      <a:pt x="4269" y="0"/>
                    </a:moveTo>
                    <a:lnTo>
                      <a:pt x="4164" y="42"/>
                    </a:lnTo>
                    <a:lnTo>
                      <a:pt x="4122" y="84"/>
                    </a:lnTo>
                    <a:lnTo>
                      <a:pt x="4038" y="84"/>
                    </a:lnTo>
                    <a:lnTo>
                      <a:pt x="3913" y="188"/>
                    </a:lnTo>
                    <a:lnTo>
                      <a:pt x="3871" y="502"/>
                    </a:lnTo>
                    <a:lnTo>
                      <a:pt x="3766" y="691"/>
                    </a:lnTo>
                    <a:lnTo>
                      <a:pt x="3745" y="921"/>
                    </a:lnTo>
                    <a:lnTo>
                      <a:pt x="3662" y="1046"/>
                    </a:lnTo>
                    <a:lnTo>
                      <a:pt x="3411" y="1318"/>
                    </a:lnTo>
                    <a:lnTo>
                      <a:pt x="3327" y="1318"/>
                    </a:lnTo>
                    <a:lnTo>
                      <a:pt x="3222" y="1402"/>
                    </a:lnTo>
                    <a:lnTo>
                      <a:pt x="2992" y="1465"/>
                    </a:lnTo>
                    <a:lnTo>
                      <a:pt x="2825" y="1632"/>
                    </a:lnTo>
                    <a:lnTo>
                      <a:pt x="2783" y="1632"/>
                    </a:lnTo>
                    <a:lnTo>
                      <a:pt x="2553" y="1779"/>
                    </a:lnTo>
                    <a:lnTo>
                      <a:pt x="2406" y="1841"/>
                    </a:lnTo>
                    <a:lnTo>
                      <a:pt x="2344" y="1967"/>
                    </a:lnTo>
                    <a:lnTo>
                      <a:pt x="2072" y="2155"/>
                    </a:lnTo>
                    <a:lnTo>
                      <a:pt x="2155" y="2365"/>
                    </a:lnTo>
                    <a:lnTo>
                      <a:pt x="2155" y="2490"/>
                    </a:lnTo>
                    <a:lnTo>
                      <a:pt x="1925" y="2699"/>
                    </a:lnTo>
                    <a:lnTo>
                      <a:pt x="1758" y="3013"/>
                    </a:lnTo>
                    <a:lnTo>
                      <a:pt x="1758" y="3118"/>
                    </a:lnTo>
                    <a:lnTo>
                      <a:pt x="1862" y="3327"/>
                    </a:lnTo>
                    <a:lnTo>
                      <a:pt x="1779" y="3536"/>
                    </a:lnTo>
                    <a:lnTo>
                      <a:pt x="1841" y="3599"/>
                    </a:lnTo>
                    <a:lnTo>
                      <a:pt x="1883" y="3662"/>
                    </a:lnTo>
                    <a:lnTo>
                      <a:pt x="1862" y="3829"/>
                    </a:lnTo>
                    <a:lnTo>
                      <a:pt x="1507" y="4248"/>
                    </a:lnTo>
                    <a:lnTo>
                      <a:pt x="1444" y="4394"/>
                    </a:lnTo>
                    <a:lnTo>
                      <a:pt x="1297" y="4582"/>
                    </a:lnTo>
                    <a:lnTo>
                      <a:pt x="1109" y="4603"/>
                    </a:lnTo>
                    <a:lnTo>
                      <a:pt x="712" y="4959"/>
                    </a:lnTo>
                    <a:lnTo>
                      <a:pt x="147" y="5064"/>
                    </a:lnTo>
                    <a:lnTo>
                      <a:pt x="0" y="5273"/>
                    </a:lnTo>
                    <a:lnTo>
                      <a:pt x="2344" y="5294"/>
                    </a:lnTo>
                    <a:lnTo>
                      <a:pt x="2344" y="4792"/>
                    </a:lnTo>
                    <a:lnTo>
                      <a:pt x="2595" y="4603"/>
                    </a:lnTo>
                    <a:lnTo>
                      <a:pt x="2699" y="4457"/>
                    </a:lnTo>
                    <a:lnTo>
                      <a:pt x="2888" y="4352"/>
                    </a:lnTo>
                    <a:lnTo>
                      <a:pt x="3181" y="4289"/>
                    </a:lnTo>
                    <a:lnTo>
                      <a:pt x="3348" y="4289"/>
                    </a:lnTo>
                    <a:lnTo>
                      <a:pt x="3453" y="4248"/>
                    </a:lnTo>
                    <a:lnTo>
                      <a:pt x="3662" y="4248"/>
                    </a:lnTo>
                    <a:lnTo>
                      <a:pt x="3913" y="4185"/>
                    </a:lnTo>
                    <a:lnTo>
                      <a:pt x="4373" y="3934"/>
                    </a:lnTo>
                    <a:lnTo>
                      <a:pt x="5001" y="3557"/>
                    </a:lnTo>
                    <a:lnTo>
                      <a:pt x="5398" y="3306"/>
                    </a:lnTo>
                    <a:lnTo>
                      <a:pt x="5440" y="3181"/>
                    </a:lnTo>
                    <a:lnTo>
                      <a:pt x="5419" y="2992"/>
                    </a:lnTo>
                    <a:lnTo>
                      <a:pt x="5503" y="2867"/>
                    </a:lnTo>
                    <a:lnTo>
                      <a:pt x="5608" y="2762"/>
                    </a:lnTo>
                    <a:lnTo>
                      <a:pt x="5754" y="2553"/>
                    </a:lnTo>
                    <a:lnTo>
                      <a:pt x="5901" y="2511"/>
                    </a:lnTo>
                    <a:lnTo>
                      <a:pt x="6570" y="2511"/>
                    </a:lnTo>
                    <a:lnTo>
                      <a:pt x="6654" y="2406"/>
                    </a:lnTo>
                    <a:lnTo>
                      <a:pt x="6633" y="2365"/>
                    </a:lnTo>
                    <a:lnTo>
                      <a:pt x="6696" y="2197"/>
                    </a:lnTo>
                    <a:lnTo>
                      <a:pt x="6654" y="2176"/>
                    </a:lnTo>
                    <a:lnTo>
                      <a:pt x="6570" y="2155"/>
                    </a:lnTo>
                    <a:lnTo>
                      <a:pt x="6528" y="2093"/>
                    </a:lnTo>
                    <a:lnTo>
                      <a:pt x="6445" y="2093"/>
                    </a:lnTo>
                    <a:lnTo>
                      <a:pt x="6424" y="1967"/>
                    </a:lnTo>
                    <a:lnTo>
                      <a:pt x="6340" y="1821"/>
                    </a:lnTo>
                    <a:lnTo>
                      <a:pt x="6277" y="1360"/>
                    </a:lnTo>
                    <a:lnTo>
                      <a:pt x="6256" y="1297"/>
                    </a:lnTo>
                    <a:lnTo>
                      <a:pt x="6256" y="1046"/>
                    </a:lnTo>
                    <a:lnTo>
                      <a:pt x="6256" y="879"/>
                    </a:lnTo>
                    <a:lnTo>
                      <a:pt x="6235" y="837"/>
                    </a:lnTo>
                    <a:lnTo>
                      <a:pt x="6214" y="732"/>
                    </a:lnTo>
                    <a:lnTo>
                      <a:pt x="6152" y="628"/>
                    </a:lnTo>
                    <a:lnTo>
                      <a:pt x="6131" y="586"/>
                    </a:lnTo>
                    <a:lnTo>
                      <a:pt x="6068" y="502"/>
                    </a:lnTo>
                    <a:lnTo>
                      <a:pt x="6005" y="523"/>
                    </a:lnTo>
                    <a:lnTo>
                      <a:pt x="5691" y="502"/>
                    </a:lnTo>
                    <a:lnTo>
                      <a:pt x="5608" y="419"/>
                    </a:lnTo>
                    <a:lnTo>
                      <a:pt x="5587" y="314"/>
                    </a:lnTo>
                    <a:lnTo>
                      <a:pt x="5524" y="293"/>
                    </a:lnTo>
                    <a:lnTo>
                      <a:pt x="5419" y="398"/>
                    </a:lnTo>
                    <a:lnTo>
                      <a:pt x="5231" y="460"/>
                    </a:lnTo>
                    <a:lnTo>
                      <a:pt x="5064" y="398"/>
                    </a:lnTo>
                    <a:lnTo>
                      <a:pt x="4959" y="398"/>
                    </a:lnTo>
                    <a:lnTo>
                      <a:pt x="4854" y="460"/>
                    </a:lnTo>
                    <a:lnTo>
                      <a:pt x="4666" y="481"/>
                    </a:lnTo>
                    <a:lnTo>
                      <a:pt x="4541" y="460"/>
                    </a:lnTo>
                    <a:lnTo>
                      <a:pt x="4373" y="293"/>
                    </a:lnTo>
                    <a:lnTo>
                      <a:pt x="4331" y="251"/>
                    </a:lnTo>
                    <a:lnTo>
                      <a:pt x="4290" y="147"/>
                    </a:lnTo>
                    <a:lnTo>
                      <a:pt x="4290" y="84"/>
                    </a:lnTo>
                    <a:lnTo>
                      <a:pt x="4290" y="42"/>
                    </a:lnTo>
                    <a:lnTo>
                      <a:pt x="426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3" name="Google Shape;663;p35"/>
              <p:cNvSpPr/>
              <p:nvPr/>
            </p:nvSpPr>
            <p:spPr>
              <a:xfrm>
                <a:off x="3450875" y="2834200"/>
                <a:ext cx="118775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3809" extrusionOk="0">
                    <a:moveTo>
                      <a:pt x="2407" y="1"/>
                    </a:moveTo>
                    <a:lnTo>
                      <a:pt x="2177" y="315"/>
                    </a:lnTo>
                    <a:lnTo>
                      <a:pt x="2177" y="524"/>
                    </a:lnTo>
                    <a:lnTo>
                      <a:pt x="2072" y="545"/>
                    </a:lnTo>
                    <a:lnTo>
                      <a:pt x="1675" y="754"/>
                    </a:lnTo>
                    <a:lnTo>
                      <a:pt x="1633" y="859"/>
                    </a:lnTo>
                    <a:lnTo>
                      <a:pt x="1466" y="942"/>
                    </a:lnTo>
                    <a:lnTo>
                      <a:pt x="1528" y="1089"/>
                    </a:lnTo>
                    <a:lnTo>
                      <a:pt x="1194" y="1612"/>
                    </a:lnTo>
                    <a:lnTo>
                      <a:pt x="1152" y="1779"/>
                    </a:lnTo>
                    <a:lnTo>
                      <a:pt x="901" y="2030"/>
                    </a:lnTo>
                    <a:lnTo>
                      <a:pt x="796" y="2093"/>
                    </a:lnTo>
                    <a:lnTo>
                      <a:pt x="671" y="2365"/>
                    </a:lnTo>
                    <a:lnTo>
                      <a:pt x="671" y="2470"/>
                    </a:lnTo>
                    <a:lnTo>
                      <a:pt x="461" y="2763"/>
                    </a:lnTo>
                    <a:lnTo>
                      <a:pt x="419" y="2847"/>
                    </a:lnTo>
                    <a:lnTo>
                      <a:pt x="503" y="2888"/>
                    </a:lnTo>
                    <a:lnTo>
                      <a:pt x="398" y="2930"/>
                    </a:lnTo>
                    <a:lnTo>
                      <a:pt x="210" y="3265"/>
                    </a:lnTo>
                    <a:lnTo>
                      <a:pt x="147" y="3286"/>
                    </a:lnTo>
                    <a:lnTo>
                      <a:pt x="64" y="3370"/>
                    </a:lnTo>
                    <a:lnTo>
                      <a:pt x="85" y="3495"/>
                    </a:lnTo>
                    <a:lnTo>
                      <a:pt x="1" y="3621"/>
                    </a:lnTo>
                    <a:lnTo>
                      <a:pt x="43" y="3809"/>
                    </a:lnTo>
                    <a:lnTo>
                      <a:pt x="2344" y="3809"/>
                    </a:lnTo>
                    <a:lnTo>
                      <a:pt x="2303" y="2742"/>
                    </a:lnTo>
                    <a:lnTo>
                      <a:pt x="2386" y="2575"/>
                    </a:lnTo>
                    <a:lnTo>
                      <a:pt x="2512" y="2512"/>
                    </a:lnTo>
                    <a:lnTo>
                      <a:pt x="2658" y="2470"/>
                    </a:lnTo>
                    <a:lnTo>
                      <a:pt x="2867" y="2470"/>
                    </a:lnTo>
                    <a:lnTo>
                      <a:pt x="2888" y="963"/>
                    </a:lnTo>
                    <a:lnTo>
                      <a:pt x="4709" y="984"/>
                    </a:lnTo>
                    <a:lnTo>
                      <a:pt x="4709" y="168"/>
                    </a:lnTo>
                    <a:lnTo>
                      <a:pt x="4751" y="22"/>
                    </a:lnTo>
                    <a:lnTo>
                      <a:pt x="2407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4" name="Google Shape;664;p35"/>
              <p:cNvSpPr/>
              <p:nvPr/>
            </p:nvSpPr>
            <p:spPr>
              <a:xfrm>
                <a:off x="3450375" y="2838400"/>
                <a:ext cx="170550" cy="187800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7512" extrusionOk="0">
                    <a:moveTo>
                      <a:pt x="4729" y="0"/>
                    </a:moveTo>
                    <a:lnTo>
                      <a:pt x="4729" y="816"/>
                    </a:lnTo>
                    <a:lnTo>
                      <a:pt x="2908" y="795"/>
                    </a:lnTo>
                    <a:lnTo>
                      <a:pt x="2887" y="2302"/>
                    </a:lnTo>
                    <a:lnTo>
                      <a:pt x="2678" y="2302"/>
                    </a:lnTo>
                    <a:lnTo>
                      <a:pt x="2532" y="2344"/>
                    </a:lnTo>
                    <a:lnTo>
                      <a:pt x="2406" y="2407"/>
                    </a:lnTo>
                    <a:lnTo>
                      <a:pt x="2323" y="2574"/>
                    </a:lnTo>
                    <a:lnTo>
                      <a:pt x="2364" y="3641"/>
                    </a:lnTo>
                    <a:lnTo>
                      <a:pt x="63" y="3641"/>
                    </a:lnTo>
                    <a:lnTo>
                      <a:pt x="63" y="3662"/>
                    </a:lnTo>
                    <a:lnTo>
                      <a:pt x="0" y="3808"/>
                    </a:lnTo>
                    <a:lnTo>
                      <a:pt x="0" y="4039"/>
                    </a:lnTo>
                    <a:lnTo>
                      <a:pt x="126" y="3871"/>
                    </a:lnTo>
                    <a:lnTo>
                      <a:pt x="188" y="4018"/>
                    </a:lnTo>
                    <a:lnTo>
                      <a:pt x="209" y="4039"/>
                    </a:lnTo>
                    <a:lnTo>
                      <a:pt x="293" y="3976"/>
                    </a:lnTo>
                    <a:lnTo>
                      <a:pt x="439" y="4248"/>
                    </a:lnTo>
                    <a:lnTo>
                      <a:pt x="398" y="4331"/>
                    </a:lnTo>
                    <a:lnTo>
                      <a:pt x="418" y="4436"/>
                    </a:lnTo>
                    <a:lnTo>
                      <a:pt x="398" y="4645"/>
                    </a:lnTo>
                    <a:lnTo>
                      <a:pt x="314" y="4645"/>
                    </a:lnTo>
                    <a:lnTo>
                      <a:pt x="230" y="4687"/>
                    </a:lnTo>
                    <a:lnTo>
                      <a:pt x="418" y="4917"/>
                    </a:lnTo>
                    <a:lnTo>
                      <a:pt x="523" y="5524"/>
                    </a:lnTo>
                    <a:lnTo>
                      <a:pt x="481" y="5943"/>
                    </a:lnTo>
                    <a:lnTo>
                      <a:pt x="335" y="6131"/>
                    </a:lnTo>
                    <a:lnTo>
                      <a:pt x="272" y="6487"/>
                    </a:lnTo>
                    <a:lnTo>
                      <a:pt x="209" y="6738"/>
                    </a:lnTo>
                    <a:lnTo>
                      <a:pt x="314" y="6654"/>
                    </a:lnTo>
                    <a:lnTo>
                      <a:pt x="398" y="6654"/>
                    </a:lnTo>
                    <a:lnTo>
                      <a:pt x="523" y="6549"/>
                    </a:lnTo>
                    <a:lnTo>
                      <a:pt x="837" y="6487"/>
                    </a:lnTo>
                    <a:lnTo>
                      <a:pt x="1130" y="6382"/>
                    </a:lnTo>
                    <a:lnTo>
                      <a:pt x="1235" y="6382"/>
                    </a:lnTo>
                    <a:lnTo>
                      <a:pt x="1486" y="6466"/>
                    </a:lnTo>
                    <a:lnTo>
                      <a:pt x="1653" y="6487"/>
                    </a:lnTo>
                    <a:lnTo>
                      <a:pt x="1779" y="6654"/>
                    </a:lnTo>
                    <a:lnTo>
                      <a:pt x="1779" y="6738"/>
                    </a:lnTo>
                    <a:lnTo>
                      <a:pt x="1862" y="6759"/>
                    </a:lnTo>
                    <a:lnTo>
                      <a:pt x="1946" y="6696"/>
                    </a:lnTo>
                    <a:lnTo>
                      <a:pt x="1988" y="6738"/>
                    </a:lnTo>
                    <a:lnTo>
                      <a:pt x="2071" y="6738"/>
                    </a:lnTo>
                    <a:lnTo>
                      <a:pt x="2113" y="6780"/>
                    </a:lnTo>
                    <a:lnTo>
                      <a:pt x="2155" y="6905"/>
                    </a:lnTo>
                    <a:lnTo>
                      <a:pt x="2281" y="7010"/>
                    </a:lnTo>
                    <a:lnTo>
                      <a:pt x="2281" y="7156"/>
                    </a:lnTo>
                    <a:lnTo>
                      <a:pt x="2406" y="7177"/>
                    </a:lnTo>
                    <a:lnTo>
                      <a:pt x="2427" y="7303"/>
                    </a:lnTo>
                    <a:lnTo>
                      <a:pt x="2532" y="7324"/>
                    </a:lnTo>
                    <a:lnTo>
                      <a:pt x="2699" y="7428"/>
                    </a:lnTo>
                    <a:lnTo>
                      <a:pt x="2720" y="7512"/>
                    </a:lnTo>
                    <a:lnTo>
                      <a:pt x="2846" y="7407"/>
                    </a:lnTo>
                    <a:lnTo>
                      <a:pt x="3034" y="7407"/>
                    </a:lnTo>
                    <a:lnTo>
                      <a:pt x="3097" y="7261"/>
                    </a:lnTo>
                    <a:lnTo>
                      <a:pt x="3097" y="7177"/>
                    </a:lnTo>
                    <a:lnTo>
                      <a:pt x="3097" y="6947"/>
                    </a:lnTo>
                    <a:lnTo>
                      <a:pt x="3264" y="6884"/>
                    </a:lnTo>
                    <a:lnTo>
                      <a:pt x="3411" y="6884"/>
                    </a:lnTo>
                    <a:lnTo>
                      <a:pt x="3431" y="7052"/>
                    </a:lnTo>
                    <a:lnTo>
                      <a:pt x="3515" y="7219"/>
                    </a:lnTo>
                    <a:lnTo>
                      <a:pt x="3578" y="7282"/>
                    </a:lnTo>
                    <a:lnTo>
                      <a:pt x="3724" y="6989"/>
                    </a:lnTo>
                    <a:lnTo>
                      <a:pt x="3996" y="6863"/>
                    </a:lnTo>
                    <a:lnTo>
                      <a:pt x="4143" y="6905"/>
                    </a:lnTo>
                    <a:lnTo>
                      <a:pt x="4164" y="7093"/>
                    </a:lnTo>
                    <a:lnTo>
                      <a:pt x="4206" y="7156"/>
                    </a:lnTo>
                    <a:lnTo>
                      <a:pt x="4310" y="7052"/>
                    </a:lnTo>
                    <a:lnTo>
                      <a:pt x="4394" y="7052"/>
                    </a:lnTo>
                    <a:lnTo>
                      <a:pt x="4457" y="7114"/>
                    </a:lnTo>
                    <a:lnTo>
                      <a:pt x="4520" y="7156"/>
                    </a:lnTo>
                    <a:lnTo>
                      <a:pt x="6570" y="7156"/>
                    </a:lnTo>
                    <a:lnTo>
                      <a:pt x="6758" y="6633"/>
                    </a:lnTo>
                    <a:lnTo>
                      <a:pt x="6570" y="6528"/>
                    </a:lnTo>
                    <a:lnTo>
                      <a:pt x="6131" y="1423"/>
                    </a:lnTo>
                    <a:lnTo>
                      <a:pt x="6821" y="1423"/>
                    </a:lnTo>
                    <a:lnTo>
                      <a:pt x="472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5" name="Google Shape;665;p35"/>
              <p:cNvSpPr/>
              <p:nvPr/>
            </p:nvSpPr>
            <p:spPr>
              <a:xfrm>
                <a:off x="3518375" y="2873975"/>
                <a:ext cx="235400" cy="218150"/>
              </a:xfrm>
              <a:custGeom>
                <a:avLst/>
                <a:gdLst/>
                <a:ahLst/>
                <a:cxnLst/>
                <a:rect l="l" t="t" r="r" b="b"/>
                <a:pathLst>
                  <a:path w="9416" h="8726" extrusionOk="0">
                    <a:moveTo>
                      <a:pt x="3411" y="0"/>
                    </a:moveTo>
                    <a:lnTo>
                      <a:pt x="3850" y="5105"/>
                    </a:lnTo>
                    <a:lnTo>
                      <a:pt x="4038" y="5210"/>
                    </a:lnTo>
                    <a:lnTo>
                      <a:pt x="3850" y="5733"/>
                    </a:lnTo>
                    <a:lnTo>
                      <a:pt x="1800" y="5733"/>
                    </a:lnTo>
                    <a:lnTo>
                      <a:pt x="1737" y="5691"/>
                    </a:lnTo>
                    <a:lnTo>
                      <a:pt x="1674" y="5629"/>
                    </a:lnTo>
                    <a:lnTo>
                      <a:pt x="1590" y="5629"/>
                    </a:lnTo>
                    <a:lnTo>
                      <a:pt x="1486" y="5733"/>
                    </a:lnTo>
                    <a:lnTo>
                      <a:pt x="1444" y="5670"/>
                    </a:lnTo>
                    <a:lnTo>
                      <a:pt x="1423" y="5482"/>
                    </a:lnTo>
                    <a:lnTo>
                      <a:pt x="1276" y="5440"/>
                    </a:lnTo>
                    <a:lnTo>
                      <a:pt x="1004" y="5566"/>
                    </a:lnTo>
                    <a:lnTo>
                      <a:pt x="858" y="5859"/>
                    </a:lnTo>
                    <a:lnTo>
                      <a:pt x="795" y="5796"/>
                    </a:lnTo>
                    <a:lnTo>
                      <a:pt x="711" y="5629"/>
                    </a:lnTo>
                    <a:lnTo>
                      <a:pt x="691" y="5461"/>
                    </a:lnTo>
                    <a:lnTo>
                      <a:pt x="544" y="5461"/>
                    </a:lnTo>
                    <a:lnTo>
                      <a:pt x="377" y="5524"/>
                    </a:lnTo>
                    <a:lnTo>
                      <a:pt x="377" y="5754"/>
                    </a:lnTo>
                    <a:lnTo>
                      <a:pt x="377" y="5838"/>
                    </a:lnTo>
                    <a:lnTo>
                      <a:pt x="314" y="5984"/>
                    </a:lnTo>
                    <a:lnTo>
                      <a:pt x="126" y="5984"/>
                    </a:lnTo>
                    <a:lnTo>
                      <a:pt x="0" y="6089"/>
                    </a:lnTo>
                    <a:lnTo>
                      <a:pt x="84" y="6173"/>
                    </a:lnTo>
                    <a:lnTo>
                      <a:pt x="84" y="6277"/>
                    </a:lnTo>
                    <a:lnTo>
                      <a:pt x="105" y="6361"/>
                    </a:lnTo>
                    <a:lnTo>
                      <a:pt x="63" y="6591"/>
                    </a:lnTo>
                    <a:lnTo>
                      <a:pt x="84" y="6675"/>
                    </a:lnTo>
                    <a:lnTo>
                      <a:pt x="209" y="6800"/>
                    </a:lnTo>
                    <a:lnTo>
                      <a:pt x="272" y="6926"/>
                    </a:lnTo>
                    <a:lnTo>
                      <a:pt x="335" y="7010"/>
                    </a:lnTo>
                    <a:lnTo>
                      <a:pt x="398" y="6989"/>
                    </a:lnTo>
                    <a:lnTo>
                      <a:pt x="481" y="7030"/>
                    </a:lnTo>
                    <a:lnTo>
                      <a:pt x="502" y="7114"/>
                    </a:lnTo>
                    <a:lnTo>
                      <a:pt x="586" y="7219"/>
                    </a:lnTo>
                    <a:lnTo>
                      <a:pt x="586" y="7261"/>
                    </a:lnTo>
                    <a:lnTo>
                      <a:pt x="523" y="7344"/>
                    </a:lnTo>
                    <a:lnTo>
                      <a:pt x="544" y="7428"/>
                    </a:lnTo>
                    <a:lnTo>
                      <a:pt x="691" y="7512"/>
                    </a:lnTo>
                    <a:lnTo>
                      <a:pt x="691" y="7616"/>
                    </a:lnTo>
                    <a:lnTo>
                      <a:pt x="649" y="7679"/>
                    </a:lnTo>
                    <a:lnTo>
                      <a:pt x="732" y="7721"/>
                    </a:lnTo>
                    <a:lnTo>
                      <a:pt x="837" y="7658"/>
                    </a:lnTo>
                    <a:lnTo>
                      <a:pt x="921" y="7679"/>
                    </a:lnTo>
                    <a:lnTo>
                      <a:pt x="1046" y="7784"/>
                    </a:lnTo>
                    <a:lnTo>
                      <a:pt x="1214" y="7784"/>
                    </a:lnTo>
                    <a:lnTo>
                      <a:pt x="1318" y="7721"/>
                    </a:lnTo>
                    <a:lnTo>
                      <a:pt x="1381" y="7679"/>
                    </a:lnTo>
                    <a:lnTo>
                      <a:pt x="1486" y="7533"/>
                    </a:lnTo>
                    <a:lnTo>
                      <a:pt x="1632" y="7533"/>
                    </a:lnTo>
                    <a:lnTo>
                      <a:pt x="1779" y="7616"/>
                    </a:lnTo>
                    <a:lnTo>
                      <a:pt x="1800" y="7554"/>
                    </a:lnTo>
                    <a:lnTo>
                      <a:pt x="1904" y="7533"/>
                    </a:lnTo>
                    <a:lnTo>
                      <a:pt x="1946" y="7574"/>
                    </a:lnTo>
                    <a:lnTo>
                      <a:pt x="2072" y="7679"/>
                    </a:lnTo>
                    <a:lnTo>
                      <a:pt x="2113" y="7826"/>
                    </a:lnTo>
                    <a:lnTo>
                      <a:pt x="2092" y="7972"/>
                    </a:lnTo>
                    <a:lnTo>
                      <a:pt x="2155" y="8035"/>
                    </a:lnTo>
                    <a:lnTo>
                      <a:pt x="2281" y="8056"/>
                    </a:lnTo>
                    <a:lnTo>
                      <a:pt x="2281" y="8098"/>
                    </a:lnTo>
                    <a:lnTo>
                      <a:pt x="2176" y="8265"/>
                    </a:lnTo>
                    <a:lnTo>
                      <a:pt x="2113" y="8411"/>
                    </a:lnTo>
                    <a:lnTo>
                      <a:pt x="2113" y="8411"/>
                    </a:lnTo>
                    <a:lnTo>
                      <a:pt x="2218" y="8390"/>
                    </a:lnTo>
                    <a:lnTo>
                      <a:pt x="2281" y="8307"/>
                    </a:lnTo>
                    <a:lnTo>
                      <a:pt x="2364" y="8307"/>
                    </a:lnTo>
                    <a:lnTo>
                      <a:pt x="2364" y="8411"/>
                    </a:lnTo>
                    <a:lnTo>
                      <a:pt x="2385" y="8495"/>
                    </a:lnTo>
                    <a:lnTo>
                      <a:pt x="2385" y="8558"/>
                    </a:lnTo>
                    <a:lnTo>
                      <a:pt x="2532" y="8579"/>
                    </a:lnTo>
                    <a:lnTo>
                      <a:pt x="2595" y="8621"/>
                    </a:lnTo>
                    <a:lnTo>
                      <a:pt x="2595" y="8704"/>
                    </a:lnTo>
                    <a:lnTo>
                      <a:pt x="2783" y="8600"/>
                    </a:lnTo>
                    <a:lnTo>
                      <a:pt x="2846" y="8600"/>
                    </a:lnTo>
                    <a:lnTo>
                      <a:pt x="2992" y="8683"/>
                    </a:lnTo>
                    <a:lnTo>
                      <a:pt x="3222" y="8683"/>
                    </a:lnTo>
                    <a:lnTo>
                      <a:pt x="3264" y="8662"/>
                    </a:lnTo>
                    <a:lnTo>
                      <a:pt x="3264" y="8600"/>
                    </a:lnTo>
                    <a:lnTo>
                      <a:pt x="3452" y="8558"/>
                    </a:lnTo>
                    <a:lnTo>
                      <a:pt x="3620" y="8579"/>
                    </a:lnTo>
                    <a:lnTo>
                      <a:pt x="3578" y="8621"/>
                    </a:lnTo>
                    <a:lnTo>
                      <a:pt x="3620" y="8683"/>
                    </a:lnTo>
                    <a:lnTo>
                      <a:pt x="3787" y="8725"/>
                    </a:lnTo>
                    <a:lnTo>
                      <a:pt x="3892" y="8579"/>
                    </a:lnTo>
                    <a:lnTo>
                      <a:pt x="3976" y="8516"/>
                    </a:lnTo>
                    <a:lnTo>
                      <a:pt x="3997" y="8390"/>
                    </a:lnTo>
                    <a:lnTo>
                      <a:pt x="3976" y="8307"/>
                    </a:lnTo>
                    <a:lnTo>
                      <a:pt x="3976" y="8181"/>
                    </a:lnTo>
                    <a:lnTo>
                      <a:pt x="4080" y="8160"/>
                    </a:lnTo>
                    <a:lnTo>
                      <a:pt x="4059" y="7993"/>
                    </a:lnTo>
                    <a:lnTo>
                      <a:pt x="4038" y="7888"/>
                    </a:lnTo>
                    <a:lnTo>
                      <a:pt x="4143" y="7826"/>
                    </a:lnTo>
                    <a:lnTo>
                      <a:pt x="4269" y="7679"/>
                    </a:lnTo>
                    <a:lnTo>
                      <a:pt x="4457" y="7407"/>
                    </a:lnTo>
                    <a:lnTo>
                      <a:pt x="4561" y="7219"/>
                    </a:lnTo>
                    <a:lnTo>
                      <a:pt x="4582" y="7135"/>
                    </a:lnTo>
                    <a:lnTo>
                      <a:pt x="4708" y="6926"/>
                    </a:lnTo>
                    <a:lnTo>
                      <a:pt x="4792" y="6905"/>
                    </a:lnTo>
                    <a:lnTo>
                      <a:pt x="4813" y="6821"/>
                    </a:lnTo>
                    <a:lnTo>
                      <a:pt x="4980" y="6800"/>
                    </a:lnTo>
                    <a:lnTo>
                      <a:pt x="5043" y="6821"/>
                    </a:lnTo>
                    <a:lnTo>
                      <a:pt x="5336" y="6738"/>
                    </a:lnTo>
                    <a:lnTo>
                      <a:pt x="5398" y="6612"/>
                    </a:lnTo>
                    <a:lnTo>
                      <a:pt x="5712" y="6403"/>
                    </a:lnTo>
                    <a:lnTo>
                      <a:pt x="6152" y="6173"/>
                    </a:lnTo>
                    <a:lnTo>
                      <a:pt x="6277" y="6047"/>
                    </a:lnTo>
                    <a:lnTo>
                      <a:pt x="6465" y="5942"/>
                    </a:lnTo>
                    <a:lnTo>
                      <a:pt x="6758" y="5901"/>
                    </a:lnTo>
                    <a:lnTo>
                      <a:pt x="6884" y="5880"/>
                    </a:lnTo>
                    <a:lnTo>
                      <a:pt x="7072" y="5942"/>
                    </a:lnTo>
                    <a:lnTo>
                      <a:pt x="7177" y="5942"/>
                    </a:lnTo>
                    <a:lnTo>
                      <a:pt x="7198" y="5984"/>
                    </a:lnTo>
                    <a:lnTo>
                      <a:pt x="7219" y="5963"/>
                    </a:lnTo>
                    <a:lnTo>
                      <a:pt x="7344" y="5984"/>
                    </a:lnTo>
                    <a:lnTo>
                      <a:pt x="7742" y="5963"/>
                    </a:lnTo>
                    <a:lnTo>
                      <a:pt x="7867" y="5963"/>
                    </a:lnTo>
                    <a:lnTo>
                      <a:pt x="8035" y="5880"/>
                    </a:lnTo>
                    <a:lnTo>
                      <a:pt x="8390" y="5880"/>
                    </a:lnTo>
                    <a:lnTo>
                      <a:pt x="8558" y="5775"/>
                    </a:lnTo>
                    <a:lnTo>
                      <a:pt x="8746" y="5775"/>
                    </a:lnTo>
                    <a:lnTo>
                      <a:pt x="8893" y="5670"/>
                    </a:lnTo>
                    <a:lnTo>
                      <a:pt x="9186" y="5524"/>
                    </a:lnTo>
                    <a:lnTo>
                      <a:pt x="9227" y="5377"/>
                    </a:lnTo>
                    <a:lnTo>
                      <a:pt x="9269" y="5210"/>
                    </a:lnTo>
                    <a:lnTo>
                      <a:pt x="9332" y="5126"/>
                    </a:lnTo>
                    <a:lnTo>
                      <a:pt x="9395" y="4624"/>
                    </a:lnTo>
                    <a:lnTo>
                      <a:pt x="9416" y="3494"/>
                    </a:lnTo>
                    <a:lnTo>
                      <a:pt x="9186" y="3578"/>
                    </a:lnTo>
                    <a:lnTo>
                      <a:pt x="8914" y="3599"/>
                    </a:lnTo>
                    <a:lnTo>
                      <a:pt x="8788" y="3557"/>
                    </a:lnTo>
                    <a:lnTo>
                      <a:pt x="8746" y="3473"/>
                    </a:lnTo>
                    <a:lnTo>
                      <a:pt x="8809" y="3285"/>
                    </a:lnTo>
                    <a:lnTo>
                      <a:pt x="8809" y="3180"/>
                    </a:lnTo>
                    <a:lnTo>
                      <a:pt x="8704" y="3118"/>
                    </a:lnTo>
                    <a:lnTo>
                      <a:pt x="8558" y="3055"/>
                    </a:lnTo>
                    <a:lnTo>
                      <a:pt x="8453" y="2929"/>
                    </a:lnTo>
                    <a:lnTo>
                      <a:pt x="8286" y="2867"/>
                    </a:lnTo>
                    <a:lnTo>
                      <a:pt x="8077" y="2867"/>
                    </a:lnTo>
                    <a:lnTo>
                      <a:pt x="7951" y="2762"/>
                    </a:lnTo>
                    <a:lnTo>
                      <a:pt x="7909" y="2511"/>
                    </a:lnTo>
                    <a:lnTo>
                      <a:pt x="410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6" name="Google Shape;666;p35"/>
              <p:cNvSpPr/>
              <p:nvPr/>
            </p:nvSpPr>
            <p:spPr>
              <a:xfrm>
                <a:off x="3617750" y="3020950"/>
                <a:ext cx="108825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4353" h="3161" extrusionOk="0">
                    <a:moveTo>
                      <a:pt x="2909" y="1"/>
                    </a:moveTo>
                    <a:lnTo>
                      <a:pt x="2783" y="22"/>
                    </a:lnTo>
                    <a:lnTo>
                      <a:pt x="2490" y="63"/>
                    </a:lnTo>
                    <a:lnTo>
                      <a:pt x="2302" y="168"/>
                    </a:lnTo>
                    <a:lnTo>
                      <a:pt x="2177" y="294"/>
                    </a:lnTo>
                    <a:lnTo>
                      <a:pt x="1737" y="524"/>
                    </a:lnTo>
                    <a:lnTo>
                      <a:pt x="1423" y="733"/>
                    </a:lnTo>
                    <a:lnTo>
                      <a:pt x="1361" y="859"/>
                    </a:lnTo>
                    <a:lnTo>
                      <a:pt x="1068" y="942"/>
                    </a:lnTo>
                    <a:lnTo>
                      <a:pt x="1005" y="921"/>
                    </a:lnTo>
                    <a:lnTo>
                      <a:pt x="838" y="942"/>
                    </a:lnTo>
                    <a:lnTo>
                      <a:pt x="817" y="1026"/>
                    </a:lnTo>
                    <a:lnTo>
                      <a:pt x="733" y="1047"/>
                    </a:lnTo>
                    <a:lnTo>
                      <a:pt x="607" y="1256"/>
                    </a:lnTo>
                    <a:lnTo>
                      <a:pt x="586" y="1340"/>
                    </a:lnTo>
                    <a:lnTo>
                      <a:pt x="482" y="1528"/>
                    </a:lnTo>
                    <a:lnTo>
                      <a:pt x="294" y="1800"/>
                    </a:lnTo>
                    <a:lnTo>
                      <a:pt x="168" y="1947"/>
                    </a:lnTo>
                    <a:lnTo>
                      <a:pt x="63" y="2009"/>
                    </a:lnTo>
                    <a:lnTo>
                      <a:pt x="84" y="2114"/>
                    </a:lnTo>
                    <a:lnTo>
                      <a:pt x="105" y="2281"/>
                    </a:lnTo>
                    <a:lnTo>
                      <a:pt x="1" y="2302"/>
                    </a:lnTo>
                    <a:lnTo>
                      <a:pt x="1" y="2428"/>
                    </a:lnTo>
                    <a:lnTo>
                      <a:pt x="22" y="2511"/>
                    </a:lnTo>
                    <a:lnTo>
                      <a:pt x="1" y="2637"/>
                    </a:lnTo>
                    <a:lnTo>
                      <a:pt x="22" y="2637"/>
                    </a:lnTo>
                    <a:lnTo>
                      <a:pt x="189" y="2783"/>
                    </a:lnTo>
                    <a:lnTo>
                      <a:pt x="398" y="2888"/>
                    </a:lnTo>
                    <a:lnTo>
                      <a:pt x="503" y="2888"/>
                    </a:lnTo>
                    <a:lnTo>
                      <a:pt x="545" y="2930"/>
                    </a:lnTo>
                    <a:lnTo>
                      <a:pt x="649" y="2930"/>
                    </a:lnTo>
                    <a:lnTo>
                      <a:pt x="754" y="2993"/>
                    </a:lnTo>
                    <a:lnTo>
                      <a:pt x="838" y="3097"/>
                    </a:lnTo>
                    <a:lnTo>
                      <a:pt x="1026" y="3160"/>
                    </a:lnTo>
                    <a:lnTo>
                      <a:pt x="1151" y="3139"/>
                    </a:lnTo>
                    <a:lnTo>
                      <a:pt x="1256" y="3055"/>
                    </a:lnTo>
                    <a:lnTo>
                      <a:pt x="1340" y="3055"/>
                    </a:lnTo>
                    <a:lnTo>
                      <a:pt x="1423" y="3139"/>
                    </a:lnTo>
                    <a:lnTo>
                      <a:pt x="1549" y="3139"/>
                    </a:lnTo>
                    <a:lnTo>
                      <a:pt x="1549" y="2993"/>
                    </a:lnTo>
                    <a:lnTo>
                      <a:pt x="1465" y="2825"/>
                    </a:lnTo>
                    <a:lnTo>
                      <a:pt x="1423" y="2783"/>
                    </a:lnTo>
                    <a:lnTo>
                      <a:pt x="1361" y="2595"/>
                    </a:lnTo>
                    <a:lnTo>
                      <a:pt x="1382" y="2470"/>
                    </a:lnTo>
                    <a:lnTo>
                      <a:pt x="1591" y="2428"/>
                    </a:lnTo>
                    <a:lnTo>
                      <a:pt x="2365" y="2428"/>
                    </a:lnTo>
                    <a:lnTo>
                      <a:pt x="2574" y="2386"/>
                    </a:lnTo>
                    <a:lnTo>
                      <a:pt x="2721" y="2386"/>
                    </a:lnTo>
                    <a:lnTo>
                      <a:pt x="2846" y="2323"/>
                    </a:lnTo>
                    <a:lnTo>
                      <a:pt x="2930" y="2323"/>
                    </a:lnTo>
                    <a:lnTo>
                      <a:pt x="3537" y="2491"/>
                    </a:lnTo>
                    <a:lnTo>
                      <a:pt x="3558" y="2428"/>
                    </a:lnTo>
                    <a:lnTo>
                      <a:pt x="3683" y="2386"/>
                    </a:lnTo>
                    <a:lnTo>
                      <a:pt x="3683" y="2281"/>
                    </a:lnTo>
                    <a:lnTo>
                      <a:pt x="3767" y="2198"/>
                    </a:lnTo>
                    <a:lnTo>
                      <a:pt x="3767" y="2093"/>
                    </a:lnTo>
                    <a:lnTo>
                      <a:pt x="3871" y="2051"/>
                    </a:lnTo>
                    <a:lnTo>
                      <a:pt x="3955" y="2072"/>
                    </a:lnTo>
                    <a:lnTo>
                      <a:pt x="4143" y="1967"/>
                    </a:lnTo>
                    <a:lnTo>
                      <a:pt x="4206" y="1967"/>
                    </a:lnTo>
                    <a:lnTo>
                      <a:pt x="4353" y="1800"/>
                    </a:lnTo>
                    <a:lnTo>
                      <a:pt x="4353" y="1737"/>
                    </a:lnTo>
                    <a:lnTo>
                      <a:pt x="4311" y="1737"/>
                    </a:lnTo>
                    <a:lnTo>
                      <a:pt x="4185" y="1570"/>
                    </a:lnTo>
                    <a:lnTo>
                      <a:pt x="4248" y="1465"/>
                    </a:lnTo>
                    <a:lnTo>
                      <a:pt x="4248" y="1361"/>
                    </a:lnTo>
                    <a:lnTo>
                      <a:pt x="4185" y="1319"/>
                    </a:lnTo>
                    <a:lnTo>
                      <a:pt x="4185" y="1256"/>
                    </a:lnTo>
                    <a:lnTo>
                      <a:pt x="4102" y="1214"/>
                    </a:lnTo>
                    <a:lnTo>
                      <a:pt x="3871" y="1340"/>
                    </a:lnTo>
                    <a:lnTo>
                      <a:pt x="3662" y="1214"/>
                    </a:lnTo>
                    <a:lnTo>
                      <a:pt x="3662" y="963"/>
                    </a:lnTo>
                    <a:lnTo>
                      <a:pt x="3118" y="607"/>
                    </a:lnTo>
                    <a:lnTo>
                      <a:pt x="3118" y="419"/>
                    </a:lnTo>
                    <a:lnTo>
                      <a:pt x="3202" y="314"/>
                    </a:lnTo>
                    <a:lnTo>
                      <a:pt x="3202" y="168"/>
                    </a:lnTo>
                    <a:lnTo>
                      <a:pt x="3223" y="105"/>
                    </a:lnTo>
                    <a:lnTo>
                      <a:pt x="3202" y="63"/>
                    </a:lnTo>
                    <a:lnTo>
                      <a:pt x="3097" y="63"/>
                    </a:lnTo>
                    <a:lnTo>
                      <a:pt x="2909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7" name="Google Shape;667;p35"/>
              <p:cNvSpPr/>
              <p:nvPr/>
            </p:nvSpPr>
            <p:spPr>
              <a:xfrm>
                <a:off x="3442525" y="2997925"/>
                <a:ext cx="93125" cy="68050"/>
              </a:xfrm>
              <a:custGeom>
                <a:avLst/>
                <a:gdLst/>
                <a:ahLst/>
                <a:cxnLst/>
                <a:rect l="l" t="t" r="r" b="b"/>
                <a:pathLst>
                  <a:path w="3725" h="2722" extrusionOk="0">
                    <a:moveTo>
                      <a:pt x="1444" y="1"/>
                    </a:moveTo>
                    <a:lnTo>
                      <a:pt x="1151" y="106"/>
                    </a:lnTo>
                    <a:lnTo>
                      <a:pt x="837" y="168"/>
                    </a:lnTo>
                    <a:lnTo>
                      <a:pt x="712" y="273"/>
                    </a:lnTo>
                    <a:lnTo>
                      <a:pt x="628" y="273"/>
                    </a:lnTo>
                    <a:lnTo>
                      <a:pt x="523" y="357"/>
                    </a:lnTo>
                    <a:lnTo>
                      <a:pt x="502" y="524"/>
                    </a:lnTo>
                    <a:lnTo>
                      <a:pt x="377" y="817"/>
                    </a:lnTo>
                    <a:lnTo>
                      <a:pt x="0" y="1131"/>
                    </a:lnTo>
                    <a:lnTo>
                      <a:pt x="188" y="1298"/>
                    </a:lnTo>
                    <a:lnTo>
                      <a:pt x="314" y="1528"/>
                    </a:lnTo>
                    <a:lnTo>
                      <a:pt x="419" y="1528"/>
                    </a:lnTo>
                    <a:lnTo>
                      <a:pt x="419" y="1654"/>
                    </a:lnTo>
                    <a:lnTo>
                      <a:pt x="398" y="1654"/>
                    </a:lnTo>
                    <a:lnTo>
                      <a:pt x="523" y="1759"/>
                    </a:lnTo>
                    <a:lnTo>
                      <a:pt x="440" y="1821"/>
                    </a:lnTo>
                    <a:lnTo>
                      <a:pt x="481" y="1863"/>
                    </a:lnTo>
                    <a:lnTo>
                      <a:pt x="732" y="1863"/>
                    </a:lnTo>
                    <a:lnTo>
                      <a:pt x="795" y="1842"/>
                    </a:lnTo>
                    <a:lnTo>
                      <a:pt x="900" y="1842"/>
                    </a:lnTo>
                    <a:lnTo>
                      <a:pt x="1109" y="1675"/>
                    </a:lnTo>
                    <a:lnTo>
                      <a:pt x="1256" y="1612"/>
                    </a:lnTo>
                    <a:lnTo>
                      <a:pt x="1360" y="1633"/>
                    </a:lnTo>
                    <a:lnTo>
                      <a:pt x="1486" y="1633"/>
                    </a:lnTo>
                    <a:lnTo>
                      <a:pt x="1674" y="1759"/>
                    </a:lnTo>
                    <a:lnTo>
                      <a:pt x="1779" y="1759"/>
                    </a:lnTo>
                    <a:lnTo>
                      <a:pt x="2051" y="1926"/>
                    </a:lnTo>
                    <a:lnTo>
                      <a:pt x="2093" y="1884"/>
                    </a:lnTo>
                    <a:lnTo>
                      <a:pt x="2155" y="1968"/>
                    </a:lnTo>
                    <a:lnTo>
                      <a:pt x="2093" y="2052"/>
                    </a:lnTo>
                    <a:lnTo>
                      <a:pt x="1967" y="2052"/>
                    </a:lnTo>
                    <a:lnTo>
                      <a:pt x="1779" y="1968"/>
                    </a:lnTo>
                    <a:lnTo>
                      <a:pt x="1632" y="1926"/>
                    </a:lnTo>
                    <a:lnTo>
                      <a:pt x="1528" y="1926"/>
                    </a:lnTo>
                    <a:lnTo>
                      <a:pt x="1381" y="1821"/>
                    </a:lnTo>
                    <a:lnTo>
                      <a:pt x="1318" y="1842"/>
                    </a:lnTo>
                    <a:lnTo>
                      <a:pt x="1235" y="1926"/>
                    </a:lnTo>
                    <a:lnTo>
                      <a:pt x="1214" y="1884"/>
                    </a:lnTo>
                    <a:lnTo>
                      <a:pt x="1130" y="1863"/>
                    </a:lnTo>
                    <a:lnTo>
                      <a:pt x="1005" y="1947"/>
                    </a:lnTo>
                    <a:lnTo>
                      <a:pt x="900" y="1968"/>
                    </a:lnTo>
                    <a:lnTo>
                      <a:pt x="795" y="2093"/>
                    </a:lnTo>
                    <a:lnTo>
                      <a:pt x="419" y="2093"/>
                    </a:lnTo>
                    <a:lnTo>
                      <a:pt x="377" y="2156"/>
                    </a:lnTo>
                    <a:lnTo>
                      <a:pt x="377" y="2282"/>
                    </a:lnTo>
                    <a:lnTo>
                      <a:pt x="314" y="2344"/>
                    </a:lnTo>
                    <a:lnTo>
                      <a:pt x="335" y="2386"/>
                    </a:lnTo>
                    <a:lnTo>
                      <a:pt x="481" y="2303"/>
                    </a:lnTo>
                    <a:lnTo>
                      <a:pt x="691" y="2386"/>
                    </a:lnTo>
                    <a:lnTo>
                      <a:pt x="544" y="2470"/>
                    </a:lnTo>
                    <a:lnTo>
                      <a:pt x="502" y="2449"/>
                    </a:lnTo>
                    <a:lnTo>
                      <a:pt x="398" y="2407"/>
                    </a:lnTo>
                    <a:lnTo>
                      <a:pt x="398" y="2407"/>
                    </a:lnTo>
                    <a:lnTo>
                      <a:pt x="440" y="2470"/>
                    </a:lnTo>
                    <a:lnTo>
                      <a:pt x="419" y="2575"/>
                    </a:lnTo>
                    <a:lnTo>
                      <a:pt x="586" y="2616"/>
                    </a:lnTo>
                    <a:lnTo>
                      <a:pt x="753" y="2512"/>
                    </a:lnTo>
                    <a:lnTo>
                      <a:pt x="1151" y="2554"/>
                    </a:lnTo>
                    <a:lnTo>
                      <a:pt x="1256" y="2407"/>
                    </a:lnTo>
                    <a:lnTo>
                      <a:pt x="1465" y="2344"/>
                    </a:lnTo>
                    <a:lnTo>
                      <a:pt x="1988" y="2344"/>
                    </a:lnTo>
                    <a:lnTo>
                      <a:pt x="2113" y="2386"/>
                    </a:lnTo>
                    <a:lnTo>
                      <a:pt x="2113" y="2365"/>
                    </a:lnTo>
                    <a:lnTo>
                      <a:pt x="2260" y="2344"/>
                    </a:lnTo>
                    <a:lnTo>
                      <a:pt x="2595" y="2365"/>
                    </a:lnTo>
                    <a:lnTo>
                      <a:pt x="2825" y="2470"/>
                    </a:lnTo>
                    <a:lnTo>
                      <a:pt x="2929" y="2554"/>
                    </a:lnTo>
                    <a:lnTo>
                      <a:pt x="3118" y="2554"/>
                    </a:lnTo>
                    <a:lnTo>
                      <a:pt x="3306" y="2616"/>
                    </a:lnTo>
                    <a:lnTo>
                      <a:pt x="3411" y="2554"/>
                    </a:lnTo>
                    <a:lnTo>
                      <a:pt x="3515" y="2575"/>
                    </a:lnTo>
                    <a:lnTo>
                      <a:pt x="3557" y="2616"/>
                    </a:lnTo>
                    <a:lnTo>
                      <a:pt x="3683" y="2616"/>
                    </a:lnTo>
                    <a:lnTo>
                      <a:pt x="3683" y="2721"/>
                    </a:lnTo>
                    <a:lnTo>
                      <a:pt x="3725" y="2658"/>
                    </a:lnTo>
                    <a:lnTo>
                      <a:pt x="3725" y="2554"/>
                    </a:lnTo>
                    <a:lnTo>
                      <a:pt x="3578" y="2470"/>
                    </a:lnTo>
                    <a:lnTo>
                      <a:pt x="3557" y="2386"/>
                    </a:lnTo>
                    <a:lnTo>
                      <a:pt x="3620" y="2303"/>
                    </a:lnTo>
                    <a:lnTo>
                      <a:pt x="3620" y="2261"/>
                    </a:lnTo>
                    <a:lnTo>
                      <a:pt x="3536" y="2156"/>
                    </a:lnTo>
                    <a:lnTo>
                      <a:pt x="3515" y="2072"/>
                    </a:lnTo>
                    <a:lnTo>
                      <a:pt x="3432" y="2031"/>
                    </a:lnTo>
                    <a:lnTo>
                      <a:pt x="3369" y="2052"/>
                    </a:lnTo>
                    <a:lnTo>
                      <a:pt x="3306" y="1968"/>
                    </a:lnTo>
                    <a:lnTo>
                      <a:pt x="3243" y="1842"/>
                    </a:lnTo>
                    <a:lnTo>
                      <a:pt x="3118" y="1717"/>
                    </a:lnTo>
                    <a:lnTo>
                      <a:pt x="3097" y="1633"/>
                    </a:lnTo>
                    <a:lnTo>
                      <a:pt x="3139" y="1403"/>
                    </a:lnTo>
                    <a:lnTo>
                      <a:pt x="3118" y="1319"/>
                    </a:lnTo>
                    <a:lnTo>
                      <a:pt x="3118" y="1215"/>
                    </a:lnTo>
                    <a:lnTo>
                      <a:pt x="3034" y="1131"/>
                    </a:lnTo>
                    <a:lnTo>
                      <a:pt x="3013" y="1047"/>
                    </a:lnTo>
                    <a:lnTo>
                      <a:pt x="2846" y="943"/>
                    </a:lnTo>
                    <a:lnTo>
                      <a:pt x="2741" y="922"/>
                    </a:lnTo>
                    <a:lnTo>
                      <a:pt x="2720" y="796"/>
                    </a:lnTo>
                    <a:lnTo>
                      <a:pt x="2595" y="775"/>
                    </a:lnTo>
                    <a:lnTo>
                      <a:pt x="2595" y="629"/>
                    </a:lnTo>
                    <a:lnTo>
                      <a:pt x="2469" y="524"/>
                    </a:lnTo>
                    <a:lnTo>
                      <a:pt x="2427" y="399"/>
                    </a:lnTo>
                    <a:lnTo>
                      <a:pt x="2385" y="357"/>
                    </a:lnTo>
                    <a:lnTo>
                      <a:pt x="2302" y="357"/>
                    </a:lnTo>
                    <a:lnTo>
                      <a:pt x="2260" y="315"/>
                    </a:lnTo>
                    <a:lnTo>
                      <a:pt x="2176" y="378"/>
                    </a:lnTo>
                    <a:lnTo>
                      <a:pt x="2093" y="357"/>
                    </a:lnTo>
                    <a:lnTo>
                      <a:pt x="2093" y="273"/>
                    </a:lnTo>
                    <a:lnTo>
                      <a:pt x="1967" y="106"/>
                    </a:lnTo>
                    <a:lnTo>
                      <a:pt x="1800" y="85"/>
                    </a:lnTo>
                    <a:lnTo>
                      <a:pt x="1549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8" name="Google Shape;668;p35"/>
              <p:cNvSpPr/>
              <p:nvPr/>
            </p:nvSpPr>
            <p:spPr>
              <a:xfrm>
                <a:off x="3452975" y="3056525"/>
                <a:ext cx="445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068" extrusionOk="0">
                    <a:moveTo>
                      <a:pt x="1047" y="0"/>
                    </a:moveTo>
                    <a:lnTo>
                      <a:pt x="838" y="63"/>
                    </a:lnTo>
                    <a:lnTo>
                      <a:pt x="733" y="210"/>
                    </a:lnTo>
                    <a:lnTo>
                      <a:pt x="335" y="168"/>
                    </a:lnTo>
                    <a:lnTo>
                      <a:pt x="168" y="272"/>
                    </a:lnTo>
                    <a:lnTo>
                      <a:pt x="1" y="231"/>
                    </a:lnTo>
                    <a:lnTo>
                      <a:pt x="1" y="231"/>
                    </a:lnTo>
                    <a:lnTo>
                      <a:pt x="63" y="314"/>
                    </a:lnTo>
                    <a:lnTo>
                      <a:pt x="273" y="335"/>
                    </a:lnTo>
                    <a:lnTo>
                      <a:pt x="335" y="335"/>
                    </a:lnTo>
                    <a:lnTo>
                      <a:pt x="231" y="419"/>
                    </a:lnTo>
                    <a:lnTo>
                      <a:pt x="335" y="524"/>
                    </a:lnTo>
                    <a:lnTo>
                      <a:pt x="440" y="524"/>
                    </a:lnTo>
                    <a:lnTo>
                      <a:pt x="482" y="586"/>
                    </a:lnTo>
                    <a:lnTo>
                      <a:pt x="545" y="586"/>
                    </a:lnTo>
                    <a:lnTo>
                      <a:pt x="691" y="544"/>
                    </a:lnTo>
                    <a:lnTo>
                      <a:pt x="838" y="524"/>
                    </a:lnTo>
                    <a:lnTo>
                      <a:pt x="1005" y="586"/>
                    </a:lnTo>
                    <a:lnTo>
                      <a:pt x="942" y="649"/>
                    </a:lnTo>
                    <a:lnTo>
                      <a:pt x="649" y="649"/>
                    </a:lnTo>
                    <a:lnTo>
                      <a:pt x="691" y="691"/>
                    </a:lnTo>
                    <a:lnTo>
                      <a:pt x="796" y="691"/>
                    </a:lnTo>
                    <a:lnTo>
                      <a:pt x="838" y="754"/>
                    </a:lnTo>
                    <a:lnTo>
                      <a:pt x="817" y="796"/>
                    </a:lnTo>
                    <a:lnTo>
                      <a:pt x="859" y="796"/>
                    </a:lnTo>
                    <a:lnTo>
                      <a:pt x="733" y="963"/>
                    </a:lnTo>
                    <a:lnTo>
                      <a:pt x="963" y="942"/>
                    </a:lnTo>
                    <a:lnTo>
                      <a:pt x="963" y="1047"/>
                    </a:lnTo>
                    <a:lnTo>
                      <a:pt x="1005" y="1068"/>
                    </a:lnTo>
                    <a:lnTo>
                      <a:pt x="1131" y="1047"/>
                    </a:lnTo>
                    <a:lnTo>
                      <a:pt x="1214" y="879"/>
                    </a:lnTo>
                    <a:lnTo>
                      <a:pt x="1319" y="858"/>
                    </a:lnTo>
                    <a:lnTo>
                      <a:pt x="1465" y="775"/>
                    </a:lnTo>
                    <a:lnTo>
                      <a:pt x="1675" y="733"/>
                    </a:lnTo>
                    <a:lnTo>
                      <a:pt x="1758" y="670"/>
                    </a:lnTo>
                    <a:lnTo>
                      <a:pt x="1779" y="565"/>
                    </a:lnTo>
                    <a:lnTo>
                      <a:pt x="1695" y="482"/>
                    </a:lnTo>
                    <a:lnTo>
                      <a:pt x="1695" y="314"/>
                    </a:lnTo>
                    <a:lnTo>
                      <a:pt x="1737" y="210"/>
                    </a:lnTo>
                    <a:lnTo>
                      <a:pt x="1695" y="42"/>
                    </a:lnTo>
                    <a:lnTo>
                      <a:pt x="1570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669" name="Google Shape;669;p35"/>
              <p:cNvGrpSpPr/>
              <p:nvPr/>
            </p:nvGrpSpPr>
            <p:grpSpPr>
              <a:xfrm>
                <a:off x="3450375" y="3038225"/>
                <a:ext cx="132875" cy="99400"/>
                <a:chOff x="3450375" y="3038225"/>
                <a:chExt cx="132875" cy="99400"/>
              </a:xfrm>
            </p:grpSpPr>
            <p:sp>
              <p:nvSpPr>
                <p:cNvPr id="670" name="Google Shape;670;p35"/>
                <p:cNvSpPr/>
                <p:nvPr/>
              </p:nvSpPr>
              <p:spPr>
                <a:xfrm>
                  <a:off x="3450375" y="3038225"/>
                  <a:ext cx="46050" cy="1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2" h="545" extrusionOk="0">
                      <a:moveTo>
                        <a:pt x="942" y="0"/>
                      </a:moveTo>
                      <a:lnTo>
                        <a:pt x="795" y="63"/>
                      </a:lnTo>
                      <a:lnTo>
                        <a:pt x="586" y="230"/>
                      </a:lnTo>
                      <a:lnTo>
                        <a:pt x="481" y="230"/>
                      </a:lnTo>
                      <a:lnTo>
                        <a:pt x="418" y="251"/>
                      </a:lnTo>
                      <a:lnTo>
                        <a:pt x="167" y="251"/>
                      </a:lnTo>
                      <a:lnTo>
                        <a:pt x="188" y="335"/>
                      </a:lnTo>
                      <a:lnTo>
                        <a:pt x="314" y="419"/>
                      </a:lnTo>
                      <a:lnTo>
                        <a:pt x="439" y="377"/>
                      </a:lnTo>
                      <a:lnTo>
                        <a:pt x="439" y="377"/>
                      </a:lnTo>
                      <a:lnTo>
                        <a:pt x="377" y="460"/>
                      </a:lnTo>
                      <a:lnTo>
                        <a:pt x="209" y="460"/>
                      </a:lnTo>
                      <a:lnTo>
                        <a:pt x="105" y="314"/>
                      </a:lnTo>
                      <a:lnTo>
                        <a:pt x="0" y="419"/>
                      </a:lnTo>
                      <a:lnTo>
                        <a:pt x="63" y="481"/>
                      </a:lnTo>
                      <a:lnTo>
                        <a:pt x="63" y="544"/>
                      </a:lnTo>
                      <a:lnTo>
                        <a:pt x="105" y="481"/>
                      </a:lnTo>
                      <a:lnTo>
                        <a:pt x="481" y="481"/>
                      </a:lnTo>
                      <a:lnTo>
                        <a:pt x="586" y="356"/>
                      </a:lnTo>
                      <a:lnTo>
                        <a:pt x="691" y="335"/>
                      </a:lnTo>
                      <a:lnTo>
                        <a:pt x="816" y="251"/>
                      </a:lnTo>
                      <a:lnTo>
                        <a:pt x="900" y="272"/>
                      </a:lnTo>
                      <a:lnTo>
                        <a:pt x="921" y="314"/>
                      </a:lnTo>
                      <a:lnTo>
                        <a:pt x="1004" y="230"/>
                      </a:lnTo>
                      <a:lnTo>
                        <a:pt x="1067" y="209"/>
                      </a:lnTo>
                      <a:lnTo>
                        <a:pt x="1214" y="314"/>
                      </a:lnTo>
                      <a:lnTo>
                        <a:pt x="1318" y="314"/>
                      </a:lnTo>
                      <a:lnTo>
                        <a:pt x="1465" y="356"/>
                      </a:lnTo>
                      <a:lnTo>
                        <a:pt x="1653" y="440"/>
                      </a:lnTo>
                      <a:lnTo>
                        <a:pt x="1779" y="440"/>
                      </a:lnTo>
                      <a:lnTo>
                        <a:pt x="1841" y="356"/>
                      </a:lnTo>
                      <a:lnTo>
                        <a:pt x="1779" y="272"/>
                      </a:lnTo>
                      <a:lnTo>
                        <a:pt x="1737" y="314"/>
                      </a:lnTo>
                      <a:lnTo>
                        <a:pt x="1465" y="147"/>
                      </a:lnTo>
                      <a:lnTo>
                        <a:pt x="1360" y="147"/>
                      </a:lnTo>
                      <a:lnTo>
                        <a:pt x="1172" y="21"/>
                      </a:lnTo>
                      <a:lnTo>
                        <a:pt x="1046" y="21"/>
                      </a:lnTo>
                      <a:lnTo>
                        <a:pt x="942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71" name="Google Shape;671;p35"/>
                <p:cNvSpPr/>
                <p:nvPr/>
              </p:nvSpPr>
              <p:spPr>
                <a:xfrm>
                  <a:off x="3481225" y="3056525"/>
                  <a:ext cx="102025" cy="8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1" h="3244" extrusionOk="0">
                      <a:moveTo>
                        <a:pt x="712" y="0"/>
                      </a:moveTo>
                      <a:lnTo>
                        <a:pt x="565" y="21"/>
                      </a:lnTo>
                      <a:lnTo>
                        <a:pt x="565" y="42"/>
                      </a:lnTo>
                      <a:lnTo>
                        <a:pt x="607" y="210"/>
                      </a:lnTo>
                      <a:lnTo>
                        <a:pt x="565" y="314"/>
                      </a:lnTo>
                      <a:lnTo>
                        <a:pt x="565" y="482"/>
                      </a:lnTo>
                      <a:lnTo>
                        <a:pt x="649" y="565"/>
                      </a:lnTo>
                      <a:lnTo>
                        <a:pt x="628" y="670"/>
                      </a:lnTo>
                      <a:lnTo>
                        <a:pt x="545" y="733"/>
                      </a:lnTo>
                      <a:lnTo>
                        <a:pt x="335" y="775"/>
                      </a:lnTo>
                      <a:lnTo>
                        <a:pt x="189" y="858"/>
                      </a:lnTo>
                      <a:lnTo>
                        <a:pt x="84" y="879"/>
                      </a:lnTo>
                      <a:lnTo>
                        <a:pt x="1" y="1046"/>
                      </a:lnTo>
                      <a:lnTo>
                        <a:pt x="21" y="1005"/>
                      </a:lnTo>
                      <a:lnTo>
                        <a:pt x="105" y="1109"/>
                      </a:lnTo>
                      <a:lnTo>
                        <a:pt x="42" y="1319"/>
                      </a:lnTo>
                      <a:lnTo>
                        <a:pt x="189" y="1507"/>
                      </a:lnTo>
                      <a:lnTo>
                        <a:pt x="314" y="1528"/>
                      </a:lnTo>
                      <a:lnTo>
                        <a:pt x="398" y="1570"/>
                      </a:lnTo>
                      <a:lnTo>
                        <a:pt x="440" y="1486"/>
                      </a:lnTo>
                      <a:lnTo>
                        <a:pt x="545" y="1528"/>
                      </a:lnTo>
                      <a:lnTo>
                        <a:pt x="503" y="1570"/>
                      </a:lnTo>
                      <a:lnTo>
                        <a:pt x="503" y="1674"/>
                      </a:lnTo>
                      <a:lnTo>
                        <a:pt x="545" y="1716"/>
                      </a:lnTo>
                      <a:lnTo>
                        <a:pt x="670" y="1716"/>
                      </a:lnTo>
                      <a:lnTo>
                        <a:pt x="733" y="1904"/>
                      </a:lnTo>
                      <a:lnTo>
                        <a:pt x="879" y="1988"/>
                      </a:lnTo>
                      <a:lnTo>
                        <a:pt x="963" y="2051"/>
                      </a:lnTo>
                      <a:lnTo>
                        <a:pt x="1047" y="2030"/>
                      </a:lnTo>
                      <a:lnTo>
                        <a:pt x="1235" y="1946"/>
                      </a:lnTo>
                      <a:lnTo>
                        <a:pt x="1235" y="1884"/>
                      </a:lnTo>
                      <a:lnTo>
                        <a:pt x="1381" y="1716"/>
                      </a:lnTo>
                      <a:lnTo>
                        <a:pt x="1486" y="1632"/>
                      </a:lnTo>
                      <a:lnTo>
                        <a:pt x="1612" y="1570"/>
                      </a:lnTo>
                      <a:lnTo>
                        <a:pt x="2114" y="1570"/>
                      </a:lnTo>
                      <a:lnTo>
                        <a:pt x="2197" y="1716"/>
                      </a:lnTo>
                      <a:lnTo>
                        <a:pt x="2239" y="1821"/>
                      </a:lnTo>
                      <a:lnTo>
                        <a:pt x="2407" y="2093"/>
                      </a:lnTo>
                      <a:lnTo>
                        <a:pt x="2386" y="2156"/>
                      </a:lnTo>
                      <a:lnTo>
                        <a:pt x="2490" y="2260"/>
                      </a:lnTo>
                      <a:lnTo>
                        <a:pt x="2490" y="2365"/>
                      </a:lnTo>
                      <a:lnTo>
                        <a:pt x="2407" y="2407"/>
                      </a:lnTo>
                      <a:lnTo>
                        <a:pt x="2407" y="2511"/>
                      </a:lnTo>
                      <a:lnTo>
                        <a:pt x="2449" y="2532"/>
                      </a:lnTo>
                      <a:lnTo>
                        <a:pt x="2449" y="2574"/>
                      </a:lnTo>
                      <a:lnTo>
                        <a:pt x="2595" y="2532"/>
                      </a:lnTo>
                      <a:lnTo>
                        <a:pt x="2637" y="2532"/>
                      </a:lnTo>
                      <a:lnTo>
                        <a:pt x="2867" y="2449"/>
                      </a:lnTo>
                      <a:lnTo>
                        <a:pt x="3014" y="2511"/>
                      </a:lnTo>
                      <a:lnTo>
                        <a:pt x="3055" y="2637"/>
                      </a:lnTo>
                      <a:lnTo>
                        <a:pt x="3181" y="2721"/>
                      </a:lnTo>
                      <a:lnTo>
                        <a:pt x="3160" y="2930"/>
                      </a:lnTo>
                      <a:lnTo>
                        <a:pt x="3139" y="3055"/>
                      </a:lnTo>
                      <a:lnTo>
                        <a:pt x="3286" y="3202"/>
                      </a:lnTo>
                      <a:lnTo>
                        <a:pt x="3369" y="3202"/>
                      </a:lnTo>
                      <a:lnTo>
                        <a:pt x="3537" y="3076"/>
                      </a:lnTo>
                      <a:lnTo>
                        <a:pt x="3578" y="3076"/>
                      </a:lnTo>
                      <a:lnTo>
                        <a:pt x="3683" y="3181"/>
                      </a:lnTo>
                      <a:lnTo>
                        <a:pt x="3704" y="3244"/>
                      </a:lnTo>
                      <a:lnTo>
                        <a:pt x="3704" y="3202"/>
                      </a:lnTo>
                      <a:lnTo>
                        <a:pt x="3809" y="3181"/>
                      </a:lnTo>
                      <a:lnTo>
                        <a:pt x="3976" y="2846"/>
                      </a:lnTo>
                      <a:lnTo>
                        <a:pt x="3976" y="2721"/>
                      </a:lnTo>
                      <a:lnTo>
                        <a:pt x="3955" y="2658"/>
                      </a:lnTo>
                      <a:lnTo>
                        <a:pt x="3850" y="2553"/>
                      </a:lnTo>
                      <a:lnTo>
                        <a:pt x="3850" y="2469"/>
                      </a:lnTo>
                      <a:lnTo>
                        <a:pt x="3913" y="2428"/>
                      </a:lnTo>
                      <a:lnTo>
                        <a:pt x="3997" y="2449"/>
                      </a:lnTo>
                      <a:lnTo>
                        <a:pt x="4018" y="2365"/>
                      </a:lnTo>
                      <a:lnTo>
                        <a:pt x="3955" y="2239"/>
                      </a:lnTo>
                      <a:lnTo>
                        <a:pt x="3871" y="2218"/>
                      </a:lnTo>
                      <a:lnTo>
                        <a:pt x="3871" y="2009"/>
                      </a:lnTo>
                      <a:lnTo>
                        <a:pt x="3892" y="1925"/>
                      </a:lnTo>
                      <a:lnTo>
                        <a:pt x="3871" y="1674"/>
                      </a:lnTo>
                      <a:lnTo>
                        <a:pt x="3809" y="1612"/>
                      </a:lnTo>
                      <a:lnTo>
                        <a:pt x="3809" y="1507"/>
                      </a:lnTo>
                      <a:lnTo>
                        <a:pt x="4060" y="1423"/>
                      </a:lnTo>
                      <a:lnTo>
                        <a:pt x="4081" y="1402"/>
                      </a:lnTo>
                      <a:lnTo>
                        <a:pt x="4081" y="1319"/>
                      </a:lnTo>
                      <a:lnTo>
                        <a:pt x="4018" y="1277"/>
                      </a:lnTo>
                      <a:lnTo>
                        <a:pt x="3871" y="1256"/>
                      </a:lnTo>
                      <a:lnTo>
                        <a:pt x="3871" y="1193"/>
                      </a:lnTo>
                      <a:lnTo>
                        <a:pt x="3850" y="1109"/>
                      </a:lnTo>
                      <a:lnTo>
                        <a:pt x="3850" y="1005"/>
                      </a:lnTo>
                      <a:lnTo>
                        <a:pt x="3767" y="1005"/>
                      </a:lnTo>
                      <a:lnTo>
                        <a:pt x="3704" y="1088"/>
                      </a:lnTo>
                      <a:lnTo>
                        <a:pt x="3599" y="1109"/>
                      </a:lnTo>
                      <a:lnTo>
                        <a:pt x="3599" y="1109"/>
                      </a:lnTo>
                      <a:lnTo>
                        <a:pt x="3662" y="963"/>
                      </a:lnTo>
                      <a:lnTo>
                        <a:pt x="3767" y="796"/>
                      </a:lnTo>
                      <a:lnTo>
                        <a:pt x="3767" y="754"/>
                      </a:lnTo>
                      <a:lnTo>
                        <a:pt x="3641" y="733"/>
                      </a:lnTo>
                      <a:lnTo>
                        <a:pt x="3578" y="670"/>
                      </a:lnTo>
                      <a:lnTo>
                        <a:pt x="3599" y="524"/>
                      </a:lnTo>
                      <a:lnTo>
                        <a:pt x="3558" y="377"/>
                      </a:lnTo>
                      <a:lnTo>
                        <a:pt x="3432" y="272"/>
                      </a:lnTo>
                      <a:lnTo>
                        <a:pt x="3390" y="231"/>
                      </a:lnTo>
                      <a:lnTo>
                        <a:pt x="3286" y="252"/>
                      </a:lnTo>
                      <a:lnTo>
                        <a:pt x="3265" y="314"/>
                      </a:lnTo>
                      <a:lnTo>
                        <a:pt x="3118" y="231"/>
                      </a:lnTo>
                      <a:lnTo>
                        <a:pt x="2972" y="231"/>
                      </a:lnTo>
                      <a:lnTo>
                        <a:pt x="2867" y="377"/>
                      </a:lnTo>
                      <a:lnTo>
                        <a:pt x="2804" y="419"/>
                      </a:lnTo>
                      <a:lnTo>
                        <a:pt x="2700" y="482"/>
                      </a:lnTo>
                      <a:lnTo>
                        <a:pt x="2532" y="482"/>
                      </a:lnTo>
                      <a:lnTo>
                        <a:pt x="2407" y="377"/>
                      </a:lnTo>
                      <a:lnTo>
                        <a:pt x="2323" y="356"/>
                      </a:lnTo>
                      <a:lnTo>
                        <a:pt x="2218" y="419"/>
                      </a:lnTo>
                      <a:lnTo>
                        <a:pt x="2135" y="377"/>
                      </a:lnTo>
                      <a:lnTo>
                        <a:pt x="2135" y="272"/>
                      </a:lnTo>
                      <a:lnTo>
                        <a:pt x="2009" y="272"/>
                      </a:lnTo>
                      <a:lnTo>
                        <a:pt x="1967" y="231"/>
                      </a:lnTo>
                      <a:lnTo>
                        <a:pt x="1863" y="210"/>
                      </a:lnTo>
                      <a:lnTo>
                        <a:pt x="1758" y="272"/>
                      </a:lnTo>
                      <a:lnTo>
                        <a:pt x="1570" y="210"/>
                      </a:lnTo>
                      <a:lnTo>
                        <a:pt x="1381" y="210"/>
                      </a:lnTo>
                      <a:lnTo>
                        <a:pt x="1277" y="126"/>
                      </a:lnTo>
                      <a:lnTo>
                        <a:pt x="1047" y="21"/>
                      </a:lnTo>
                      <a:lnTo>
                        <a:pt x="712" y="0"/>
                      </a:lnTo>
                      <a:close/>
                    </a:path>
                  </a:pathLst>
                </a:custGeom>
                <a:solidFill>
                  <a:srgbClr val="4662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672" name="Google Shape;672;p35"/>
              <p:cNvSpPr/>
              <p:nvPr/>
            </p:nvSpPr>
            <p:spPr>
              <a:xfrm>
                <a:off x="3503200" y="3095750"/>
                <a:ext cx="40300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926" extrusionOk="0">
                    <a:moveTo>
                      <a:pt x="733" y="1"/>
                    </a:moveTo>
                    <a:lnTo>
                      <a:pt x="607" y="63"/>
                    </a:lnTo>
                    <a:lnTo>
                      <a:pt x="502" y="147"/>
                    </a:lnTo>
                    <a:lnTo>
                      <a:pt x="356" y="315"/>
                    </a:lnTo>
                    <a:lnTo>
                      <a:pt x="356" y="377"/>
                    </a:lnTo>
                    <a:lnTo>
                      <a:pt x="168" y="461"/>
                    </a:lnTo>
                    <a:lnTo>
                      <a:pt x="84" y="482"/>
                    </a:lnTo>
                    <a:lnTo>
                      <a:pt x="42" y="587"/>
                    </a:lnTo>
                    <a:lnTo>
                      <a:pt x="0" y="670"/>
                    </a:lnTo>
                    <a:lnTo>
                      <a:pt x="105" y="733"/>
                    </a:lnTo>
                    <a:lnTo>
                      <a:pt x="42" y="880"/>
                    </a:lnTo>
                    <a:lnTo>
                      <a:pt x="63" y="963"/>
                    </a:lnTo>
                    <a:lnTo>
                      <a:pt x="168" y="984"/>
                    </a:lnTo>
                    <a:lnTo>
                      <a:pt x="251" y="1172"/>
                    </a:lnTo>
                    <a:lnTo>
                      <a:pt x="251" y="1298"/>
                    </a:lnTo>
                    <a:lnTo>
                      <a:pt x="377" y="1424"/>
                    </a:lnTo>
                    <a:lnTo>
                      <a:pt x="482" y="1382"/>
                    </a:lnTo>
                    <a:lnTo>
                      <a:pt x="482" y="1403"/>
                    </a:lnTo>
                    <a:lnTo>
                      <a:pt x="419" y="1507"/>
                    </a:lnTo>
                    <a:lnTo>
                      <a:pt x="502" y="1591"/>
                    </a:lnTo>
                    <a:lnTo>
                      <a:pt x="586" y="1675"/>
                    </a:lnTo>
                    <a:lnTo>
                      <a:pt x="565" y="1737"/>
                    </a:lnTo>
                    <a:lnTo>
                      <a:pt x="691" y="1779"/>
                    </a:lnTo>
                    <a:lnTo>
                      <a:pt x="1005" y="1926"/>
                    </a:lnTo>
                    <a:lnTo>
                      <a:pt x="1046" y="1926"/>
                    </a:lnTo>
                    <a:lnTo>
                      <a:pt x="1088" y="1842"/>
                    </a:lnTo>
                    <a:lnTo>
                      <a:pt x="1151" y="1696"/>
                    </a:lnTo>
                    <a:lnTo>
                      <a:pt x="1298" y="1633"/>
                    </a:lnTo>
                    <a:lnTo>
                      <a:pt x="1402" y="1507"/>
                    </a:lnTo>
                    <a:lnTo>
                      <a:pt x="1402" y="1403"/>
                    </a:lnTo>
                    <a:lnTo>
                      <a:pt x="1444" y="1256"/>
                    </a:lnTo>
                    <a:lnTo>
                      <a:pt x="1528" y="1214"/>
                    </a:lnTo>
                    <a:lnTo>
                      <a:pt x="1528" y="1152"/>
                    </a:lnTo>
                    <a:lnTo>
                      <a:pt x="1549" y="1005"/>
                    </a:lnTo>
                    <a:lnTo>
                      <a:pt x="1570" y="1005"/>
                    </a:lnTo>
                    <a:lnTo>
                      <a:pt x="1570" y="963"/>
                    </a:lnTo>
                    <a:lnTo>
                      <a:pt x="1528" y="942"/>
                    </a:lnTo>
                    <a:lnTo>
                      <a:pt x="1528" y="838"/>
                    </a:lnTo>
                    <a:lnTo>
                      <a:pt x="1611" y="796"/>
                    </a:lnTo>
                    <a:lnTo>
                      <a:pt x="1611" y="691"/>
                    </a:lnTo>
                    <a:lnTo>
                      <a:pt x="1507" y="587"/>
                    </a:lnTo>
                    <a:lnTo>
                      <a:pt x="1528" y="524"/>
                    </a:lnTo>
                    <a:lnTo>
                      <a:pt x="1360" y="252"/>
                    </a:lnTo>
                    <a:lnTo>
                      <a:pt x="1318" y="147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3" name="Google Shape;673;p35"/>
              <p:cNvSpPr/>
              <p:nvPr/>
            </p:nvSpPr>
            <p:spPr>
              <a:xfrm>
                <a:off x="3529350" y="3117725"/>
                <a:ext cx="586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2512" extrusionOk="0">
                    <a:moveTo>
                      <a:pt x="942" y="1"/>
                    </a:moveTo>
                    <a:lnTo>
                      <a:pt x="712" y="84"/>
                    </a:lnTo>
                    <a:lnTo>
                      <a:pt x="670" y="84"/>
                    </a:lnTo>
                    <a:lnTo>
                      <a:pt x="524" y="126"/>
                    </a:lnTo>
                    <a:lnTo>
                      <a:pt x="503" y="126"/>
                    </a:lnTo>
                    <a:lnTo>
                      <a:pt x="482" y="273"/>
                    </a:lnTo>
                    <a:lnTo>
                      <a:pt x="482" y="335"/>
                    </a:lnTo>
                    <a:lnTo>
                      <a:pt x="398" y="377"/>
                    </a:lnTo>
                    <a:lnTo>
                      <a:pt x="356" y="524"/>
                    </a:lnTo>
                    <a:lnTo>
                      <a:pt x="356" y="628"/>
                    </a:lnTo>
                    <a:lnTo>
                      <a:pt x="252" y="754"/>
                    </a:lnTo>
                    <a:lnTo>
                      <a:pt x="105" y="817"/>
                    </a:lnTo>
                    <a:lnTo>
                      <a:pt x="42" y="963"/>
                    </a:lnTo>
                    <a:lnTo>
                      <a:pt x="0" y="1047"/>
                    </a:lnTo>
                    <a:lnTo>
                      <a:pt x="168" y="1047"/>
                    </a:lnTo>
                    <a:lnTo>
                      <a:pt x="252" y="1109"/>
                    </a:lnTo>
                    <a:lnTo>
                      <a:pt x="210" y="1172"/>
                    </a:lnTo>
                    <a:lnTo>
                      <a:pt x="293" y="1235"/>
                    </a:lnTo>
                    <a:lnTo>
                      <a:pt x="461" y="1444"/>
                    </a:lnTo>
                    <a:lnTo>
                      <a:pt x="524" y="1444"/>
                    </a:lnTo>
                    <a:lnTo>
                      <a:pt x="775" y="1591"/>
                    </a:lnTo>
                    <a:lnTo>
                      <a:pt x="796" y="1591"/>
                    </a:lnTo>
                    <a:lnTo>
                      <a:pt x="1130" y="1967"/>
                    </a:lnTo>
                    <a:lnTo>
                      <a:pt x="1256" y="1988"/>
                    </a:lnTo>
                    <a:lnTo>
                      <a:pt x="1716" y="2302"/>
                    </a:lnTo>
                    <a:lnTo>
                      <a:pt x="2260" y="2511"/>
                    </a:lnTo>
                    <a:lnTo>
                      <a:pt x="2260" y="2386"/>
                    </a:lnTo>
                    <a:lnTo>
                      <a:pt x="2197" y="2281"/>
                    </a:lnTo>
                    <a:lnTo>
                      <a:pt x="2260" y="2156"/>
                    </a:lnTo>
                    <a:lnTo>
                      <a:pt x="2239" y="2072"/>
                    </a:lnTo>
                    <a:lnTo>
                      <a:pt x="2260" y="1967"/>
                    </a:lnTo>
                    <a:lnTo>
                      <a:pt x="2302" y="1884"/>
                    </a:lnTo>
                    <a:lnTo>
                      <a:pt x="2260" y="1800"/>
                    </a:lnTo>
                    <a:lnTo>
                      <a:pt x="2344" y="1758"/>
                    </a:lnTo>
                    <a:lnTo>
                      <a:pt x="2302" y="1653"/>
                    </a:lnTo>
                    <a:lnTo>
                      <a:pt x="2239" y="1633"/>
                    </a:lnTo>
                    <a:lnTo>
                      <a:pt x="2156" y="1570"/>
                    </a:lnTo>
                    <a:lnTo>
                      <a:pt x="2093" y="1465"/>
                    </a:lnTo>
                    <a:lnTo>
                      <a:pt x="2030" y="1444"/>
                    </a:lnTo>
                    <a:lnTo>
                      <a:pt x="1967" y="1444"/>
                    </a:lnTo>
                    <a:lnTo>
                      <a:pt x="1884" y="1361"/>
                    </a:lnTo>
                    <a:lnTo>
                      <a:pt x="1779" y="1361"/>
                    </a:lnTo>
                    <a:lnTo>
                      <a:pt x="1758" y="1381"/>
                    </a:lnTo>
                    <a:lnTo>
                      <a:pt x="1653" y="1361"/>
                    </a:lnTo>
                    <a:lnTo>
                      <a:pt x="1633" y="1256"/>
                    </a:lnTo>
                    <a:lnTo>
                      <a:pt x="1716" y="1151"/>
                    </a:lnTo>
                    <a:lnTo>
                      <a:pt x="1821" y="942"/>
                    </a:lnTo>
                    <a:lnTo>
                      <a:pt x="1758" y="837"/>
                    </a:lnTo>
                    <a:lnTo>
                      <a:pt x="1779" y="796"/>
                    </a:lnTo>
                    <a:lnTo>
                      <a:pt x="1758" y="733"/>
                    </a:lnTo>
                    <a:lnTo>
                      <a:pt x="1653" y="628"/>
                    </a:lnTo>
                    <a:lnTo>
                      <a:pt x="1612" y="628"/>
                    </a:lnTo>
                    <a:lnTo>
                      <a:pt x="1444" y="754"/>
                    </a:lnTo>
                    <a:lnTo>
                      <a:pt x="1361" y="754"/>
                    </a:lnTo>
                    <a:lnTo>
                      <a:pt x="1214" y="607"/>
                    </a:lnTo>
                    <a:lnTo>
                      <a:pt x="1235" y="482"/>
                    </a:lnTo>
                    <a:lnTo>
                      <a:pt x="1256" y="273"/>
                    </a:lnTo>
                    <a:lnTo>
                      <a:pt x="1130" y="189"/>
                    </a:lnTo>
                    <a:lnTo>
                      <a:pt x="1089" y="63"/>
                    </a:lnTo>
                    <a:lnTo>
                      <a:pt x="942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4" name="Google Shape;674;p35"/>
              <p:cNvSpPr/>
              <p:nvPr/>
            </p:nvSpPr>
            <p:spPr>
              <a:xfrm>
                <a:off x="3570150" y="3086875"/>
                <a:ext cx="89475" cy="94175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3767" extrusionOk="0">
                    <a:moveTo>
                      <a:pt x="1905" y="0"/>
                    </a:moveTo>
                    <a:lnTo>
                      <a:pt x="1821" y="63"/>
                    </a:lnTo>
                    <a:lnTo>
                      <a:pt x="1716" y="209"/>
                    </a:lnTo>
                    <a:lnTo>
                      <a:pt x="1549" y="167"/>
                    </a:lnTo>
                    <a:lnTo>
                      <a:pt x="1507" y="105"/>
                    </a:lnTo>
                    <a:lnTo>
                      <a:pt x="1549" y="63"/>
                    </a:lnTo>
                    <a:lnTo>
                      <a:pt x="1381" y="42"/>
                    </a:lnTo>
                    <a:lnTo>
                      <a:pt x="1193" y="84"/>
                    </a:lnTo>
                    <a:lnTo>
                      <a:pt x="1193" y="146"/>
                    </a:lnTo>
                    <a:lnTo>
                      <a:pt x="1151" y="167"/>
                    </a:lnTo>
                    <a:lnTo>
                      <a:pt x="921" y="167"/>
                    </a:lnTo>
                    <a:lnTo>
                      <a:pt x="775" y="84"/>
                    </a:lnTo>
                    <a:lnTo>
                      <a:pt x="712" y="84"/>
                    </a:lnTo>
                    <a:lnTo>
                      <a:pt x="503" y="209"/>
                    </a:lnTo>
                    <a:lnTo>
                      <a:pt x="252" y="293"/>
                    </a:lnTo>
                    <a:lnTo>
                      <a:pt x="252" y="398"/>
                    </a:lnTo>
                    <a:lnTo>
                      <a:pt x="314" y="460"/>
                    </a:lnTo>
                    <a:lnTo>
                      <a:pt x="335" y="711"/>
                    </a:lnTo>
                    <a:lnTo>
                      <a:pt x="314" y="795"/>
                    </a:lnTo>
                    <a:lnTo>
                      <a:pt x="314" y="1004"/>
                    </a:lnTo>
                    <a:lnTo>
                      <a:pt x="398" y="1025"/>
                    </a:lnTo>
                    <a:lnTo>
                      <a:pt x="461" y="1151"/>
                    </a:lnTo>
                    <a:lnTo>
                      <a:pt x="440" y="1235"/>
                    </a:lnTo>
                    <a:lnTo>
                      <a:pt x="356" y="1214"/>
                    </a:lnTo>
                    <a:lnTo>
                      <a:pt x="293" y="1255"/>
                    </a:lnTo>
                    <a:lnTo>
                      <a:pt x="293" y="1339"/>
                    </a:lnTo>
                    <a:lnTo>
                      <a:pt x="398" y="1444"/>
                    </a:lnTo>
                    <a:lnTo>
                      <a:pt x="419" y="1507"/>
                    </a:lnTo>
                    <a:lnTo>
                      <a:pt x="419" y="1632"/>
                    </a:lnTo>
                    <a:lnTo>
                      <a:pt x="252" y="1967"/>
                    </a:lnTo>
                    <a:lnTo>
                      <a:pt x="147" y="1988"/>
                    </a:lnTo>
                    <a:lnTo>
                      <a:pt x="147" y="2030"/>
                    </a:lnTo>
                    <a:lnTo>
                      <a:pt x="126" y="2071"/>
                    </a:lnTo>
                    <a:lnTo>
                      <a:pt x="189" y="2176"/>
                    </a:lnTo>
                    <a:lnTo>
                      <a:pt x="84" y="2385"/>
                    </a:lnTo>
                    <a:lnTo>
                      <a:pt x="1" y="2490"/>
                    </a:lnTo>
                    <a:lnTo>
                      <a:pt x="21" y="2595"/>
                    </a:lnTo>
                    <a:lnTo>
                      <a:pt x="126" y="2615"/>
                    </a:lnTo>
                    <a:lnTo>
                      <a:pt x="147" y="2595"/>
                    </a:lnTo>
                    <a:lnTo>
                      <a:pt x="252" y="2595"/>
                    </a:lnTo>
                    <a:lnTo>
                      <a:pt x="335" y="2678"/>
                    </a:lnTo>
                    <a:lnTo>
                      <a:pt x="398" y="2678"/>
                    </a:lnTo>
                    <a:lnTo>
                      <a:pt x="461" y="2699"/>
                    </a:lnTo>
                    <a:lnTo>
                      <a:pt x="524" y="2804"/>
                    </a:lnTo>
                    <a:lnTo>
                      <a:pt x="607" y="2867"/>
                    </a:lnTo>
                    <a:lnTo>
                      <a:pt x="670" y="2887"/>
                    </a:lnTo>
                    <a:lnTo>
                      <a:pt x="712" y="2992"/>
                    </a:lnTo>
                    <a:lnTo>
                      <a:pt x="628" y="3034"/>
                    </a:lnTo>
                    <a:lnTo>
                      <a:pt x="670" y="3118"/>
                    </a:lnTo>
                    <a:lnTo>
                      <a:pt x="628" y="3201"/>
                    </a:lnTo>
                    <a:lnTo>
                      <a:pt x="607" y="3306"/>
                    </a:lnTo>
                    <a:lnTo>
                      <a:pt x="628" y="3390"/>
                    </a:lnTo>
                    <a:lnTo>
                      <a:pt x="565" y="3515"/>
                    </a:lnTo>
                    <a:lnTo>
                      <a:pt x="628" y="3620"/>
                    </a:lnTo>
                    <a:lnTo>
                      <a:pt x="628" y="3745"/>
                    </a:lnTo>
                    <a:lnTo>
                      <a:pt x="712" y="3766"/>
                    </a:lnTo>
                    <a:lnTo>
                      <a:pt x="879" y="3599"/>
                    </a:lnTo>
                    <a:lnTo>
                      <a:pt x="1026" y="3599"/>
                    </a:lnTo>
                    <a:lnTo>
                      <a:pt x="1068" y="3536"/>
                    </a:lnTo>
                    <a:lnTo>
                      <a:pt x="1465" y="3390"/>
                    </a:lnTo>
                    <a:lnTo>
                      <a:pt x="1465" y="3327"/>
                    </a:lnTo>
                    <a:lnTo>
                      <a:pt x="1674" y="3306"/>
                    </a:lnTo>
                    <a:lnTo>
                      <a:pt x="2449" y="3306"/>
                    </a:lnTo>
                    <a:lnTo>
                      <a:pt x="2742" y="3201"/>
                    </a:lnTo>
                    <a:lnTo>
                      <a:pt x="3014" y="3327"/>
                    </a:lnTo>
                    <a:lnTo>
                      <a:pt x="3034" y="3201"/>
                    </a:lnTo>
                    <a:lnTo>
                      <a:pt x="3139" y="3180"/>
                    </a:lnTo>
                    <a:lnTo>
                      <a:pt x="3223" y="3306"/>
                    </a:lnTo>
                    <a:lnTo>
                      <a:pt x="3244" y="3285"/>
                    </a:lnTo>
                    <a:lnTo>
                      <a:pt x="3348" y="3285"/>
                    </a:lnTo>
                    <a:lnTo>
                      <a:pt x="3453" y="3243"/>
                    </a:lnTo>
                    <a:lnTo>
                      <a:pt x="3453" y="3097"/>
                    </a:lnTo>
                    <a:lnTo>
                      <a:pt x="3390" y="2992"/>
                    </a:lnTo>
                    <a:lnTo>
                      <a:pt x="3265" y="2971"/>
                    </a:lnTo>
                    <a:lnTo>
                      <a:pt x="3244" y="2804"/>
                    </a:lnTo>
                    <a:lnTo>
                      <a:pt x="3160" y="2595"/>
                    </a:lnTo>
                    <a:lnTo>
                      <a:pt x="3076" y="2511"/>
                    </a:lnTo>
                    <a:lnTo>
                      <a:pt x="3118" y="2469"/>
                    </a:lnTo>
                    <a:lnTo>
                      <a:pt x="3139" y="2448"/>
                    </a:lnTo>
                    <a:lnTo>
                      <a:pt x="3139" y="2176"/>
                    </a:lnTo>
                    <a:lnTo>
                      <a:pt x="3181" y="2092"/>
                    </a:lnTo>
                    <a:lnTo>
                      <a:pt x="3223" y="1967"/>
                    </a:lnTo>
                    <a:lnTo>
                      <a:pt x="3244" y="1883"/>
                    </a:lnTo>
                    <a:lnTo>
                      <a:pt x="3244" y="1758"/>
                    </a:lnTo>
                    <a:lnTo>
                      <a:pt x="3432" y="1507"/>
                    </a:lnTo>
                    <a:lnTo>
                      <a:pt x="3537" y="1423"/>
                    </a:lnTo>
                    <a:lnTo>
                      <a:pt x="3537" y="1318"/>
                    </a:lnTo>
                    <a:lnTo>
                      <a:pt x="3578" y="1193"/>
                    </a:lnTo>
                    <a:lnTo>
                      <a:pt x="3537" y="1025"/>
                    </a:lnTo>
                    <a:lnTo>
                      <a:pt x="3453" y="942"/>
                    </a:lnTo>
                    <a:lnTo>
                      <a:pt x="3453" y="879"/>
                    </a:lnTo>
                    <a:lnTo>
                      <a:pt x="3390" y="732"/>
                    </a:lnTo>
                    <a:lnTo>
                      <a:pt x="3453" y="565"/>
                    </a:lnTo>
                    <a:lnTo>
                      <a:pt x="3453" y="502"/>
                    </a:lnTo>
                    <a:lnTo>
                      <a:pt x="3327" y="502"/>
                    </a:lnTo>
                    <a:lnTo>
                      <a:pt x="3244" y="418"/>
                    </a:lnTo>
                    <a:lnTo>
                      <a:pt x="3160" y="418"/>
                    </a:lnTo>
                    <a:lnTo>
                      <a:pt x="3055" y="502"/>
                    </a:lnTo>
                    <a:lnTo>
                      <a:pt x="2930" y="523"/>
                    </a:lnTo>
                    <a:lnTo>
                      <a:pt x="2742" y="460"/>
                    </a:lnTo>
                    <a:lnTo>
                      <a:pt x="2658" y="356"/>
                    </a:lnTo>
                    <a:lnTo>
                      <a:pt x="2553" y="293"/>
                    </a:lnTo>
                    <a:lnTo>
                      <a:pt x="2449" y="293"/>
                    </a:lnTo>
                    <a:lnTo>
                      <a:pt x="2407" y="251"/>
                    </a:lnTo>
                    <a:lnTo>
                      <a:pt x="2302" y="251"/>
                    </a:lnTo>
                    <a:lnTo>
                      <a:pt x="2093" y="146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5" name="Google Shape;675;p35"/>
              <p:cNvSpPr/>
              <p:nvPr/>
            </p:nvSpPr>
            <p:spPr>
              <a:xfrm>
                <a:off x="3647050" y="3079025"/>
                <a:ext cx="61225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3830" extrusionOk="0">
                    <a:moveTo>
                      <a:pt x="1674" y="0"/>
                    </a:moveTo>
                    <a:lnTo>
                      <a:pt x="1549" y="63"/>
                    </a:lnTo>
                    <a:lnTo>
                      <a:pt x="1402" y="63"/>
                    </a:lnTo>
                    <a:lnTo>
                      <a:pt x="1193" y="105"/>
                    </a:lnTo>
                    <a:lnTo>
                      <a:pt x="419" y="105"/>
                    </a:lnTo>
                    <a:lnTo>
                      <a:pt x="210" y="147"/>
                    </a:lnTo>
                    <a:lnTo>
                      <a:pt x="189" y="272"/>
                    </a:lnTo>
                    <a:lnTo>
                      <a:pt x="251" y="460"/>
                    </a:lnTo>
                    <a:lnTo>
                      <a:pt x="293" y="502"/>
                    </a:lnTo>
                    <a:lnTo>
                      <a:pt x="377" y="670"/>
                    </a:lnTo>
                    <a:lnTo>
                      <a:pt x="377" y="816"/>
                    </a:lnTo>
                    <a:lnTo>
                      <a:pt x="377" y="879"/>
                    </a:lnTo>
                    <a:lnTo>
                      <a:pt x="314" y="1046"/>
                    </a:lnTo>
                    <a:lnTo>
                      <a:pt x="377" y="1193"/>
                    </a:lnTo>
                    <a:lnTo>
                      <a:pt x="377" y="1256"/>
                    </a:lnTo>
                    <a:lnTo>
                      <a:pt x="461" y="1339"/>
                    </a:lnTo>
                    <a:lnTo>
                      <a:pt x="502" y="1507"/>
                    </a:lnTo>
                    <a:lnTo>
                      <a:pt x="461" y="1632"/>
                    </a:lnTo>
                    <a:lnTo>
                      <a:pt x="461" y="1737"/>
                    </a:lnTo>
                    <a:lnTo>
                      <a:pt x="356" y="1821"/>
                    </a:lnTo>
                    <a:lnTo>
                      <a:pt x="168" y="2072"/>
                    </a:lnTo>
                    <a:lnTo>
                      <a:pt x="168" y="2197"/>
                    </a:lnTo>
                    <a:lnTo>
                      <a:pt x="147" y="2281"/>
                    </a:lnTo>
                    <a:lnTo>
                      <a:pt x="105" y="2406"/>
                    </a:lnTo>
                    <a:lnTo>
                      <a:pt x="63" y="2490"/>
                    </a:lnTo>
                    <a:lnTo>
                      <a:pt x="63" y="2762"/>
                    </a:lnTo>
                    <a:lnTo>
                      <a:pt x="42" y="2783"/>
                    </a:lnTo>
                    <a:lnTo>
                      <a:pt x="0" y="2825"/>
                    </a:lnTo>
                    <a:lnTo>
                      <a:pt x="84" y="2909"/>
                    </a:lnTo>
                    <a:lnTo>
                      <a:pt x="168" y="3118"/>
                    </a:lnTo>
                    <a:lnTo>
                      <a:pt x="189" y="3285"/>
                    </a:lnTo>
                    <a:lnTo>
                      <a:pt x="314" y="3306"/>
                    </a:lnTo>
                    <a:lnTo>
                      <a:pt x="377" y="3411"/>
                    </a:lnTo>
                    <a:lnTo>
                      <a:pt x="377" y="3557"/>
                    </a:lnTo>
                    <a:lnTo>
                      <a:pt x="272" y="3599"/>
                    </a:lnTo>
                    <a:lnTo>
                      <a:pt x="168" y="3599"/>
                    </a:lnTo>
                    <a:lnTo>
                      <a:pt x="147" y="3620"/>
                    </a:lnTo>
                    <a:lnTo>
                      <a:pt x="168" y="3662"/>
                    </a:lnTo>
                    <a:lnTo>
                      <a:pt x="482" y="3725"/>
                    </a:lnTo>
                    <a:lnTo>
                      <a:pt x="712" y="3829"/>
                    </a:lnTo>
                    <a:lnTo>
                      <a:pt x="1214" y="3599"/>
                    </a:lnTo>
                    <a:lnTo>
                      <a:pt x="1549" y="3557"/>
                    </a:lnTo>
                    <a:lnTo>
                      <a:pt x="1863" y="3306"/>
                    </a:lnTo>
                    <a:lnTo>
                      <a:pt x="2135" y="3181"/>
                    </a:lnTo>
                    <a:lnTo>
                      <a:pt x="2448" y="3118"/>
                    </a:lnTo>
                    <a:lnTo>
                      <a:pt x="2386" y="3034"/>
                    </a:lnTo>
                    <a:lnTo>
                      <a:pt x="2302" y="2971"/>
                    </a:lnTo>
                    <a:lnTo>
                      <a:pt x="2260" y="2929"/>
                    </a:lnTo>
                    <a:lnTo>
                      <a:pt x="2197" y="2804"/>
                    </a:lnTo>
                    <a:lnTo>
                      <a:pt x="2176" y="2657"/>
                    </a:lnTo>
                    <a:lnTo>
                      <a:pt x="2197" y="2490"/>
                    </a:lnTo>
                    <a:lnTo>
                      <a:pt x="2197" y="2448"/>
                    </a:lnTo>
                    <a:lnTo>
                      <a:pt x="2260" y="2302"/>
                    </a:lnTo>
                    <a:lnTo>
                      <a:pt x="2260" y="1967"/>
                    </a:lnTo>
                    <a:lnTo>
                      <a:pt x="2197" y="1883"/>
                    </a:lnTo>
                    <a:lnTo>
                      <a:pt x="2239" y="1674"/>
                    </a:lnTo>
                    <a:lnTo>
                      <a:pt x="2176" y="1611"/>
                    </a:lnTo>
                    <a:lnTo>
                      <a:pt x="2239" y="1528"/>
                    </a:lnTo>
                    <a:lnTo>
                      <a:pt x="2197" y="1423"/>
                    </a:lnTo>
                    <a:lnTo>
                      <a:pt x="2155" y="1360"/>
                    </a:lnTo>
                    <a:lnTo>
                      <a:pt x="2176" y="1297"/>
                    </a:lnTo>
                    <a:lnTo>
                      <a:pt x="2197" y="1214"/>
                    </a:lnTo>
                    <a:lnTo>
                      <a:pt x="2197" y="1004"/>
                    </a:lnTo>
                    <a:lnTo>
                      <a:pt x="2155" y="1004"/>
                    </a:lnTo>
                    <a:lnTo>
                      <a:pt x="2093" y="942"/>
                    </a:lnTo>
                    <a:lnTo>
                      <a:pt x="2093" y="732"/>
                    </a:lnTo>
                    <a:lnTo>
                      <a:pt x="2135" y="586"/>
                    </a:lnTo>
                    <a:lnTo>
                      <a:pt x="1988" y="502"/>
                    </a:lnTo>
                    <a:lnTo>
                      <a:pt x="1946" y="419"/>
                    </a:lnTo>
                    <a:lnTo>
                      <a:pt x="1821" y="293"/>
                    </a:lnTo>
                    <a:lnTo>
                      <a:pt x="1821" y="209"/>
                    </a:lnTo>
                    <a:lnTo>
                      <a:pt x="1758" y="168"/>
                    </a:lnTo>
                    <a:lnTo>
                      <a:pt x="1716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6" name="Google Shape;676;p35"/>
              <p:cNvSpPr/>
              <p:nvPr/>
            </p:nvSpPr>
            <p:spPr>
              <a:xfrm>
                <a:off x="3689950" y="3079025"/>
                <a:ext cx="29300" cy="77950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3118" extrusionOk="0">
                    <a:moveTo>
                      <a:pt x="0" y="0"/>
                    </a:moveTo>
                    <a:lnTo>
                      <a:pt x="42" y="168"/>
                    </a:lnTo>
                    <a:lnTo>
                      <a:pt x="105" y="209"/>
                    </a:lnTo>
                    <a:lnTo>
                      <a:pt x="105" y="293"/>
                    </a:lnTo>
                    <a:lnTo>
                      <a:pt x="230" y="419"/>
                    </a:lnTo>
                    <a:lnTo>
                      <a:pt x="272" y="502"/>
                    </a:lnTo>
                    <a:lnTo>
                      <a:pt x="419" y="586"/>
                    </a:lnTo>
                    <a:lnTo>
                      <a:pt x="377" y="732"/>
                    </a:lnTo>
                    <a:lnTo>
                      <a:pt x="377" y="942"/>
                    </a:lnTo>
                    <a:lnTo>
                      <a:pt x="439" y="1004"/>
                    </a:lnTo>
                    <a:lnTo>
                      <a:pt x="481" y="1004"/>
                    </a:lnTo>
                    <a:lnTo>
                      <a:pt x="481" y="1214"/>
                    </a:lnTo>
                    <a:lnTo>
                      <a:pt x="460" y="1297"/>
                    </a:lnTo>
                    <a:lnTo>
                      <a:pt x="439" y="1360"/>
                    </a:lnTo>
                    <a:lnTo>
                      <a:pt x="481" y="1423"/>
                    </a:lnTo>
                    <a:lnTo>
                      <a:pt x="523" y="1528"/>
                    </a:lnTo>
                    <a:lnTo>
                      <a:pt x="460" y="1611"/>
                    </a:lnTo>
                    <a:lnTo>
                      <a:pt x="523" y="1674"/>
                    </a:lnTo>
                    <a:lnTo>
                      <a:pt x="481" y="1883"/>
                    </a:lnTo>
                    <a:lnTo>
                      <a:pt x="544" y="1967"/>
                    </a:lnTo>
                    <a:lnTo>
                      <a:pt x="544" y="2302"/>
                    </a:lnTo>
                    <a:lnTo>
                      <a:pt x="481" y="2448"/>
                    </a:lnTo>
                    <a:lnTo>
                      <a:pt x="481" y="2490"/>
                    </a:lnTo>
                    <a:lnTo>
                      <a:pt x="460" y="2657"/>
                    </a:lnTo>
                    <a:lnTo>
                      <a:pt x="481" y="2804"/>
                    </a:lnTo>
                    <a:lnTo>
                      <a:pt x="544" y="2929"/>
                    </a:lnTo>
                    <a:lnTo>
                      <a:pt x="586" y="2971"/>
                    </a:lnTo>
                    <a:lnTo>
                      <a:pt x="670" y="3034"/>
                    </a:lnTo>
                    <a:lnTo>
                      <a:pt x="732" y="3118"/>
                    </a:lnTo>
                    <a:lnTo>
                      <a:pt x="774" y="3118"/>
                    </a:lnTo>
                    <a:lnTo>
                      <a:pt x="1088" y="2929"/>
                    </a:lnTo>
                    <a:lnTo>
                      <a:pt x="1151" y="2929"/>
                    </a:lnTo>
                    <a:lnTo>
                      <a:pt x="1172" y="2825"/>
                    </a:lnTo>
                    <a:lnTo>
                      <a:pt x="1088" y="2699"/>
                    </a:lnTo>
                    <a:lnTo>
                      <a:pt x="1088" y="2553"/>
                    </a:lnTo>
                    <a:lnTo>
                      <a:pt x="1046" y="2385"/>
                    </a:lnTo>
                    <a:lnTo>
                      <a:pt x="1067" y="1716"/>
                    </a:lnTo>
                    <a:lnTo>
                      <a:pt x="1067" y="1611"/>
                    </a:lnTo>
                    <a:lnTo>
                      <a:pt x="1109" y="1528"/>
                    </a:lnTo>
                    <a:lnTo>
                      <a:pt x="1109" y="1402"/>
                    </a:lnTo>
                    <a:lnTo>
                      <a:pt x="1088" y="1297"/>
                    </a:lnTo>
                    <a:lnTo>
                      <a:pt x="1088" y="1130"/>
                    </a:lnTo>
                    <a:lnTo>
                      <a:pt x="1046" y="900"/>
                    </a:lnTo>
                    <a:lnTo>
                      <a:pt x="900" y="586"/>
                    </a:lnTo>
                    <a:lnTo>
                      <a:pt x="858" y="565"/>
                    </a:lnTo>
                    <a:lnTo>
                      <a:pt x="774" y="481"/>
                    </a:lnTo>
                    <a:lnTo>
                      <a:pt x="649" y="398"/>
                    </a:lnTo>
                    <a:lnTo>
                      <a:pt x="628" y="209"/>
                    </a:lnTo>
                    <a:lnTo>
                      <a:pt x="649" y="16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7" name="Google Shape;677;p35"/>
              <p:cNvSpPr/>
              <p:nvPr/>
            </p:nvSpPr>
            <p:spPr>
              <a:xfrm>
                <a:off x="3705625" y="3059150"/>
                <a:ext cx="45025" cy="9417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3767" extrusionOk="0">
                    <a:moveTo>
                      <a:pt x="1047" y="0"/>
                    </a:moveTo>
                    <a:lnTo>
                      <a:pt x="984" y="105"/>
                    </a:lnTo>
                    <a:lnTo>
                      <a:pt x="1005" y="147"/>
                    </a:lnTo>
                    <a:lnTo>
                      <a:pt x="900" y="209"/>
                    </a:lnTo>
                    <a:lnTo>
                      <a:pt x="838" y="209"/>
                    </a:lnTo>
                    <a:lnTo>
                      <a:pt x="838" y="272"/>
                    </a:lnTo>
                    <a:lnTo>
                      <a:pt x="691" y="439"/>
                    </a:lnTo>
                    <a:lnTo>
                      <a:pt x="628" y="439"/>
                    </a:lnTo>
                    <a:lnTo>
                      <a:pt x="440" y="544"/>
                    </a:lnTo>
                    <a:lnTo>
                      <a:pt x="356" y="523"/>
                    </a:lnTo>
                    <a:lnTo>
                      <a:pt x="252" y="565"/>
                    </a:lnTo>
                    <a:lnTo>
                      <a:pt x="252" y="670"/>
                    </a:lnTo>
                    <a:lnTo>
                      <a:pt x="168" y="753"/>
                    </a:lnTo>
                    <a:lnTo>
                      <a:pt x="168" y="858"/>
                    </a:lnTo>
                    <a:lnTo>
                      <a:pt x="43" y="900"/>
                    </a:lnTo>
                    <a:lnTo>
                      <a:pt x="22" y="963"/>
                    </a:lnTo>
                    <a:lnTo>
                      <a:pt x="1" y="1004"/>
                    </a:lnTo>
                    <a:lnTo>
                      <a:pt x="22" y="1193"/>
                    </a:lnTo>
                    <a:lnTo>
                      <a:pt x="147" y="1276"/>
                    </a:lnTo>
                    <a:lnTo>
                      <a:pt x="231" y="1360"/>
                    </a:lnTo>
                    <a:lnTo>
                      <a:pt x="273" y="1381"/>
                    </a:lnTo>
                    <a:lnTo>
                      <a:pt x="419" y="1695"/>
                    </a:lnTo>
                    <a:lnTo>
                      <a:pt x="461" y="1925"/>
                    </a:lnTo>
                    <a:lnTo>
                      <a:pt x="461" y="2092"/>
                    </a:lnTo>
                    <a:lnTo>
                      <a:pt x="482" y="2197"/>
                    </a:lnTo>
                    <a:lnTo>
                      <a:pt x="482" y="2323"/>
                    </a:lnTo>
                    <a:lnTo>
                      <a:pt x="440" y="2406"/>
                    </a:lnTo>
                    <a:lnTo>
                      <a:pt x="440" y="2511"/>
                    </a:lnTo>
                    <a:lnTo>
                      <a:pt x="419" y="3180"/>
                    </a:lnTo>
                    <a:lnTo>
                      <a:pt x="461" y="3348"/>
                    </a:lnTo>
                    <a:lnTo>
                      <a:pt x="461" y="3494"/>
                    </a:lnTo>
                    <a:lnTo>
                      <a:pt x="545" y="3620"/>
                    </a:lnTo>
                    <a:lnTo>
                      <a:pt x="524" y="3724"/>
                    </a:lnTo>
                    <a:lnTo>
                      <a:pt x="733" y="3766"/>
                    </a:lnTo>
                    <a:lnTo>
                      <a:pt x="1110" y="3620"/>
                    </a:lnTo>
                    <a:lnTo>
                      <a:pt x="1152" y="3620"/>
                    </a:lnTo>
                    <a:lnTo>
                      <a:pt x="1110" y="3515"/>
                    </a:lnTo>
                    <a:lnTo>
                      <a:pt x="1152" y="3243"/>
                    </a:lnTo>
                    <a:lnTo>
                      <a:pt x="1110" y="3139"/>
                    </a:lnTo>
                    <a:lnTo>
                      <a:pt x="1152" y="3055"/>
                    </a:lnTo>
                    <a:lnTo>
                      <a:pt x="1110" y="2825"/>
                    </a:lnTo>
                    <a:lnTo>
                      <a:pt x="1110" y="2720"/>
                    </a:lnTo>
                    <a:lnTo>
                      <a:pt x="1110" y="2657"/>
                    </a:lnTo>
                    <a:lnTo>
                      <a:pt x="1089" y="2616"/>
                    </a:lnTo>
                    <a:lnTo>
                      <a:pt x="1110" y="2553"/>
                    </a:lnTo>
                    <a:lnTo>
                      <a:pt x="1089" y="2469"/>
                    </a:lnTo>
                    <a:lnTo>
                      <a:pt x="1089" y="2427"/>
                    </a:lnTo>
                    <a:lnTo>
                      <a:pt x="1089" y="2302"/>
                    </a:lnTo>
                    <a:lnTo>
                      <a:pt x="1110" y="2218"/>
                    </a:lnTo>
                    <a:lnTo>
                      <a:pt x="1110" y="2113"/>
                    </a:lnTo>
                    <a:lnTo>
                      <a:pt x="1152" y="2051"/>
                    </a:lnTo>
                    <a:lnTo>
                      <a:pt x="1256" y="2009"/>
                    </a:lnTo>
                    <a:lnTo>
                      <a:pt x="1298" y="2009"/>
                    </a:lnTo>
                    <a:lnTo>
                      <a:pt x="1361" y="1946"/>
                    </a:lnTo>
                    <a:lnTo>
                      <a:pt x="1403" y="1841"/>
                    </a:lnTo>
                    <a:lnTo>
                      <a:pt x="1486" y="1716"/>
                    </a:lnTo>
                    <a:lnTo>
                      <a:pt x="1528" y="1611"/>
                    </a:lnTo>
                    <a:lnTo>
                      <a:pt x="1612" y="1569"/>
                    </a:lnTo>
                    <a:lnTo>
                      <a:pt x="1696" y="1569"/>
                    </a:lnTo>
                    <a:lnTo>
                      <a:pt x="1716" y="1507"/>
                    </a:lnTo>
                    <a:lnTo>
                      <a:pt x="1591" y="1381"/>
                    </a:lnTo>
                    <a:lnTo>
                      <a:pt x="1591" y="1318"/>
                    </a:lnTo>
                    <a:lnTo>
                      <a:pt x="1633" y="1255"/>
                    </a:lnTo>
                    <a:lnTo>
                      <a:pt x="1779" y="1255"/>
                    </a:lnTo>
                    <a:lnTo>
                      <a:pt x="1800" y="1172"/>
                    </a:lnTo>
                    <a:lnTo>
                      <a:pt x="1737" y="963"/>
                    </a:lnTo>
                    <a:lnTo>
                      <a:pt x="1716" y="837"/>
                    </a:lnTo>
                    <a:lnTo>
                      <a:pt x="1570" y="691"/>
                    </a:lnTo>
                    <a:lnTo>
                      <a:pt x="1528" y="628"/>
                    </a:lnTo>
                    <a:lnTo>
                      <a:pt x="1570" y="481"/>
                    </a:lnTo>
                    <a:lnTo>
                      <a:pt x="1591" y="481"/>
                    </a:lnTo>
                    <a:lnTo>
                      <a:pt x="1465" y="314"/>
                    </a:lnTo>
                    <a:lnTo>
                      <a:pt x="1319" y="272"/>
                    </a:lnTo>
                    <a:lnTo>
                      <a:pt x="1214" y="147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8" name="Google Shape;678;p35"/>
              <p:cNvSpPr/>
              <p:nvPr/>
            </p:nvSpPr>
            <p:spPr>
              <a:xfrm>
                <a:off x="3881925" y="2896975"/>
                <a:ext cx="150650" cy="239600"/>
              </a:xfrm>
              <a:custGeom>
                <a:avLst/>
                <a:gdLst/>
                <a:ahLst/>
                <a:cxnLst/>
                <a:rect l="l" t="t" r="r" b="b"/>
                <a:pathLst>
                  <a:path w="6026" h="9584" extrusionOk="0">
                    <a:moveTo>
                      <a:pt x="1318" y="1"/>
                    </a:moveTo>
                    <a:lnTo>
                      <a:pt x="690" y="252"/>
                    </a:lnTo>
                    <a:lnTo>
                      <a:pt x="732" y="336"/>
                    </a:lnTo>
                    <a:lnTo>
                      <a:pt x="1025" y="1110"/>
                    </a:lnTo>
                    <a:lnTo>
                      <a:pt x="1004" y="1277"/>
                    </a:lnTo>
                    <a:lnTo>
                      <a:pt x="962" y="1361"/>
                    </a:lnTo>
                    <a:lnTo>
                      <a:pt x="1360" y="1821"/>
                    </a:lnTo>
                    <a:lnTo>
                      <a:pt x="1339" y="2030"/>
                    </a:lnTo>
                    <a:lnTo>
                      <a:pt x="1255" y="2114"/>
                    </a:lnTo>
                    <a:lnTo>
                      <a:pt x="1109" y="3202"/>
                    </a:lnTo>
                    <a:lnTo>
                      <a:pt x="1130" y="4039"/>
                    </a:lnTo>
                    <a:lnTo>
                      <a:pt x="167" y="5022"/>
                    </a:lnTo>
                    <a:lnTo>
                      <a:pt x="126" y="5085"/>
                    </a:lnTo>
                    <a:lnTo>
                      <a:pt x="0" y="5085"/>
                    </a:lnTo>
                    <a:lnTo>
                      <a:pt x="0" y="5169"/>
                    </a:lnTo>
                    <a:lnTo>
                      <a:pt x="21" y="5901"/>
                    </a:lnTo>
                    <a:lnTo>
                      <a:pt x="105" y="5922"/>
                    </a:lnTo>
                    <a:lnTo>
                      <a:pt x="272" y="6131"/>
                    </a:lnTo>
                    <a:lnTo>
                      <a:pt x="335" y="6278"/>
                    </a:lnTo>
                    <a:lnTo>
                      <a:pt x="628" y="6424"/>
                    </a:lnTo>
                    <a:lnTo>
                      <a:pt x="753" y="6529"/>
                    </a:lnTo>
                    <a:lnTo>
                      <a:pt x="795" y="6717"/>
                    </a:lnTo>
                    <a:lnTo>
                      <a:pt x="837" y="6759"/>
                    </a:lnTo>
                    <a:lnTo>
                      <a:pt x="858" y="6864"/>
                    </a:lnTo>
                    <a:lnTo>
                      <a:pt x="942" y="7031"/>
                    </a:lnTo>
                    <a:lnTo>
                      <a:pt x="942" y="7115"/>
                    </a:lnTo>
                    <a:lnTo>
                      <a:pt x="921" y="7157"/>
                    </a:lnTo>
                    <a:lnTo>
                      <a:pt x="900" y="7219"/>
                    </a:lnTo>
                    <a:lnTo>
                      <a:pt x="962" y="7282"/>
                    </a:lnTo>
                    <a:lnTo>
                      <a:pt x="921" y="7429"/>
                    </a:lnTo>
                    <a:lnTo>
                      <a:pt x="837" y="7491"/>
                    </a:lnTo>
                    <a:lnTo>
                      <a:pt x="858" y="7596"/>
                    </a:lnTo>
                    <a:lnTo>
                      <a:pt x="962" y="7763"/>
                    </a:lnTo>
                    <a:lnTo>
                      <a:pt x="1046" y="7805"/>
                    </a:lnTo>
                    <a:lnTo>
                      <a:pt x="1067" y="7910"/>
                    </a:lnTo>
                    <a:lnTo>
                      <a:pt x="1234" y="8056"/>
                    </a:lnTo>
                    <a:lnTo>
                      <a:pt x="1276" y="8077"/>
                    </a:lnTo>
                    <a:lnTo>
                      <a:pt x="1234" y="8119"/>
                    </a:lnTo>
                    <a:lnTo>
                      <a:pt x="1151" y="8098"/>
                    </a:lnTo>
                    <a:lnTo>
                      <a:pt x="1067" y="8077"/>
                    </a:lnTo>
                    <a:lnTo>
                      <a:pt x="942" y="8056"/>
                    </a:lnTo>
                    <a:lnTo>
                      <a:pt x="900" y="8077"/>
                    </a:lnTo>
                    <a:lnTo>
                      <a:pt x="795" y="8056"/>
                    </a:lnTo>
                    <a:lnTo>
                      <a:pt x="690" y="8077"/>
                    </a:lnTo>
                    <a:lnTo>
                      <a:pt x="628" y="8056"/>
                    </a:lnTo>
                    <a:lnTo>
                      <a:pt x="439" y="8056"/>
                    </a:lnTo>
                    <a:lnTo>
                      <a:pt x="439" y="8161"/>
                    </a:lnTo>
                    <a:lnTo>
                      <a:pt x="418" y="8203"/>
                    </a:lnTo>
                    <a:lnTo>
                      <a:pt x="418" y="8307"/>
                    </a:lnTo>
                    <a:lnTo>
                      <a:pt x="418" y="8370"/>
                    </a:lnTo>
                    <a:lnTo>
                      <a:pt x="502" y="8412"/>
                    </a:lnTo>
                    <a:lnTo>
                      <a:pt x="502" y="8496"/>
                    </a:lnTo>
                    <a:lnTo>
                      <a:pt x="607" y="8517"/>
                    </a:lnTo>
                    <a:lnTo>
                      <a:pt x="816" y="8705"/>
                    </a:lnTo>
                    <a:lnTo>
                      <a:pt x="1025" y="8914"/>
                    </a:lnTo>
                    <a:lnTo>
                      <a:pt x="1109" y="8998"/>
                    </a:lnTo>
                    <a:lnTo>
                      <a:pt x="1214" y="9144"/>
                    </a:lnTo>
                    <a:lnTo>
                      <a:pt x="1276" y="9312"/>
                    </a:lnTo>
                    <a:lnTo>
                      <a:pt x="1318" y="9416"/>
                    </a:lnTo>
                    <a:lnTo>
                      <a:pt x="1360" y="9458"/>
                    </a:lnTo>
                    <a:lnTo>
                      <a:pt x="1381" y="9584"/>
                    </a:lnTo>
                    <a:lnTo>
                      <a:pt x="1486" y="9584"/>
                    </a:lnTo>
                    <a:lnTo>
                      <a:pt x="1590" y="9563"/>
                    </a:lnTo>
                    <a:lnTo>
                      <a:pt x="1758" y="9563"/>
                    </a:lnTo>
                    <a:lnTo>
                      <a:pt x="1799" y="9437"/>
                    </a:lnTo>
                    <a:lnTo>
                      <a:pt x="1799" y="9312"/>
                    </a:lnTo>
                    <a:lnTo>
                      <a:pt x="1883" y="9249"/>
                    </a:lnTo>
                    <a:lnTo>
                      <a:pt x="1946" y="9312"/>
                    </a:lnTo>
                    <a:lnTo>
                      <a:pt x="1988" y="9437"/>
                    </a:lnTo>
                    <a:lnTo>
                      <a:pt x="2051" y="9479"/>
                    </a:lnTo>
                    <a:lnTo>
                      <a:pt x="2155" y="9458"/>
                    </a:lnTo>
                    <a:lnTo>
                      <a:pt x="2281" y="9354"/>
                    </a:lnTo>
                    <a:lnTo>
                      <a:pt x="2469" y="9312"/>
                    </a:lnTo>
                    <a:lnTo>
                      <a:pt x="2595" y="9207"/>
                    </a:lnTo>
                    <a:lnTo>
                      <a:pt x="2929" y="9123"/>
                    </a:lnTo>
                    <a:lnTo>
                      <a:pt x="3097" y="9123"/>
                    </a:lnTo>
                    <a:lnTo>
                      <a:pt x="3159" y="9019"/>
                    </a:lnTo>
                    <a:lnTo>
                      <a:pt x="3327" y="8914"/>
                    </a:lnTo>
                    <a:lnTo>
                      <a:pt x="3306" y="8831"/>
                    </a:lnTo>
                    <a:lnTo>
                      <a:pt x="3243" y="8831"/>
                    </a:lnTo>
                    <a:lnTo>
                      <a:pt x="3139" y="8726"/>
                    </a:lnTo>
                    <a:lnTo>
                      <a:pt x="3159" y="8621"/>
                    </a:lnTo>
                    <a:lnTo>
                      <a:pt x="3243" y="8579"/>
                    </a:lnTo>
                    <a:lnTo>
                      <a:pt x="3327" y="8600"/>
                    </a:lnTo>
                    <a:lnTo>
                      <a:pt x="3452" y="8579"/>
                    </a:lnTo>
                    <a:lnTo>
                      <a:pt x="3557" y="8621"/>
                    </a:lnTo>
                    <a:lnTo>
                      <a:pt x="3683" y="8642"/>
                    </a:lnTo>
                    <a:lnTo>
                      <a:pt x="3850" y="8621"/>
                    </a:lnTo>
                    <a:lnTo>
                      <a:pt x="4080" y="8600"/>
                    </a:lnTo>
                    <a:lnTo>
                      <a:pt x="4185" y="8517"/>
                    </a:lnTo>
                    <a:lnTo>
                      <a:pt x="4289" y="8475"/>
                    </a:lnTo>
                    <a:lnTo>
                      <a:pt x="4310" y="8370"/>
                    </a:lnTo>
                    <a:lnTo>
                      <a:pt x="4289" y="8286"/>
                    </a:lnTo>
                    <a:lnTo>
                      <a:pt x="4310" y="8182"/>
                    </a:lnTo>
                    <a:lnTo>
                      <a:pt x="4394" y="8119"/>
                    </a:lnTo>
                    <a:lnTo>
                      <a:pt x="4394" y="8056"/>
                    </a:lnTo>
                    <a:lnTo>
                      <a:pt x="4478" y="7952"/>
                    </a:lnTo>
                    <a:lnTo>
                      <a:pt x="4520" y="7973"/>
                    </a:lnTo>
                    <a:lnTo>
                      <a:pt x="4582" y="7973"/>
                    </a:lnTo>
                    <a:lnTo>
                      <a:pt x="4687" y="7805"/>
                    </a:lnTo>
                    <a:lnTo>
                      <a:pt x="4771" y="7784"/>
                    </a:lnTo>
                    <a:lnTo>
                      <a:pt x="4729" y="7701"/>
                    </a:lnTo>
                    <a:lnTo>
                      <a:pt x="4771" y="7638"/>
                    </a:lnTo>
                    <a:lnTo>
                      <a:pt x="4917" y="7554"/>
                    </a:lnTo>
                    <a:lnTo>
                      <a:pt x="5022" y="7470"/>
                    </a:lnTo>
                    <a:lnTo>
                      <a:pt x="5147" y="7470"/>
                    </a:lnTo>
                    <a:lnTo>
                      <a:pt x="5231" y="7533"/>
                    </a:lnTo>
                    <a:lnTo>
                      <a:pt x="5356" y="7450"/>
                    </a:lnTo>
                    <a:lnTo>
                      <a:pt x="5398" y="7387"/>
                    </a:lnTo>
                    <a:lnTo>
                      <a:pt x="5419" y="7366"/>
                    </a:lnTo>
                    <a:lnTo>
                      <a:pt x="5419" y="7282"/>
                    </a:lnTo>
                    <a:lnTo>
                      <a:pt x="5461" y="7219"/>
                    </a:lnTo>
                    <a:lnTo>
                      <a:pt x="5419" y="7136"/>
                    </a:lnTo>
                    <a:lnTo>
                      <a:pt x="5189" y="7052"/>
                    </a:lnTo>
                    <a:lnTo>
                      <a:pt x="5147" y="6947"/>
                    </a:lnTo>
                    <a:lnTo>
                      <a:pt x="5147" y="6822"/>
                    </a:lnTo>
                    <a:lnTo>
                      <a:pt x="5105" y="6717"/>
                    </a:lnTo>
                    <a:lnTo>
                      <a:pt x="5147" y="6634"/>
                    </a:lnTo>
                    <a:lnTo>
                      <a:pt x="5084" y="6592"/>
                    </a:lnTo>
                    <a:lnTo>
                      <a:pt x="5126" y="6529"/>
                    </a:lnTo>
                    <a:lnTo>
                      <a:pt x="5126" y="6445"/>
                    </a:lnTo>
                    <a:lnTo>
                      <a:pt x="5084" y="6424"/>
                    </a:lnTo>
                    <a:lnTo>
                      <a:pt x="4938" y="6529"/>
                    </a:lnTo>
                    <a:lnTo>
                      <a:pt x="4875" y="6445"/>
                    </a:lnTo>
                    <a:lnTo>
                      <a:pt x="4875" y="6320"/>
                    </a:lnTo>
                    <a:lnTo>
                      <a:pt x="5043" y="6131"/>
                    </a:lnTo>
                    <a:lnTo>
                      <a:pt x="5105" y="6027"/>
                    </a:lnTo>
                    <a:lnTo>
                      <a:pt x="5084" y="5922"/>
                    </a:lnTo>
                    <a:lnTo>
                      <a:pt x="4980" y="5880"/>
                    </a:lnTo>
                    <a:lnTo>
                      <a:pt x="5001" y="5797"/>
                    </a:lnTo>
                    <a:lnTo>
                      <a:pt x="5126" y="5713"/>
                    </a:lnTo>
                    <a:lnTo>
                      <a:pt x="5189" y="5587"/>
                    </a:lnTo>
                    <a:lnTo>
                      <a:pt x="5126" y="5545"/>
                    </a:lnTo>
                    <a:lnTo>
                      <a:pt x="5105" y="5441"/>
                    </a:lnTo>
                    <a:lnTo>
                      <a:pt x="5210" y="5357"/>
                    </a:lnTo>
                    <a:lnTo>
                      <a:pt x="5252" y="5357"/>
                    </a:lnTo>
                    <a:lnTo>
                      <a:pt x="5461" y="5085"/>
                    </a:lnTo>
                    <a:lnTo>
                      <a:pt x="5524" y="4960"/>
                    </a:lnTo>
                    <a:lnTo>
                      <a:pt x="5461" y="4876"/>
                    </a:lnTo>
                    <a:lnTo>
                      <a:pt x="5461" y="4750"/>
                    </a:lnTo>
                    <a:lnTo>
                      <a:pt x="5566" y="4667"/>
                    </a:lnTo>
                    <a:lnTo>
                      <a:pt x="5712" y="4667"/>
                    </a:lnTo>
                    <a:lnTo>
                      <a:pt x="5817" y="4729"/>
                    </a:lnTo>
                    <a:lnTo>
                      <a:pt x="5921" y="4646"/>
                    </a:lnTo>
                    <a:lnTo>
                      <a:pt x="6026" y="4625"/>
                    </a:lnTo>
                    <a:lnTo>
                      <a:pt x="5963" y="2344"/>
                    </a:lnTo>
                    <a:lnTo>
                      <a:pt x="1318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9" name="Google Shape;679;p35"/>
              <p:cNvSpPr/>
              <p:nvPr/>
            </p:nvSpPr>
            <p:spPr>
              <a:xfrm>
                <a:off x="3863600" y="3051825"/>
                <a:ext cx="47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05" extrusionOk="0">
                    <a:moveTo>
                      <a:pt x="189" y="0"/>
                    </a:moveTo>
                    <a:lnTo>
                      <a:pt x="1" y="42"/>
                    </a:lnTo>
                    <a:lnTo>
                      <a:pt x="63" y="105"/>
                    </a:lnTo>
                    <a:lnTo>
                      <a:pt x="168" y="84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0" name="Google Shape;680;p35"/>
              <p:cNvSpPr/>
              <p:nvPr/>
            </p:nvSpPr>
            <p:spPr>
              <a:xfrm>
                <a:off x="3695700" y="2900125"/>
                <a:ext cx="2202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8810" h="6843" extrusionOk="0">
                    <a:moveTo>
                      <a:pt x="6507" y="0"/>
                    </a:moveTo>
                    <a:lnTo>
                      <a:pt x="3913" y="1590"/>
                    </a:lnTo>
                    <a:lnTo>
                      <a:pt x="3181" y="2239"/>
                    </a:lnTo>
                    <a:lnTo>
                      <a:pt x="2323" y="2448"/>
                    </a:lnTo>
                    <a:lnTo>
                      <a:pt x="2302" y="3578"/>
                    </a:lnTo>
                    <a:lnTo>
                      <a:pt x="2239" y="4080"/>
                    </a:lnTo>
                    <a:lnTo>
                      <a:pt x="2176" y="4164"/>
                    </a:lnTo>
                    <a:lnTo>
                      <a:pt x="2134" y="4331"/>
                    </a:lnTo>
                    <a:lnTo>
                      <a:pt x="2093" y="4478"/>
                    </a:lnTo>
                    <a:lnTo>
                      <a:pt x="1800" y="4624"/>
                    </a:lnTo>
                    <a:lnTo>
                      <a:pt x="1653" y="4729"/>
                    </a:lnTo>
                    <a:lnTo>
                      <a:pt x="1465" y="4729"/>
                    </a:lnTo>
                    <a:lnTo>
                      <a:pt x="1297" y="4834"/>
                    </a:lnTo>
                    <a:lnTo>
                      <a:pt x="942" y="4834"/>
                    </a:lnTo>
                    <a:lnTo>
                      <a:pt x="774" y="4917"/>
                    </a:lnTo>
                    <a:lnTo>
                      <a:pt x="649" y="4917"/>
                    </a:lnTo>
                    <a:lnTo>
                      <a:pt x="251" y="4938"/>
                    </a:lnTo>
                    <a:lnTo>
                      <a:pt x="126" y="4917"/>
                    </a:lnTo>
                    <a:lnTo>
                      <a:pt x="84" y="5001"/>
                    </a:lnTo>
                    <a:lnTo>
                      <a:pt x="84" y="5147"/>
                    </a:lnTo>
                    <a:lnTo>
                      <a:pt x="0" y="5252"/>
                    </a:lnTo>
                    <a:lnTo>
                      <a:pt x="0" y="5440"/>
                    </a:lnTo>
                    <a:lnTo>
                      <a:pt x="544" y="5796"/>
                    </a:lnTo>
                    <a:lnTo>
                      <a:pt x="544" y="6047"/>
                    </a:lnTo>
                    <a:lnTo>
                      <a:pt x="753" y="6173"/>
                    </a:lnTo>
                    <a:lnTo>
                      <a:pt x="984" y="6047"/>
                    </a:lnTo>
                    <a:lnTo>
                      <a:pt x="1067" y="6089"/>
                    </a:lnTo>
                    <a:lnTo>
                      <a:pt x="1067" y="6152"/>
                    </a:lnTo>
                    <a:lnTo>
                      <a:pt x="1130" y="6194"/>
                    </a:lnTo>
                    <a:lnTo>
                      <a:pt x="1130" y="6298"/>
                    </a:lnTo>
                    <a:lnTo>
                      <a:pt x="1067" y="6403"/>
                    </a:lnTo>
                    <a:lnTo>
                      <a:pt x="1193" y="6570"/>
                    </a:lnTo>
                    <a:lnTo>
                      <a:pt x="1297" y="6570"/>
                    </a:lnTo>
                    <a:lnTo>
                      <a:pt x="1402" y="6508"/>
                    </a:lnTo>
                    <a:lnTo>
                      <a:pt x="1381" y="6466"/>
                    </a:lnTo>
                    <a:lnTo>
                      <a:pt x="1444" y="6361"/>
                    </a:lnTo>
                    <a:lnTo>
                      <a:pt x="1611" y="6508"/>
                    </a:lnTo>
                    <a:lnTo>
                      <a:pt x="1716" y="6633"/>
                    </a:lnTo>
                    <a:lnTo>
                      <a:pt x="1862" y="6675"/>
                    </a:lnTo>
                    <a:lnTo>
                      <a:pt x="1988" y="6842"/>
                    </a:lnTo>
                    <a:lnTo>
                      <a:pt x="2072" y="6780"/>
                    </a:lnTo>
                    <a:lnTo>
                      <a:pt x="2072" y="6717"/>
                    </a:lnTo>
                    <a:lnTo>
                      <a:pt x="2009" y="6696"/>
                    </a:lnTo>
                    <a:lnTo>
                      <a:pt x="1925" y="6528"/>
                    </a:lnTo>
                    <a:lnTo>
                      <a:pt x="1967" y="6487"/>
                    </a:lnTo>
                    <a:lnTo>
                      <a:pt x="1967" y="6403"/>
                    </a:lnTo>
                    <a:lnTo>
                      <a:pt x="2072" y="6298"/>
                    </a:lnTo>
                    <a:lnTo>
                      <a:pt x="2176" y="6298"/>
                    </a:lnTo>
                    <a:lnTo>
                      <a:pt x="2176" y="6215"/>
                    </a:lnTo>
                    <a:lnTo>
                      <a:pt x="2113" y="6173"/>
                    </a:lnTo>
                    <a:lnTo>
                      <a:pt x="2093" y="6068"/>
                    </a:lnTo>
                    <a:lnTo>
                      <a:pt x="2113" y="6005"/>
                    </a:lnTo>
                    <a:lnTo>
                      <a:pt x="2134" y="5984"/>
                    </a:lnTo>
                    <a:lnTo>
                      <a:pt x="2113" y="5943"/>
                    </a:lnTo>
                    <a:lnTo>
                      <a:pt x="2113" y="5880"/>
                    </a:lnTo>
                    <a:lnTo>
                      <a:pt x="2239" y="5775"/>
                    </a:lnTo>
                    <a:lnTo>
                      <a:pt x="2323" y="5754"/>
                    </a:lnTo>
                    <a:lnTo>
                      <a:pt x="2385" y="5733"/>
                    </a:lnTo>
                    <a:lnTo>
                      <a:pt x="2490" y="5692"/>
                    </a:lnTo>
                    <a:lnTo>
                      <a:pt x="2804" y="5692"/>
                    </a:lnTo>
                    <a:lnTo>
                      <a:pt x="2846" y="5650"/>
                    </a:lnTo>
                    <a:lnTo>
                      <a:pt x="2930" y="5650"/>
                    </a:lnTo>
                    <a:lnTo>
                      <a:pt x="3013" y="5671"/>
                    </a:lnTo>
                    <a:lnTo>
                      <a:pt x="3160" y="5692"/>
                    </a:lnTo>
                    <a:lnTo>
                      <a:pt x="3243" y="5733"/>
                    </a:lnTo>
                    <a:lnTo>
                      <a:pt x="3327" y="5754"/>
                    </a:lnTo>
                    <a:lnTo>
                      <a:pt x="3494" y="5796"/>
                    </a:lnTo>
                    <a:lnTo>
                      <a:pt x="3557" y="5880"/>
                    </a:lnTo>
                    <a:lnTo>
                      <a:pt x="3683" y="6068"/>
                    </a:lnTo>
                    <a:lnTo>
                      <a:pt x="3787" y="6152"/>
                    </a:lnTo>
                    <a:lnTo>
                      <a:pt x="3850" y="6110"/>
                    </a:lnTo>
                    <a:lnTo>
                      <a:pt x="3913" y="6047"/>
                    </a:lnTo>
                    <a:lnTo>
                      <a:pt x="3997" y="6005"/>
                    </a:lnTo>
                    <a:lnTo>
                      <a:pt x="4080" y="5984"/>
                    </a:lnTo>
                    <a:lnTo>
                      <a:pt x="4227" y="5964"/>
                    </a:lnTo>
                    <a:lnTo>
                      <a:pt x="4269" y="5943"/>
                    </a:lnTo>
                    <a:lnTo>
                      <a:pt x="4373" y="5943"/>
                    </a:lnTo>
                    <a:lnTo>
                      <a:pt x="4478" y="6005"/>
                    </a:lnTo>
                    <a:lnTo>
                      <a:pt x="4478" y="6068"/>
                    </a:lnTo>
                    <a:lnTo>
                      <a:pt x="4582" y="6089"/>
                    </a:lnTo>
                    <a:lnTo>
                      <a:pt x="4750" y="6194"/>
                    </a:lnTo>
                    <a:lnTo>
                      <a:pt x="4896" y="6215"/>
                    </a:lnTo>
                    <a:lnTo>
                      <a:pt x="5126" y="6298"/>
                    </a:lnTo>
                    <a:lnTo>
                      <a:pt x="5231" y="6319"/>
                    </a:lnTo>
                    <a:lnTo>
                      <a:pt x="5357" y="6256"/>
                    </a:lnTo>
                    <a:lnTo>
                      <a:pt x="5524" y="6047"/>
                    </a:lnTo>
                    <a:lnTo>
                      <a:pt x="5629" y="5984"/>
                    </a:lnTo>
                    <a:lnTo>
                      <a:pt x="5943" y="6005"/>
                    </a:lnTo>
                    <a:lnTo>
                      <a:pt x="6068" y="5964"/>
                    </a:lnTo>
                    <a:lnTo>
                      <a:pt x="6319" y="5984"/>
                    </a:lnTo>
                    <a:lnTo>
                      <a:pt x="6507" y="6068"/>
                    </a:lnTo>
                    <a:lnTo>
                      <a:pt x="6675" y="6089"/>
                    </a:lnTo>
                    <a:lnTo>
                      <a:pt x="6717" y="6110"/>
                    </a:lnTo>
                    <a:lnTo>
                      <a:pt x="6905" y="6068"/>
                    </a:lnTo>
                    <a:lnTo>
                      <a:pt x="6926" y="6047"/>
                    </a:lnTo>
                    <a:lnTo>
                      <a:pt x="7031" y="5984"/>
                    </a:lnTo>
                    <a:lnTo>
                      <a:pt x="7093" y="5943"/>
                    </a:lnTo>
                    <a:lnTo>
                      <a:pt x="7156" y="5901"/>
                    </a:lnTo>
                    <a:lnTo>
                      <a:pt x="7240" y="5943"/>
                    </a:lnTo>
                    <a:lnTo>
                      <a:pt x="7303" y="5901"/>
                    </a:lnTo>
                    <a:lnTo>
                      <a:pt x="7323" y="5838"/>
                    </a:lnTo>
                    <a:lnTo>
                      <a:pt x="7365" y="5733"/>
                    </a:lnTo>
                    <a:lnTo>
                      <a:pt x="7470" y="5775"/>
                    </a:lnTo>
                    <a:lnTo>
                      <a:pt x="7470" y="5775"/>
                    </a:lnTo>
                    <a:lnTo>
                      <a:pt x="7449" y="5043"/>
                    </a:lnTo>
                    <a:lnTo>
                      <a:pt x="7449" y="4959"/>
                    </a:lnTo>
                    <a:lnTo>
                      <a:pt x="7575" y="4959"/>
                    </a:lnTo>
                    <a:lnTo>
                      <a:pt x="7616" y="4896"/>
                    </a:lnTo>
                    <a:lnTo>
                      <a:pt x="8579" y="3913"/>
                    </a:lnTo>
                    <a:lnTo>
                      <a:pt x="8558" y="3076"/>
                    </a:lnTo>
                    <a:lnTo>
                      <a:pt x="8704" y="1988"/>
                    </a:lnTo>
                    <a:lnTo>
                      <a:pt x="8788" y="1904"/>
                    </a:lnTo>
                    <a:lnTo>
                      <a:pt x="8809" y="1695"/>
                    </a:lnTo>
                    <a:lnTo>
                      <a:pt x="8411" y="1235"/>
                    </a:lnTo>
                    <a:lnTo>
                      <a:pt x="8453" y="1151"/>
                    </a:lnTo>
                    <a:lnTo>
                      <a:pt x="8474" y="984"/>
                    </a:lnTo>
                    <a:lnTo>
                      <a:pt x="8181" y="210"/>
                    </a:lnTo>
                    <a:lnTo>
                      <a:pt x="8139" y="126"/>
                    </a:lnTo>
                    <a:lnTo>
                      <a:pt x="7616" y="335"/>
                    </a:lnTo>
                    <a:lnTo>
                      <a:pt x="7512" y="230"/>
                    </a:lnTo>
                    <a:lnTo>
                      <a:pt x="6507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1" name="Google Shape;681;p35"/>
              <p:cNvSpPr/>
              <p:nvPr/>
            </p:nvSpPr>
            <p:spPr>
              <a:xfrm>
                <a:off x="3732825" y="3041350"/>
                <a:ext cx="165325" cy="141775"/>
              </a:xfrm>
              <a:custGeom>
                <a:avLst/>
                <a:gdLst/>
                <a:ahLst/>
                <a:cxnLst/>
                <a:rect l="l" t="t" r="r" b="b"/>
                <a:pathLst>
                  <a:path w="6613" h="5671" extrusionOk="0">
                    <a:moveTo>
                      <a:pt x="1361" y="1"/>
                    </a:moveTo>
                    <a:lnTo>
                      <a:pt x="1319" y="43"/>
                    </a:lnTo>
                    <a:lnTo>
                      <a:pt x="1005" y="43"/>
                    </a:lnTo>
                    <a:lnTo>
                      <a:pt x="900" y="84"/>
                    </a:lnTo>
                    <a:lnTo>
                      <a:pt x="838" y="105"/>
                    </a:lnTo>
                    <a:lnTo>
                      <a:pt x="754" y="126"/>
                    </a:lnTo>
                    <a:lnTo>
                      <a:pt x="628" y="231"/>
                    </a:lnTo>
                    <a:lnTo>
                      <a:pt x="628" y="294"/>
                    </a:lnTo>
                    <a:lnTo>
                      <a:pt x="649" y="335"/>
                    </a:lnTo>
                    <a:lnTo>
                      <a:pt x="628" y="356"/>
                    </a:lnTo>
                    <a:lnTo>
                      <a:pt x="608" y="419"/>
                    </a:lnTo>
                    <a:lnTo>
                      <a:pt x="628" y="524"/>
                    </a:lnTo>
                    <a:lnTo>
                      <a:pt x="691" y="566"/>
                    </a:lnTo>
                    <a:lnTo>
                      <a:pt x="691" y="649"/>
                    </a:lnTo>
                    <a:lnTo>
                      <a:pt x="587" y="649"/>
                    </a:lnTo>
                    <a:lnTo>
                      <a:pt x="482" y="754"/>
                    </a:lnTo>
                    <a:lnTo>
                      <a:pt x="482" y="838"/>
                    </a:lnTo>
                    <a:lnTo>
                      <a:pt x="440" y="879"/>
                    </a:lnTo>
                    <a:lnTo>
                      <a:pt x="524" y="1047"/>
                    </a:lnTo>
                    <a:lnTo>
                      <a:pt x="587" y="1068"/>
                    </a:lnTo>
                    <a:lnTo>
                      <a:pt x="587" y="1131"/>
                    </a:lnTo>
                    <a:lnTo>
                      <a:pt x="503" y="1193"/>
                    </a:lnTo>
                    <a:lnTo>
                      <a:pt x="482" y="1193"/>
                    </a:lnTo>
                    <a:lnTo>
                      <a:pt x="440" y="1340"/>
                    </a:lnTo>
                    <a:lnTo>
                      <a:pt x="482" y="1403"/>
                    </a:lnTo>
                    <a:lnTo>
                      <a:pt x="628" y="1549"/>
                    </a:lnTo>
                    <a:lnTo>
                      <a:pt x="649" y="1675"/>
                    </a:lnTo>
                    <a:lnTo>
                      <a:pt x="712" y="1884"/>
                    </a:lnTo>
                    <a:lnTo>
                      <a:pt x="691" y="1967"/>
                    </a:lnTo>
                    <a:lnTo>
                      <a:pt x="545" y="1967"/>
                    </a:lnTo>
                    <a:lnTo>
                      <a:pt x="503" y="2030"/>
                    </a:lnTo>
                    <a:lnTo>
                      <a:pt x="503" y="2093"/>
                    </a:lnTo>
                    <a:lnTo>
                      <a:pt x="628" y="2219"/>
                    </a:lnTo>
                    <a:lnTo>
                      <a:pt x="608" y="2281"/>
                    </a:lnTo>
                    <a:lnTo>
                      <a:pt x="524" y="2281"/>
                    </a:lnTo>
                    <a:lnTo>
                      <a:pt x="440" y="2323"/>
                    </a:lnTo>
                    <a:lnTo>
                      <a:pt x="398" y="2428"/>
                    </a:lnTo>
                    <a:lnTo>
                      <a:pt x="315" y="2553"/>
                    </a:lnTo>
                    <a:lnTo>
                      <a:pt x="273" y="2658"/>
                    </a:lnTo>
                    <a:lnTo>
                      <a:pt x="210" y="2721"/>
                    </a:lnTo>
                    <a:lnTo>
                      <a:pt x="168" y="2721"/>
                    </a:lnTo>
                    <a:lnTo>
                      <a:pt x="64" y="2763"/>
                    </a:lnTo>
                    <a:lnTo>
                      <a:pt x="22" y="2825"/>
                    </a:lnTo>
                    <a:lnTo>
                      <a:pt x="22" y="2930"/>
                    </a:lnTo>
                    <a:lnTo>
                      <a:pt x="1" y="3014"/>
                    </a:lnTo>
                    <a:lnTo>
                      <a:pt x="1" y="3139"/>
                    </a:lnTo>
                    <a:lnTo>
                      <a:pt x="1" y="3181"/>
                    </a:lnTo>
                    <a:lnTo>
                      <a:pt x="22" y="3265"/>
                    </a:lnTo>
                    <a:lnTo>
                      <a:pt x="1" y="3328"/>
                    </a:lnTo>
                    <a:lnTo>
                      <a:pt x="22" y="3369"/>
                    </a:lnTo>
                    <a:lnTo>
                      <a:pt x="22" y="3432"/>
                    </a:lnTo>
                    <a:lnTo>
                      <a:pt x="22" y="3537"/>
                    </a:lnTo>
                    <a:lnTo>
                      <a:pt x="64" y="3767"/>
                    </a:lnTo>
                    <a:lnTo>
                      <a:pt x="22" y="3851"/>
                    </a:lnTo>
                    <a:lnTo>
                      <a:pt x="64" y="3955"/>
                    </a:lnTo>
                    <a:lnTo>
                      <a:pt x="22" y="4227"/>
                    </a:lnTo>
                    <a:lnTo>
                      <a:pt x="64" y="4332"/>
                    </a:lnTo>
                    <a:lnTo>
                      <a:pt x="294" y="4395"/>
                    </a:lnTo>
                    <a:lnTo>
                      <a:pt x="482" y="4311"/>
                    </a:lnTo>
                    <a:lnTo>
                      <a:pt x="900" y="4541"/>
                    </a:lnTo>
                    <a:lnTo>
                      <a:pt x="1131" y="4750"/>
                    </a:lnTo>
                    <a:lnTo>
                      <a:pt x="1256" y="5043"/>
                    </a:lnTo>
                    <a:lnTo>
                      <a:pt x="1256" y="5232"/>
                    </a:lnTo>
                    <a:lnTo>
                      <a:pt x="1340" y="5273"/>
                    </a:lnTo>
                    <a:lnTo>
                      <a:pt x="1424" y="5462"/>
                    </a:lnTo>
                    <a:lnTo>
                      <a:pt x="1549" y="5587"/>
                    </a:lnTo>
                    <a:lnTo>
                      <a:pt x="1758" y="5671"/>
                    </a:lnTo>
                    <a:lnTo>
                      <a:pt x="2323" y="5629"/>
                    </a:lnTo>
                    <a:lnTo>
                      <a:pt x="2428" y="5566"/>
                    </a:lnTo>
                    <a:lnTo>
                      <a:pt x="2512" y="5587"/>
                    </a:lnTo>
                    <a:lnTo>
                      <a:pt x="2784" y="5483"/>
                    </a:lnTo>
                    <a:lnTo>
                      <a:pt x="2888" y="5545"/>
                    </a:lnTo>
                    <a:lnTo>
                      <a:pt x="3014" y="5524"/>
                    </a:lnTo>
                    <a:lnTo>
                      <a:pt x="3056" y="5357"/>
                    </a:lnTo>
                    <a:lnTo>
                      <a:pt x="3160" y="5462"/>
                    </a:lnTo>
                    <a:lnTo>
                      <a:pt x="3223" y="5441"/>
                    </a:lnTo>
                    <a:lnTo>
                      <a:pt x="3223" y="5357"/>
                    </a:lnTo>
                    <a:lnTo>
                      <a:pt x="3369" y="5211"/>
                    </a:lnTo>
                    <a:lnTo>
                      <a:pt x="3432" y="5043"/>
                    </a:lnTo>
                    <a:lnTo>
                      <a:pt x="3432" y="4918"/>
                    </a:lnTo>
                    <a:lnTo>
                      <a:pt x="3411" y="4792"/>
                    </a:lnTo>
                    <a:lnTo>
                      <a:pt x="3474" y="4729"/>
                    </a:lnTo>
                    <a:lnTo>
                      <a:pt x="3474" y="4646"/>
                    </a:lnTo>
                    <a:lnTo>
                      <a:pt x="3558" y="4583"/>
                    </a:lnTo>
                    <a:lnTo>
                      <a:pt x="3662" y="4499"/>
                    </a:lnTo>
                    <a:lnTo>
                      <a:pt x="3725" y="4436"/>
                    </a:lnTo>
                    <a:lnTo>
                      <a:pt x="3893" y="4311"/>
                    </a:lnTo>
                    <a:lnTo>
                      <a:pt x="3872" y="4206"/>
                    </a:lnTo>
                    <a:lnTo>
                      <a:pt x="3893" y="4123"/>
                    </a:lnTo>
                    <a:lnTo>
                      <a:pt x="4039" y="4123"/>
                    </a:lnTo>
                    <a:lnTo>
                      <a:pt x="4081" y="4060"/>
                    </a:lnTo>
                    <a:lnTo>
                      <a:pt x="4102" y="4081"/>
                    </a:lnTo>
                    <a:lnTo>
                      <a:pt x="4269" y="4123"/>
                    </a:lnTo>
                    <a:lnTo>
                      <a:pt x="4353" y="4123"/>
                    </a:lnTo>
                    <a:lnTo>
                      <a:pt x="4458" y="4185"/>
                    </a:lnTo>
                    <a:lnTo>
                      <a:pt x="4499" y="4311"/>
                    </a:lnTo>
                    <a:lnTo>
                      <a:pt x="4604" y="4374"/>
                    </a:lnTo>
                    <a:lnTo>
                      <a:pt x="4688" y="4395"/>
                    </a:lnTo>
                    <a:lnTo>
                      <a:pt x="4792" y="4332"/>
                    </a:lnTo>
                    <a:lnTo>
                      <a:pt x="4876" y="4206"/>
                    </a:lnTo>
                    <a:lnTo>
                      <a:pt x="4876" y="4164"/>
                    </a:lnTo>
                    <a:lnTo>
                      <a:pt x="4918" y="4081"/>
                    </a:lnTo>
                    <a:lnTo>
                      <a:pt x="5002" y="4060"/>
                    </a:lnTo>
                    <a:lnTo>
                      <a:pt x="5085" y="3955"/>
                    </a:lnTo>
                    <a:lnTo>
                      <a:pt x="5085" y="3872"/>
                    </a:lnTo>
                    <a:lnTo>
                      <a:pt x="5106" y="3746"/>
                    </a:lnTo>
                    <a:lnTo>
                      <a:pt x="5294" y="3558"/>
                    </a:lnTo>
                    <a:lnTo>
                      <a:pt x="5315" y="3453"/>
                    </a:lnTo>
                    <a:lnTo>
                      <a:pt x="5294" y="3369"/>
                    </a:lnTo>
                    <a:lnTo>
                      <a:pt x="5336" y="3286"/>
                    </a:lnTo>
                    <a:lnTo>
                      <a:pt x="5504" y="3139"/>
                    </a:lnTo>
                    <a:lnTo>
                      <a:pt x="5608" y="3056"/>
                    </a:lnTo>
                    <a:lnTo>
                      <a:pt x="5629" y="2930"/>
                    </a:lnTo>
                    <a:lnTo>
                      <a:pt x="5650" y="2846"/>
                    </a:lnTo>
                    <a:lnTo>
                      <a:pt x="5629" y="2658"/>
                    </a:lnTo>
                    <a:lnTo>
                      <a:pt x="5734" y="2595"/>
                    </a:lnTo>
                    <a:lnTo>
                      <a:pt x="5880" y="2553"/>
                    </a:lnTo>
                    <a:lnTo>
                      <a:pt x="5964" y="2428"/>
                    </a:lnTo>
                    <a:lnTo>
                      <a:pt x="5985" y="2302"/>
                    </a:lnTo>
                    <a:lnTo>
                      <a:pt x="5985" y="2135"/>
                    </a:lnTo>
                    <a:lnTo>
                      <a:pt x="5985" y="2030"/>
                    </a:lnTo>
                    <a:lnTo>
                      <a:pt x="6048" y="1926"/>
                    </a:lnTo>
                    <a:lnTo>
                      <a:pt x="6152" y="1758"/>
                    </a:lnTo>
                    <a:lnTo>
                      <a:pt x="6194" y="1695"/>
                    </a:lnTo>
                    <a:lnTo>
                      <a:pt x="6236" y="1654"/>
                    </a:lnTo>
                    <a:lnTo>
                      <a:pt x="6341" y="1570"/>
                    </a:lnTo>
                    <a:lnTo>
                      <a:pt x="6382" y="1570"/>
                    </a:lnTo>
                    <a:lnTo>
                      <a:pt x="6466" y="1465"/>
                    </a:lnTo>
                    <a:lnTo>
                      <a:pt x="6592" y="1403"/>
                    </a:lnTo>
                    <a:lnTo>
                      <a:pt x="6613" y="1340"/>
                    </a:lnTo>
                    <a:lnTo>
                      <a:pt x="6571" y="1193"/>
                    </a:lnTo>
                    <a:lnTo>
                      <a:pt x="6571" y="1131"/>
                    </a:lnTo>
                    <a:lnTo>
                      <a:pt x="6550" y="1047"/>
                    </a:lnTo>
                    <a:lnTo>
                      <a:pt x="6445" y="984"/>
                    </a:lnTo>
                    <a:lnTo>
                      <a:pt x="6382" y="921"/>
                    </a:lnTo>
                    <a:lnTo>
                      <a:pt x="6382" y="733"/>
                    </a:lnTo>
                    <a:lnTo>
                      <a:pt x="6362" y="628"/>
                    </a:lnTo>
                    <a:lnTo>
                      <a:pt x="6299" y="503"/>
                    </a:lnTo>
                    <a:lnTo>
                      <a:pt x="6236" y="356"/>
                    </a:lnTo>
                    <a:lnTo>
                      <a:pt x="6069" y="147"/>
                    </a:lnTo>
                    <a:lnTo>
                      <a:pt x="5985" y="126"/>
                    </a:lnTo>
                    <a:lnTo>
                      <a:pt x="5880" y="84"/>
                    </a:lnTo>
                    <a:lnTo>
                      <a:pt x="5838" y="189"/>
                    </a:lnTo>
                    <a:lnTo>
                      <a:pt x="5818" y="252"/>
                    </a:lnTo>
                    <a:lnTo>
                      <a:pt x="5755" y="294"/>
                    </a:lnTo>
                    <a:lnTo>
                      <a:pt x="5671" y="252"/>
                    </a:lnTo>
                    <a:lnTo>
                      <a:pt x="5608" y="294"/>
                    </a:lnTo>
                    <a:lnTo>
                      <a:pt x="5546" y="335"/>
                    </a:lnTo>
                    <a:lnTo>
                      <a:pt x="5441" y="398"/>
                    </a:lnTo>
                    <a:lnTo>
                      <a:pt x="5399" y="503"/>
                    </a:lnTo>
                    <a:lnTo>
                      <a:pt x="5294" y="524"/>
                    </a:lnTo>
                    <a:lnTo>
                      <a:pt x="5232" y="461"/>
                    </a:lnTo>
                    <a:lnTo>
                      <a:pt x="5190" y="440"/>
                    </a:lnTo>
                    <a:lnTo>
                      <a:pt x="5022" y="419"/>
                    </a:lnTo>
                    <a:lnTo>
                      <a:pt x="4834" y="335"/>
                    </a:lnTo>
                    <a:lnTo>
                      <a:pt x="4583" y="315"/>
                    </a:lnTo>
                    <a:lnTo>
                      <a:pt x="4458" y="356"/>
                    </a:lnTo>
                    <a:lnTo>
                      <a:pt x="4144" y="335"/>
                    </a:lnTo>
                    <a:lnTo>
                      <a:pt x="4039" y="398"/>
                    </a:lnTo>
                    <a:lnTo>
                      <a:pt x="3872" y="607"/>
                    </a:lnTo>
                    <a:lnTo>
                      <a:pt x="3746" y="670"/>
                    </a:lnTo>
                    <a:lnTo>
                      <a:pt x="3641" y="649"/>
                    </a:lnTo>
                    <a:lnTo>
                      <a:pt x="3411" y="566"/>
                    </a:lnTo>
                    <a:lnTo>
                      <a:pt x="3265" y="545"/>
                    </a:lnTo>
                    <a:lnTo>
                      <a:pt x="3097" y="440"/>
                    </a:lnTo>
                    <a:lnTo>
                      <a:pt x="2993" y="419"/>
                    </a:lnTo>
                    <a:lnTo>
                      <a:pt x="2993" y="356"/>
                    </a:lnTo>
                    <a:lnTo>
                      <a:pt x="2888" y="294"/>
                    </a:lnTo>
                    <a:lnTo>
                      <a:pt x="2784" y="294"/>
                    </a:lnTo>
                    <a:lnTo>
                      <a:pt x="2742" y="315"/>
                    </a:lnTo>
                    <a:lnTo>
                      <a:pt x="2595" y="335"/>
                    </a:lnTo>
                    <a:lnTo>
                      <a:pt x="2512" y="356"/>
                    </a:lnTo>
                    <a:lnTo>
                      <a:pt x="2428" y="398"/>
                    </a:lnTo>
                    <a:lnTo>
                      <a:pt x="2365" y="461"/>
                    </a:lnTo>
                    <a:lnTo>
                      <a:pt x="2302" y="503"/>
                    </a:lnTo>
                    <a:lnTo>
                      <a:pt x="2198" y="419"/>
                    </a:lnTo>
                    <a:lnTo>
                      <a:pt x="2072" y="231"/>
                    </a:lnTo>
                    <a:lnTo>
                      <a:pt x="2009" y="147"/>
                    </a:lnTo>
                    <a:lnTo>
                      <a:pt x="1842" y="105"/>
                    </a:lnTo>
                    <a:lnTo>
                      <a:pt x="1758" y="84"/>
                    </a:lnTo>
                    <a:lnTo>
                      <a:pt x="1675" y="43"/>
                    </a:lnTo>
                    <a:lnTo>
                      <a:pt x="1528" y="22"/>
                    </a:lnTo>
                    <a:lnTo>
                      <a:pt x="1445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2" name="Google Shape;682;p35"/>
              <p:cNvSpPr/>
              <p:nvPr/>
            </p:nvSpPr>
            <p:spPr>
              <a:xfrm>
                <a:off x="3813400" y="3053900"/>
                <a:ext cx="109850" cy="164800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6592" extrusionOk="0">
                    <a:moveTo>
                      <a:pt x="3076" y="1"/>
                    </a:moveTo>
                    <a:lnTo>
                      <a:pt x="3139" y="126"/>
                    </a:lnTo>
                    <a:lnTo>
                      <a:pt x="3159" y="231"/>
                    </a:lnTo>
                    <a:lnTo>
                      <a:pt x="3159" y="419"/>
                    </a:lnTo>
                    <a:lnTo>
                      <a:pt x="3222" y="482"/>
                    </a:lnTo>
                    <a:lnTo>
                      <a:pt x="3327" y="545"/>
                    </a:lnTo>
                    <a:lnTo>
                      <a:pt x="3348" y="629"/>
                    </a:lnTo>
                    <a:lnTo>
                      <a:pt x="3348" y="691"/>
                    </a:lnTo>
                    <a:lnTo>
                      <a:pt x="3390" y="838"/>
                    </a:lnTo>
                    <a:lnTo>
                      <a:pt x="3369" y="901"/>
                    </a:lnTo>
                    <a:lnTo>
                      <a:pt x="3243" y="963"/>
                    </a:lnTo>
                    <a:lnTo>
                      <a:pt x="3159" y="1068"/>
                    </a:lnTo>
                    <a:lnTo>
                      <a:pt x="3118" y="1068"/>
                    </a:lnTo>
                    <a:lnTo>
                      <a:pt x="3013" y="1152"/>
                    </a:lnTo>
                    <a:lnTo>
                      <a:pt x="2971" y="1193"/>
                    </a:lnTo>
                    <a:lnTo>
                      <a:pt x="2929" y="1256"/>
                    </a:lnTo>
                    <a:lnTo>
                      <a:pt x="2825" y="1424"/>
                    </a:lnTo>
                    <a:lnTo>
                      <a:pt x="2762" y="1528"/>
                    </a:lnTo>
                    <a:lnTo>
                      <a:pt x="2762" y="1633"/>
                    </a:lnTo>
                    <a:lnTo>
                      <a:pt x="2762" y="1800"/>
                    </a:lnTo>
                    <a:lnTo>
                      <a:pt x="2741" y="1926"/>
                    </a:lnTo>
                    <a:lnTo>
                      <a:pt x="2657" y="2051"/>
                    </a:lnTo>
                    <a:lnTo>
                      <a:pt x="2511" y="2093"/>
                    </a:lnTo>
                    <a:lnTo>
                      <a:pt x="2406" y="2156"/>
                    </a:lnTo>
                    <a:lnTo>
                      <a:pt x="2427" y="2344"/>
                    </a:lnTo>
                    <a:lnTo>
                      <a:pt x="2406" y="2428"/>
                    </a:lnTo>
                    <a:lnTo>
                      <a:pt x="2385" y="2554"/>
                    </a:lnTo>
                    <a:lnTo>
                      <a:pt x="2281" y="2637"/>
                    </a:lnTo>
                    <a:lnTo>
                      <a:pt x="2113" y="2784"/>
                    </a:lnTo>
                    <a:lnTo>
                      <a:pt x="2071" y="2867"/>
                    </a:lnTo>
                    <a:lnTo>
                      <a:pt x="2092" y="2951"/>
                    </a:lnTo>
                    <a:lnTo>
                      <a:pt x="2071" y="3056"/>
                    </a:lnTo>
                    <a:lnTo>
                      <a:pt x="1883" y="3244"/>
                    </a:lnTo>
                    <a:lnTo>
                      <a:pt x="1862" y="3370"/>
                    </a:lnTo>
                    <a:lnTo>
                      <a:pt x="1862" y="3453"/>
                    </a:lnTo>
                    <a:lnTo>
                      <a:pt x="1779" y="3558"/>
                    </a:lnTo>
                    <a:lnTo>
                      <a:pt x="1695" y="3579"/>
                    </a:lnTo>
                    <a:lnTo>
                      <a:pt x="1653" y="3662"/>
                    </a:lnTo>
                    <a:lnTo>
                      <a:pt x="1653" y="3704"/>
                    </a:lnTo>
                    <a:lnTo>
                      <a:pt x="1569" y="3830"/>
                    </a:lnTo>
                    <a:lnTo>
                      <a:pt x="1465" y="3893"/>
                    </a:lnTo>
                    <a:lnTo>
                      <a:pt x="1381" y="3872"/>
                    </a:lnTo>
                    <a:lnTo>
                      <a:pt x="1276" y="3809"/>
                    </a:lnTo>
                    <a:lnTo>
                      <a:pt x="1235" y="3683"/>
                    </a:lnTo>
                    <a:lnTo>
                      <a:pt x="1130" y="3621"/>
                    </a:lnTo>
                    <a:lnTo>
                      <a:pt x="1046" y="3621"/>
                    </a:lnTo>
                    <a:lnTo>
                      <a:pt x="879" y="3579"/>
                    </a:lnTo>
                    <a:lnTo>
                      <a:pt x="858" y="3558"/>
                    </a:lnTo>
                    <a:lnTo>
                      <a:pt x="816" y="3621"/>
                    </a:lnTo>
                    <a:lnTo>
                      <a:pt x="670" y="3621"/>
                    </a:lnTo>
                    <a:lnTo>
                      <a:pt x="649" y="3704"/>
                    </a:lnTo>
                    <a:lnTo>
                      <a:pt x="670" y="3809"/>
                    </a:lnTo>
                    <a:lnTo>
                      <a:pt x="502" y="3934"/>
                    </a:lnTo>
                    <a:lnTo>
                      <a:pt x="439" y="3997"/>
                    </a:lnTo>
                    <a:lnTo>
                      <a:pt x="335" y="4081"/>
                    </a:lnTo>
                    <a:lnTo>
                      <a:pt x="251" y="4144"/>
                    </a:lnTo>
                    <a:lnTo>
                      <a:pt x="251" y="4227"/>
                    </a:lnTo>
                    <a:lnTo>
                      <a:pt x="188" y="4290"/>
                    </a:lnTo>
                    <a:lnTo>
                      <a:pt x="209" y="4416"/>
                    </a:lnTo>
                    <a:lnTo>
                      <a:pt x="209" y="4541"/>
                    </a:lnTo>
                    <a:lnTo>
                      <a:pt x="146" y="4709"/>
                    </a:lnTo>
                    <a:lnTo>
                      <a:pt x="0" y="4855"/>
                    </a:lnTo>
                    <a:lnTo>
                      <a:pt x="0" y="4939"/>
                    </a:lnTo>
                    <a:lnTo>
                      <a:pt x="84" y="4960"/>
                    </a:lnTo>
                    <a:lnTo>
                      <a:pt x="188" y="4918"/>
                    </a:lnTo>
                    <a:lnTo>
                      <a:pt x="230" y="5274"/>
                    </a:lnTo>
                    <a:lnTo>
                      <a:pt x="335" y="5274"/>
                    </a:lnTo>
                    <a:lnTo>
                      <a:pt x="398" y="5357"/>
                    </a:lnTo>
                    <a:lnTo>
                      <a:pt x="565" y="5274"/>
                    </a:lnTo>
                    <a:lnTo>
                      <a:pt x="649" y="5399"/>
                    </a:lnTo>
                    <a:lnTo>
                      <a:pt x="628" y="5483"/>
                    </a:lnTo>
                    <a:lnTo>
                      <a:pt x="628" y="5650"/>
                    </a:lnTo>
                    <a:lnTo>
                      <a:pt x="732" y="5797"/>
                    </a:lnTo>
                    <a:lnTo>
                      <a:pt x="732" y="6006"/>
                    </a:lnTo>
                    <a:lnTo>
                      <a:pt x="649" y="6215"/>
                    </a:lnTo>
                    <a:lnTo>
                      <a:pt x="753" y="6299"/>
                    </a:lnTo>
                    <a:lnTo>
                      <a:pt x="649" y="6403"/>
                    </a:lnTo>
                    <a:lnTo>
                      <a:pt x="649" y="6403"/>
                    </a:lnTo>
                    <a:lnTo>
                      <a:pt x="732" y="6383"/>
                    </a:lnTo>
                    <a:lnTo>
                      <a:pt x="816" y="6383"/>
                    </a:lnTo>
                    <a:lnTo>
                      <a:pt x="837" y="6403"/>
                    </a:lnTo>
                    <a:lnTo>
                      <a:pt x="1507" y="6403"/>
                    </a:lnTo>
                    <a:lnTo>
                      <a:pt x="1548" y="6383"/>
                    </a:lnTo>
                    <a:lnTo>
                      <a:pt x="1590" y="6341"/>
                    </a:lnTo>
                    <a:lnTo>
                      <a:pt x="1653" y="6383"/>
                    </a:lnTo>
                    <a:lnTo>
                      <a:pt x="1695" y="6320"/>
                    </a:lnTo>
                    <a:lnTo>
                      <a:pt x="1862" y="6341"/>
                    </a:lnTo>
                    <a:lnTo>
                      <a:pt x="1904" y="6320"/>
                    </a:lnTo>
                    <a:lnTo>
                      <a:pt x="2092" y="6320"/>
                    </a:lnTo>
                    <a:lnTo>
                      <a:pt x="2134" y="6341"/>
                    </a:lnTo>
                    <a:lnTo>
                      <a:pt x="2239" y="6320"/>
                    </a:lnTo>
                    <a:lnTo>
                      <a:pt x="2323" y="6320"/>
                    </a:lnTo>
                    <a:lnTo>
                      <a:pt x="2323" y="6341"/>
                    </a:lnTo>
                    <a:lnTo>
                      <a:pt x="2490" y="6383"/>
                    </a:lnTo>
                    <a:lnTo>
                      <a:pt x="2511" y="6341"/>
                    </a:lnTo>
                    <a:lnTo>
                      <a:pt x="2553" y="6341"/>
                    </a:lnTo>
                    <a:lnTo>
                      <a:pt x="2595" y="6403"/>
                    </a:lnTo>
                    <a:lnTo>
                      <a:pt x="3327" y="6403"/>
                    </a:lnTo>
                    <a:lnTo>
                      <a:pt x="3390" y="6424"/>
                    </a:lnTo>
                    <a:lnTo>
                      <a:pt x="3431" y="6403"/>
                    </a:lnTo>
                    <a:lnTo>
                      <a:pt x="3452" y="6403"/>
                    </a:lnTo>
                    <a:lnTo>
                      <a:pt x="3536" y="6487"/>
                    </a:lnTo>
                    <a:lnTo>
                      <a:pt x="3578" y="6445"/>
                    </a:lnTo>
                    <a:lnTo>
                      <a:pt x="3662" y="6487"/>
                    </a:lnTo>
                    <a:lnTo>
                      <a:pt x="3683" y="6529"/>
                    </a:lnTo>
                    <a:lnTo>
                      <a:pt x="3745" y="6508"/>
                    </a:lnTo>
                    <a:lnTo>
                      <a:pt x="3766" y="6487"/>
                    </a:lnTo>
                    <a:lnTo>
                      <a:pt x="3808" y="6487"/>
                    </a:lnTo>
                    <a:lnTo>
                      <a:pt x="3892" y="6550"/>
                    </a:lnTo>
                    <a:lnTo>
                      <a:pt x="3955" y="6529"/>
                    </a:lnTo>
                    <a:lnTo>
                      <a:pt x="4059" y="6529"/>
                    </a:lnTo>
                    <a:lnTo>
                      <a:pt x="4101" y="6550"/>
                    </a:lnTo>
                    <a:lnTo>
                      <a:pt x="4206" y="6550"/>
                    </a:lnTo>
                    <a:lnTo>
                      <a:pt x="4206" y="6592"/>
                    </a:lnTo>
                    <a:lnTo>
                      <a:pt x="4289" y="6592"/>
                    </a:lnTo>
                    <a:lnTo>
                      <a:pt x="4310" y="6529"/>
                    </a:lnTo>
                    <a:lnTo>
                      <a:pt x="4268" y="6424"/>
                    </a:lnTo>
                    <a:lnTo>
                      <a:pt x="4268" y="6403"/>
                    </a:lnTo>
                    <a:lnTo>
                      <a:pt x="4331" y="6299"/>
                    </a:lnTo>
                    <a:lnTo>
                      <a:pt x="4373" y="6215"/>
                    </a:lnTo>
                    <a:lnTo>
                      <a:pt x="4394" y="6194"/>
                    </a:lnTo>
                    <a:lnTo>
                      <a:pt x="4373" y="6194"/>
                    </a:lnTo>
                    <a:lnTo>
                      <a:pt x="4331" y="6131"/>
                    </a:lnTo>
                    <a:lnTo>
                      <a:pt x="4331" y="6069"/>
                    </a:lnTo>
                    <a:lnTo>
                      <a:pt x="4331" y="5922"/>
                    </a:lnTo>
                    <a:lnTo>
                      <a:pt x="4164" y="5797"/>
                    </a:lnTo>
                    <a:lnTo>
                      <a:pt x="4080" y="5713"/>
                    </a:lnTo>
                    <a:lnTo>
                      <a:pt x="3996" y="5567"/>
                    </a:lnTo>
                    <a:lnTo>
                      <a:pt x="3850" y="5357"/>
                    </a:lnTo>
                    <a:lnTo>
                      <a:pt x="3808" y="5232"/>
                    </a:lnTo>
                    <a:lnTo>
                      <a:pt x="3703" y="5127"/>
                    </a:lnTo>
                    <a:lnTo>
                      <a:pt x="3557" y="5043"/>
                    </a:lnTo>
                    <a:lnTo>
                      <a:pt x="3494" y="4981"/>
                    </a:lnTo>
                    <a:lnTo>
                      <a:pt x="3494" y="4750"/>
                    </a:lnTo>
                    <a:lnTo>
                      <a:pt x="3473" y="4625"/>
                    </a:lnTo>
                    <a:lnTo>
                      <a:pt x="3452" y="4458"/>
                    </a:lnTo>
                    <a:lnTo>
                      <a:pt x="3473" y="4332"/>
                    </a:lnTo>
                    <a:lnTo>
                      <a:pt x="3431" y="4186"/>
                    </a:lnTo>
                    <a:lnTo>
                      <a:pt x="3390" y="4039"/>
                    </a:lnTo>
                    <a:lnTo>
                      <a:pt x="3452" y="3976"/>
                    </a:lnTo>
                    <a:lnTo>
                      <a:pt x="3536" y="3976"/>
                    </a:lnTo>
                    <a:lnTo>
                      <a:pt x="3641" y="3788"/>
                    </a:lnTo>
                    <a:lnTo>
                      <a:pt x="3683" y="3662"/>
                    </a:lnTo>
                    <a:lnTo>
                      <a:pt x="3787" y="3474"/>
                    </a:lnTo>
                    <a:lnTo>
                      <a:pt x="3850" y="3349"/>
                    </a:lnTo>
                    <a:lnTo>
                      <a:pt x="3955" y="3307"/>
                    </a:lnTo>
                    <a:lnTo>
                      <a:pt x="4059" y="3160"/>
                    </a:lnTo>
                    <a:lnTo>
                      <a:pt x="4059" y="3139"/>
                    </a:lnTo>
                    <a:lnTo>
                      <a:pt x="4017" y="3035"/>
                    </a:lnTo>
                    <a:lnTo>
                      <a:pt x="3955" y="2867"/>
                    </a:lnTo>
                    <a:lnTo>
                      <a:pt x="3850" y="2721"/>
                    </a:lnTo>
                    <a:lnTo>
                      <a:pt x="3766" y="2637"/>
                    </a:lnTo>
                    <a:lnTo>
                      <a:pt x="3557" y="2428"/>
                    </a:lnTo>
                    <a:lnTo>
                      <a:pt x="3348" y="2240"/>
                    </a:lnTo>
                    <a:lnTo>
                      <a:pt x="3243" y="2219"/>
                    </a:lnTo>
                    <a:lnTo>
                      <a:pt x="3243" y="2135"/>
                    </a:lnTo>
                    <a:lnTo>
                      <a:pt x="3159" y="2093"/>
                    </a:lnTo>
                    <a:lnTo>
                      <a:pt x="3159" y="2030"/>
                    </a:lnTo>
                    <a:lnTo>
                      <a:pt x="3159" y="1926"/>
                    </a:lnTo>
                    <a:lnTo>
                      <a:pt x="3180" y="1884"/>
                    </a:lnTo>
                    <a:lnTo>
                      <a:pt x="3180" y="1779"/>
                    </a:lnTo>
                    <a:lnTo>
                      <a:pt x="3369" y="1779"/>
                    </a:lnTo>
                    <a:lnTo>
                      <a:pt x="3431" y="1800"/>
                    </a:lnTo>
                    <a:lnTo>
                      <a:pt x="3536" y="1779"/>
                    </a:lnTo>
                    <a:lnTo>
                      <a:pt x="3641" y="1800"/>
                    </a:lnTo>
                    <a:lnTo>
                      <a:pt x="3683" y="1779"/>
                    </a:lnTo>
                    <a:lnTo>
                      <a:pt x="3808" y="1800"/>
                    </a:lnTo>
                    <a:lnTo>
                      <a:pt x="3892" y="1821"/>
                    </a:lnTo>
                    <a:lnTo>
                      <a:pt x="3975" y="1842"/>
                    </a:lnTo>
                    <a:lnTo>
                      <a:pt x="4017" y="1800"/>
                    </a:lnTo>
                    <a:lnTo>
                      <a:pt x="3975" y="1779"/>
                    </a:lnTo>
                    <a:lnTo>
                      <a:pt x="3808" y="1633"/>
                    </a:lnTo>
                    <a:lnTo>
                      <a:pt x="3787" y="1528"/>
                    </a:lnTo>
                    <a:lnTo>
                      <a:pt x="3703" y="1486"/>
                    </a:lnTo>
                    <a:lnTo>
                      <a:pt x="3599" y="1319"/>
                    </a:lnTo>
                    <a:lnTo>
                      <a:pt x="3578" y="1214"/>
                    </a:lnTo>
                    <a:lnTo>
                      <a:pt x="3662" y="1152"/>
                    </a:lnTo>
                    <a:lnTo>
                      <a:pt x="3703" y="1005"/>
                    </a:lnTo>
                    <a:lnTo>
                      <a:pt x="3641" y="942"/>
                    </a:lnTo>
                    <a:lnTo>
                      <a:pt x="3662" y="880"/>
                    </a:lnTo>
                    <a:lnTo>
                      <a:pt x="3683" y="838"/>
                    </a:lnTo>
                    <a:lnTo>
                      <a:pt x="3683" y="754"/>
                    </a:lnTo>
                    <a:lnTo>
                      <a:pt x="3599" y="587"/>
                    </a:lnTo>
                    <a:lnTo>
                      <a:pt x="3578" y="482"/>
                    </a:lnTo>
                    <a:lnTo>
                      <a:pt x="3536" y="440"/>
                    </a:lnTo>
                    <a:lnTo>
                      <a:pt x="3494" y="252"/>
                    </a:lnTo>
                    <a:lnTo>
                      <a:pt x="3369" y="147"/>
                    </a:lnTo>
                    <a:lnTo>
                      <a:pt x="307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3" name="Google Shape;683;p35"/>
              <p:cNvSpPr/>
              <p:nvPr/>
            </p:nvSpPr>
            <p:spPr>
              <a:xfrm>
                <a:off x="3813900" y="3211875"/>
                <a:ext cx="82675" cy="89475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3579" extrusionOk="0">
                    <a:moveTo>
                      <a:pt x="1675" y="1"/>
                    </a:moveTo>
                    <a:lnTo>
                      <a:pt x="1633" y="64"/>
                    </a:lnTo>
                    <a:lnTo>
                      <a:pt x="1570" y="22"/>
                    </a:lnTo>
                    <a:lnTo>
                      <a:pt x="1528" y="64"/>
                    </a:lnTo>
                    <a:lnTo>
                      <a:pt x="1487" y="84"/>
                    </a:lnTo>
                    <a:lnTo>
                      <a:pt x="1487" y="754"/>
                    </a:lnTo>
                    <a:lnTo>
                      <a:pt x="712" y="754"/>
                    </a:lnTo>
                    <a:lnTo>
                      <a:pt x="691" y="733"/>
                    </a:lnTo>
                    <a:lnTo>
                      <a:pt x="608" y="754"/>
                    </a:lnTo>
                    <a:lnTo>
                      <a:pt x="524" y="817"/>
                    </a:lnTo>
                    <a:lnTo>
                      <a:pt x="482" y="796"/>
                    </a:lnTo>
                    <a:lnTo>
                      <a:pt x="482" y="921"/>
                    </a:lnTo>
                    <a:lnTo>
                      <a:pt x="336" y="942"/>
                    </a:lnTo>
                    <a:lnTo>
                      <a:pt x="440" y="1131"/>
                    </a:lnTo>
                    <a:lnTo>
                      <a:pt x="629" y="1172"/>
                    </a:lnTo>
                    <a:lnTo>
                      <a:pt x="378" y="1235"/>
                    </a:lnTo>
                    <a:lnTo>
                      <a:pt x="315" y="1152"/>
                    </a:lnTo>
                    <a:lnTo>
                      <a:pt x="294" y="1340"/>
                    </a:lnTo>
                    <a:lnTo>
                      <a:pt x="273" y="1654"/>
                    </a:lnTo>
                    <a:lnTo>
                      <a:pt x="168" y="1737"/>
                    </a:lnTo>
                    <a:lnTo>
                      <a:pt x="22" y="1675"/>
                    </a:lnTo>
                    <a:lnTo>
                      <a:pt x="1" y="1758"/>
                    </a:lnTo>
                    <a:lnTo>
                      <a:pt x="126" y="1988"/>
                    </a:lnTo>
                    <a:lnTo>
                      <a:pt x="210" y="2051"/>
                    </a:lnTo>
                    <a:lnTo>
                      <a:pt x="210" y="2156"/>
                    </a:lnTo>
                    <a:lnTo>
                      <a:pt x="315" y="2281"/>
                    </a:lnTo>
                    <a:lnTo>
                      <a:pt x="315" y="2470"/>
                    </a:lnTo>
                    <a:lnTo>
                      <a:pt x="398" y="2533"/>
                    </a:lnTo>
                    <a:lnTo>
                      <a:pt x="440" y="2679"/>
                    </a:lnTo>
                    <a:lnTo>
                      <a:pt x="608" y="2805"/>
                    </a:lnTo>
                    <a:lnTo>
                      <a:pt x="545" y="2825"/>
                    </a:lnTo>
                    <a:lnTo>
                      <a:pt x="712" y="2993"/>
                    </a:lnTo>
                    <a:lnTo>
                      <a:pt x="963" y="3202"/>
                    </a:lnTo>
                    <a:lnTo>
                      <a:pt x="1026" y="3328"/>
                    </a:lnTo>
                    <a:lnTo>
                      <a:pt x="1235" y="3432"/>
                    </a:lnTo>
                    <a:lnTo>
                      <a:pt x="1256" y="3537"/>
                    </a:lnTo>
                    <a:lnTo>
                      <a:pt x="1361" y="3558"/>
                    </a:lnTo>
                    <a:lnTo>
                      <a:pt x="1382" y="3579"/>
                    </a:lnTo>
                    <a:lnTo>
                      <a:pt x="1466" y="3474"/>
                    </a:lnTo>
                    <a:lnTo>
                      <a:pt x="1466" y="3411"/>
                    </a:lnTo>
                    <a:lnTo>
                      <a:pt x="1528" y="3369"/>
                    </a:lnTo>
                    <a:lnTo>
                      <a:pt x="1633" y="3369"/>
                    </a:lnTo>
                    <a:lnTo>
                      <a:pt x="1675" y="3307"/>
                    </a:lnTo>
                    <a:lnTo>
                      <a:pt x="1696" y="3307"/>
                    </a:lnTo>
                    <a:lnTo>
                      <a:pt x="1884" y="3432"/>
                    </a:lnTo>
                    <a:lnTo>
                      <a:pt x="1884" y="3328"/>
                    </a:lnTo>
                    <a:lnTo>
                      <a:pt x="1863" y="3035"/>
                    </a:lnTo>
                    <a:lnTo>
                      <a:pt x="1779" y="2951"/>
                    </a:lnTo>
                    <a:lnTo>
                      <a:pt x="1696" y="2930"/>
                    </a:lnTo>
                    <a:lnTo>
                      <a:pt x="1633" y="2951"/>
                    </a:lnTo>
                    <a:lnTo>
                      <a:pt x="1549" y="2993"/>
                    </a:lnTo>
                    <a:lnTo>
                      <a:pt x="1549" y="2846"/>
                    </a:lnTo>
                    <a:lnTo>
                      <a:pt x="1528" y="2784"/>
                    </a:lnTo>
                    <a:lnTo>
                      <a:pt x="1570" y="2721"/>
                    </a:lnTo>
                    <a:lnTo>
                      <a:pt x="1675" y="2721"/>
                    </a:lnTo>
                    <a:lnTo>
                      <a:pt x="1800" y="2784"/>
                    </a:lnTo>
                    <a:lnTo>
                      <a:pt x="1863" y="2721"/>
                    </a:lnTo>
                    <a:lnTo>
                      <a:pt x="1884" y="2679"/>
                    </a:lnTo>
                    <a:lnTo>
                      <a:pt x="1968" y="2679"/>
                    </a:lnTo>
                    <a:lnTo>
                      <a:pt x="2177" y="2637"/>
                    </a:lnTo>
                    <a:lnTo>
                      <a:pt x="2198" y="2574"/>
                    </a:lnTo>
                    <a:lnTo>
                      <a:pt x="2177" y="2407"/>
                    </a:lnTo>
                    <a:lnTo>
                      <a:pt x="2219" y="2365"/>
                    </a:lnTo>
                    <a:lnTo>
                      <a:pt x="2365" y="2365"/>
                    </a:lnTo>
                    <a:lnTo>
                      <a:pt x="2428" y="2595"/>
                    </a:lnTo>
                    <a:lnTo>
                      <a:pt x="2512" y="2700"/>
                    </a:lnTo>
                    <a:lnTo>
                      <a:pt x="2637" y="2637"/>
                    </a:lnTo>
                    <a:lnTo>
                      <a:pt x="2721" y="2679"/>
                    </a:lnTo>
                    <a:lnTo>
                      <a:pt x="2805" y="2616"/>
                    </a:lnTo>
                    <a:lnTo>
                      <a:pt x="2909" y="2616"/>
                    </a:lnTo>
                    <a:lnTo>
                      <a:pt x="3035" y="2679"/>
                    </a:lnTo>
                    <a:lnTo>
                      <a:pt x="3056" y="2742"/>
                    </a:lnTo>
                    <a:lnTo>
                      <a:pt x="3119" y="2742"/>
                    </a:lnTo>
                    <a:lnTo>
                      <a:pt x="3119" y="2637"/>
                    </a:lnTo>
                    <a:lnTo>
                      <a:pt x="3098" y="2533"/>
                    </a:lnTo>
                    <a:lnTo>
                      <a:pt x="3244" y="2114"/>
                    </a:lnTo>
                    <a:lnTo>
                      <a:pt x="3307" y="1884"/>
                    </a:lnTo>
                    <a:lnTo>
                      <a:pt x="3307" y="1779"/>
                    </a:lnTo>
                    <a:lnTo>
                      <a:pt x="3244" y="1696"/>
                    </a:lnTo>
                    <a:lnTo>
                      <a:pt x="3223" y="1654"/>
                    </a:lnTo>
                    <a:lnTo>
                      <a:pt x="3139" y="1570"/>
                    </a:lnTo>
                    <a:lnTo>
                      <a:pt x="3119" y="1528"/>
                    </a:lnTo>
                    <a:lnTo>
                      <a:pt x="3035" y="1486"/>
                    </a:lnTo>
                    <a:lnTo>
                      <a:pt x="3014" y="1444"/>
                    </a:lnTo>
                    <a:lnTo>
                      <a:pt x="2993" y="1382"/>
                    </a:lnTo>
                    <a:lnTo>
                      <a:pt x="2993" y="1340"/>
                    </a:lnTo>
                    <a:lnTo>
                      <a:pt x="3035" y="1319"/>
                    </a:lnTo>
                    <a:lnTo>
                      <a:pt x="3056" y="1277"/>
                    </a:lnTo>
                    <a:lnTo>
                      <a:pt x="3119" y="1277"/>
                    </a:lnTo>
                    <a:lnTo>
                      <a:pt x="3098" y="1214"/>
                    </a:lnTo>
                    <a:lnTo>
                      <a:pt x="3056" y="1172"/>
                    </a:lnTo>
                    <a:lnTo>
                      <a:pt x="3056" y="1110"/>
                    </a:lnTo>
                    <a:lnTo>
                      <a:pt x="3202" y="1026"/>
                    </a:lnTo>
                    <a:lnTo>
                      <a:pt x="3307" y="1005"/>
                    </a:lnTo>
                    <a:lnTo>
                      <a:pt x="3307" y="900"/>
                    </a:lnTo>
                    <a:lnTo>
                      <a:pt x="3265" y="838"/>
                    </a:lnTo>
                    <a:lnTo>
                      <a:pt x="3307" y="754"/>
                    </a:lnTo>
                    <a:lnTo>
                      <a:pt x="3307" y="587"/>
                    </a:lnTo>
                    <a:lnTo>
                      <a:pt x="3244" y="545"/>
                    </a:lnTo>
                    <a:lnTo>
                      <a:pt x="3056" y="524"/>
                    </a:lnTo>
                    <a:lnTo>
                      <a:pt x="2930" y="587"/>
                    </a:lnTo>
                    <a:lnTo>
                      <a:pt x="2805" y="628"/>
                    </a:lnTo>
                    <a:lnTo>
                      <a:pt x="2721" y="608"/>
                    </a:lnTo>
                    <a:lnTo>
                      <a:pt x="2616" y="649"/>
                    </a:lnTo>
                    <a:lnTo>
                      <a:pt x="2575" y="608"/>
                    </a:lnTo>
                    <a:lnTo>
                      <a:pt x="2595" y="545"/>
                    </a:lnTo>
                    <a:lnTo>
                      <a:pt x="2575" y="440"/>
                    </a:lnTo>
                    <a:lnTo>
                      <a:pt x="2575" y="315"/>
                    </a:lnTo>
                    <a:lnTo>
                      <a:pt x="2533" y="189"/>
                    </a:lnTo>
                    <a:lnTo>
                      <a:pt x="2575" y="84"/>
                    </a:lnTo>
                    <a:lnTo>
                      <a:pt x="2533" y="22"/>
                    </a:lnTo>
                    <a:lnTo>
                      <a:pt x="2491" y="22"/>
                    </a:lnTo>
                    <a:lnTo>
                      <a:pt x="2470" y="64"/>
                    </a:lnTo>
                    <a:lnTo>
                      <a:pt x="2303" y="22"/>
                    </a:lnTo>
                    <a:lnTo>
                      <a:pt x="2303" y="1"/>
                    </a:lnTo>
                    <a:lnTo>
                      <a:pt x="2219" y="1"/>
                    </a:lnTo>
                    <a:lnTo>
                      <a:pt x="2114" y="22"/>
                    </a:lnTo>
                    <a:lnTo>
                      <a:pt x="2072" y="1"/>
                    </a:lnTo>
                    <a:lnTo>
                      <a:pt x="1884" y="1"/>
                    </a:lnTo>
                    <a:lnTo>
                      <a:pt x="1842" y="22"/>
                    </a:lnTo>
                    <a:lnTo>
                      <a:pt x="1675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4" name="Google Shape;684;p35"/>
              <p:cNvSpPr/>
              <p:nvPr/>
            </p:nvSpPr>
            <p:spPr>
              <a:xfrm>
                <a:off x="3821750" y="3213450"/>
                <a:ext cx="2932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173" h="754" extrusionOk="0">
                    <a:moveTo>
                      <a:pt x="398" y="1"/>
                    </a:moveTo>
                    <a:lnTo>
                      <a:pt x="315" y="21"/>
                    </a:lnTo>
                    <a:lnTo>
                      <a:pt x="294" y="42"/>
                    </a:lnTo>
                    <a:lnTo>
                      <a:pt x="336" y="147"/>
                    </a:lnTo>
                    <a:lnTo>
                      <a:pt x="168" y="335"/>
                    </a:lnTo>
                    <a:lnTo>
                      <a:pt x="1" y="628"/>
                    </a:lnTo>
                    <a:lnTo>
                      <a:pt x="168" y="691"/>
                    </a:lnTo>
                    <a:lnTo>
                      <a:pt x="168" y="733"/>
                    </a:lnTo>
                    <a:lnTo>
                      <a:pt x="210" y="754"/>
                    </a:lnTo>
                    <a:lnTo>
                      <a:pt x="294" y="691"/>
                    </a:lnTo>
                    <a:lnTo>
                      <a:pt x="377" y="670"/>
                    </a:lnTo>
                    <a:lnTo>
                      <a:pt x="398" y="691"/>
                    </a:lnTo>
                    <a:lnTo>
                      <a:pt x="1173" y="691"/>
                    </a:lnTo>
                    <a:lnTo>
                      <a:pt x="1173" y="21"/>
                    </a:lnTo>
                    <a:lnTo>
                      <a:pt x="503" y="21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5" name="Google Shape;685;p35"/>
              <p:cNvSpPr/>
              <p:nvPr/>
            </p:nvSpPr>
            <p:spPr>
              <a:xfrm>
                <a:off x="3848425" y="3188875"/>
                <a:ext cx="110925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5190" extrusionOk="0">
                    <a:moveTo>
                      <a:pt x="3935" y="0"/>
                    </a:moveTo>
                    <a:lnTo>
                      <a:pt x="3872" y="63"/>
                    </a:lnTo>
                    <a:lnTo>
                      <a:pt x="3767" y="42"/>
                    </a:lnTo>
                    <a:lnTo>
                      <a:pt x="3537" y="147"/>
                    </a:lnTo>
                    <a:lnTo>
                      <a:pt x="3495" y="188"/>
                    </a:lnTo>
                    <a:lnTo>
                      <a:pt x="3391" y="209"/>
                    </a:lnTo>
                    <a:lnTo>
                      <a:pt x="3244" y="377"/>
                    </a:lnTo>
                    <a:lnTo>
                      <a:pt x="2972" y="816"/>
                    </a:lnTo>
                    <a:lnTo>
                      <a:pt x="2930" y="900"/>
                    </a:lnTo>
                    <a:lnTo>
                      <a:pt x="2867" y="1004"/>
                    </a:lnTo>
                    <a:lnTo>
                      <a:pt x="2867" y="1025"/>
                    </a:lnTo>
                    <a:lnTo>
                      <a:pt x="2909" y="1130"/>
                    </a:lnTo>
                    <a:lnTo>
                      <a:pt x="2888" y="1193"/>
                    </a:lnTo>
                    <a:lnTo>
                      <a:pt x="2805" y="1193"/>
                    </a:lnTo>
                    <a:lnTo>
                      <a:pt x="2805" y="1151"/>
                    </a:lnTo>
                    <a:lnTo>
                      <a:pt x="2700" y="1151"/>
                    </a:lnTo>
                    <a:lnTo>
                      <a:pt x="2658" y="1130"/>
                    </a:lnTo>
                    <a:lnTo>
                      <a:pt x="2554" y="1130"/>
                    </a:lnTo>
                    <a:lnTo>
                      <a:pt x="2491" y="1151"/>
                    </a:lnTo>
                    <a:lnTo>
                      <a:pt x="2407" y="1088"/>
                    </a:lnTo>
                    <a:lnTo>
                      <a:pt x="2365" y="1088"/>
                    </a:lnTo>
                    <a:lnTo>
                      <a:pt x="2344" y="1109"/>
                    </a:lnTo>
                    <a:lnTo>
                      <a:pt x="2282" y="1130"/>
                    </a:lnTo>
                    <a:lnTo>
                      <a:pt x="2261" y="1088"/>
                    </a:lnTo>
                    <a:lnTo>
                      <a:pt x="2177" y="1046"/>
                    </a:lnTo>
                    <a:lnTo>
                      <a:pt x="2135" y="1088"/>
                    </a:lnTo>
                    <a:lnTo>
                      <a:pt x="2051" y="1004"/>
                    </a:lnTo>
                    <a:lnTo>
                      <a:pt x="2030" y="1004"/>
                    </a:lnTo>
                    <a:lnTo>
                      <a:pt x="1989" y="1025"/>
                    </a:lnTo>
                    <a:lnTo>
                      <a:pt x="1926" y="1004"/>
                    </a:lnTo>
                    <a:lnTo>
                      <a:pt x="1194" y="1004"/>
                    </a:lnTo>
                    <a:lnTo>
                      <a:pt x="1152" y="1109"/>
                    </a:lnTo>
                    <a:lnTo>
                      <a:pt x="1194" y="1235"/>
                    </a:lnTo>
                    <a:lnTo>
                      <a:pt x="1194" y="1360"/>
                    </a:lnTo>
                    <a:lnTo>
                      <a:pt x="1214" y="1465"/>
                    </a:lnTo>
                    <a:lnTo>
                      <a:pt x="1194" y="1528"/>
                    </a:lnTo>
                    <a:lnTo>
                      <a:pt x="1235" y="1569"/>
                    </a:lnTo>
                    <a:lnTo>
                      <a:pt x="1340" y="1528"/>
                    </a:lnTo>
                    <a:lnTo>
                      <a:pt x="1424" y="1548"/>
                    </a:lnTo>
                    <a:lnTo>
                      <a:pt x="1549" y="1507"/>
                    </a:lnTo>
                    <a:lnTo>
                      <a:pt x="1675" y="1444"/>
                    </a:lnTo>
                    <a:lnTo>
                      <a:pt x="1863" y="1465"/>
                    </a:lnTo>
                    <a:lnTo>
                      <a:pt x="1926" y="1507"/>
                    </a:lnTo>
                    <a:lnTo>
                      <a:pt x="1926" y="1674"/>
                    </a:lnTo>
                    <a:lnTo>
                      <a:pt x="1884" y="1758"/>
                    </a:lnTo>
                    <a:lnTo>
                      <a:pt x="1926" y="1820"/>
                    </a:lnTo>
                    <a:lnTo>
                      <a:pt x="1926" y="1925"/>
                    </a:lnTo>
                    <a:lnTo>
                      <a:pt x="1821" y="1946"/>
                    </a:lnTo>
                    <a:lnTo>
                      <a:pt x="1675" y="2030"/>
                    </a:lnTo>
                    <a:lnTo>
                      <a:pt x="1675" y="2092"/>
                    </a:lnTo>
                    <a:lnTo>
                      <a:pt x="1717" y="2134"/>
                    </a:lnTo>
                    <a:lnTo>
                      <a:pt x="1738" y="2197"/>
                    </a:lnTo>
                    <a:lnTo>
                      <a:pt x="1675" y="2197"/>
                    </a:lnTo>
                    <a:lnTo>
                      <a:pt x="1654" y="2239"/>
                    </a:lnTo>
                    <a:lnTo>
                      <a:pt x="1612" y="2260"/>
                    </a:lnTo>
                    <a:lnTo>
                      <a:pt x="1612" y="2302"/>
                    </a:lnTo>
                    <a:lnTo>
                      <a:pt x="1633" y="2364"/>
                    </a:lnTo>
                    <a:lnTo>
                      <a:pt x="1654" y="2406"/>
                    </a:lnTo>
                    <a:lnTo>
                      <a:pt x="1738" y="2448"/>
                    </a:lnTo>
                    <a:lnTo>
                      <a:pt x="1758" y="2490"/>
                    </a:lnTo>
                    <a:lnTo>
                      <a:pt x="1842" y="2574"/>
                    </a:lnTo>
                    <a:lnTo>
                      <a:pt x="1863" y="2616"/>
                    </a:lnTo>
                    <a:lnTo>
                      <a:pt x="1926" y="2699"/>
                    </a:lnTo>
                    <a:lnTo>
                      <a:pt x="1926" y="2804"/>
                    </a:lnTo>
                    <a:lnTo>
                      <a:pt x="1863" y="3034"/>
                    </a:lnTo>
                    <a:lnTo>
                      <a:pt x="1717" y="3453"/>
                    </a:lnTo>
                    <a:lnTo>
                      <a:pt x="1738" y="3557"/>
                    </a:lnTo>
                    <a:lnTo>
                      <a:pt x="1738" y="3662"/>
                    </a:lnTo>
                    <a:lnTo>
                      <a:pt x="1675" y="3662"/>
                    </a:lnTo>
                    <a:lnTo>
                      <a:pt x="1654" y="3599"/>
                    </a:lnTo>
                    <a:lnTo>
                      <a:pt x="1528" y="3536"/>
                    </a:lnTo>
                    <a:lnTo>
                      <a:pt x="1424" y="3536"/>
                    </a:lnTo>
                    <a:lnTo>
                      <a:pt x="1340" y="3599"/>
                    </a:lnTo>
                    <a:lnTo>
                      <a:pt x="1256" y="3557"/>
                    </a:lnTo>
                    <a:lnTo>
                      <a:pt x="1131" y="3620"/>
                    </a:lnTo>
                    <a:lnTo>
                      <a:pt x="1047" y="3515"/>
                    </a:lnTo>
                    <a:lnTo>
                      <a:pt x="984" y="3285"/>
                    </a:lnTo>
                    <a:lnTo>
                      <a:pt x="838" y="3285"/>
                    </a:lnTo>
                    <a:lnTo>
                      <a:pt x="796" y="3327"/>
                    </a:lnTo>
                    <a:lnTo>
                      <a:pt x="817" y="3494"/>
                    </a:lnTo>
                    <a:lnTo>
                      <a:pt x="796" y="3557"/>
                    </a:lnTo>
                    <a:lnTo>
                      <a:pt x="587" y="3599"/>
                    </a:lnTo>
                    <a:lnTo>
                      <a:pt x="503" y="3599"/>
                    </a:lnTo>
                    <a:lnTo>
                      <a:pt x="482" y="3641"/>
                    </a:lnTo>
                    <a:lnTo>
                      <a:pt x="419" y="3704"/>
                    </a:lnTo>
                    <a:lnTo>
                      <a:pt x="294" y="3641"/>
                    </a:lnTo>
                    <a:lnTo>
                      <a:pt x="189" y="3641"/>
                    </a:lnTo>
                    <a:lnTo>
                      <a:pt x="147" y="3704"/>
                    </a:lnTo>
                    <a:lnTo>
                      <a:pt x="168" y="3766"/>
                    </a:lnTo>
                    <a:lnTo>
                      <a:pt x="168" y="3913"/>
                    </a:lnTo>
                    <a:lnTo>
                      <a:pt x="252" y="3871"/>
                    </a:lnTo>
                    <a:lnTo>
                      <a:pt x="315" y="3850"/>
                    </a:lnTo>
                    <a:lnTo>
                      <a:pt x="398" y="3871"/>
                    </a:lnTo>
                    <a:lnTo>
                      <a:pt x="482" y="3955"/>
                    </a:lnTo>
                    <a:lnTo>
                      <a:pt x="503" y="4248"/>
                    </a:lnTo>
                    <a:lnTo>
                      <a:pt x="503" y="4352"/>
                    </a:lnTo>
                    <a:lnTo>
                      <a:pt x="315" y="4227"/>
                    </a:lnTo>
                    <a:lnTo>
                      <a:pt x="294" y="4227"/>
                    </a:lnTo>
                    <a:lnTo>
                      <a:pt x="252" y="4289"/>
                    </a:lnTo>
                    <a:lnTo>
                      <a:pt x="147" y="4289"/>
                    </a:lnTo>
                    <a:lnTo>
                      <a:pt x="85" y="4331"/>
                    </a:lnTo>
                    <a:lnTo>
                      <a:pt x="85" y="4394"/>
                    </a:lnTo>
                    <a:lnTo>
                      <a:pt x="1" y="4499"/>
                    </a:lnTo>
                    <a:lnTo>
                      <a:pt x="106" y="4603"/>
                    </a:lnTo>
                    <a:lnTo>
                      <a:pt x="168" y="4687"/>
                    </a:lnTo>
                    <a:lnTo>
                      <a:pt x="315" y="4792"/>
                    </a:lnTo>
                    <a:lnTo>
                      <a:pt x="315" y="4896"/>
                    </a:lnTo>
                    <a:lnTo>
                      <a:pt x="419" y="5001"/>
                    </a:lnTo>
                    <a:lnTo>
                      <a:pt x="419" y="5126"/>
                    </a:lnTo>
                    <a:lnTo>
                      <a:pt x="482" y="5189"/>
                    </a:lnTo>
                    <a:lnTo>
                      <a:pt x="524" y="5168"/>
                    </a:lnTo>
                    <a:lnTo>
                      <a:pt x="608" y="5022"/>
                    </a:lnTo>
                    <a:lnTo>
                      <a:pt x="629" y="5022"/>
                    </a:lnTo>
                    <a:lnTo>
                      <a:pt x="712" y="4980"/>
                    </a:lnTo>
                    <a:lnTo>
                      <a:pt x="775" y="4875"/>
                    </a:lnTo>
                    <a:lnTo>
                      <a:pt x="838" y="4854"/>
                    </a:lnTo>
                    <a:lnTo>
                      <a:pt x="942" y="4771"/>
                    </a:lnTo>
                    <a:lnTo>
                      <a:pt x="1005" y="4771"/>
                    </a:lnTo>
                    <a:lnTo>
                      <a:pt x="1047" y="4813"/>
                    </a:lnTo>
                    <a:lnTo>
                      <a:pt x="1110" y="4896"/>
                    </a:lnTo>
                    <a:lnTo>
                      <a:pt x="1110" y="5001"/>
                    </a:lnTo>
                    <a:lnTo>
                      <a:pt x="1131" y="4980"/>
                    </a:lnTo>
                    <a:lnTo>
                      <a:pt x="1194" y="5001"/>
                    </a:lnTo>
                    <a:lnTo>
                      <a:pt x="1298" y="4959"/>
                    </a:lnTo>
                    <a:lnTo>
                      <a:pt x="1319" y="5001"/>
                    </a:lnTo>
                    <a:lnTo>
                      <a:pt x="1319" y="5064"/>
                    </a:lnTo>
                    <a:lnTo>
                      <a:pt x="1424" y="5064"/>
                    </a:lnTo>
                    <a:lnTo>
                      <a:pt x="1507" y="4980"/>
                    </a:lnTo>
                    <a:lnTo>
                      <a:pt x="1507" y="4875"/>
                    </a:lnTo>
                    <a:lnTo>
                      <a:pt x="1570" y="4854"/>
                    </a:lnTo>
                    <a:lnTo>
                      <a:pt x="1654" y="4875"/>
                    </a:lnTo>
                    <a:lnTo>
                      <a:pt x="1758" y="4771"/>
                    </a:lnTo>
                    <a:lnTo>
                      <a:pt x="1947" y="4708"/>
                    </a:lnTo>
                    <a:lnTo>
                      <a:pt x="1947" y="4771"/>
                    </a:lnTo>
                    <a:lnTo>
                      <a:pt x="1863" y="4896"/>
                    </a:lnTo>
                    <a:lnTo>
                      <a:pt x="1884" y="4917"/>
                    </a:lnTo>
                    <a:lnTo>
                      <a:pt x="1947" y="5022"/>
                    </a:lnTo>
                    <a:lnTo>
                      <a:pt x="2072" y="5105"/>
                    </a:lnTo>
                    <a:lnTo>
                      <a:pt x="2198" y="5022"/>
                    </a:lnTo>
                    <a:lnTo>
                      <a:pt x="2282" y="4917"/>
                    </a:lnTo>
                    <a:lnTo>
                      <a:pt x="2512" y="4687"/>
                    </a:lnTo>
                    <a:lnTo>
                      <a:pt x="2574" y="4603"/>
                    </a:lnTo>
                    <a:lnTo>
                      <a:pt x="2658" y="4541"/>
                    </a:lnTo>
                    <a:lnTo>
                      <a:pt x="2763" y="4499"/>
                    </a:lnTo>
                    <a:lnTo>
                      <a:pt x="2867" y="4352"/>
                    </a:lnTo>
                    <a:lnTo>
                      <a:pt x="2867" y="4248"/>
                    </a:lnTo>
                    <a:lnTo>
                      <a:pt x="2888" y="4080"/>
                    </a:lnTo>
                    <a:lnTo>
                      <a:pt x="2909" y="3766"/>
                    </a:lnTo>
                    <a:lnTo>
                      <a:pt x="2888" y="3745"/>
                    </a:lnTo>
                    <a:lnTo>
                      <a:pt x="2867" y="3557"/>
                    </a:lnTo>
                    <a:lnTo>
                      <a:pt x="2909" y="3453"/>
                    </a:lnTo>
                    <a:lnTo>
                      <a:pt x="3098" y="3285"/>
                    </a:lnTo>
                    <a:lnTo>
                      <a:pt x="3098" y="3139"/>
                    </a:lnTo>
                    <a:lnTo>
                      <a:pt x="3202" y="3013"/>
                    </a:lnTo>
                    <a:lnTo>
                      <a:pt x="3328" y="2908"/>
                    </a:lnTo>
                    <a:lnTo>
                      <a:pt x="3411" y="2929"/>
                    </a:lnTo>
                    <a:lnTo>
                      <a:pt x="3516" y="2867"/>
                    </a:lnTo>
                    <a:lnTo>
                      <a:pt x="3621" y="2825"/>
                    </a:lnTo>
                    <a:lnTo>
                      <a:pt x="3809" y="2511"/>
                    </a:lnTo>
                    <a:lnTo>
                      <a:pt x="3809" y="2344"/>
                    </a:lnTo>
                    <a:lnTo>
                      <a:pt x="3851" y="2155"/>
                    </a:lnTo>
                    <a:lnTo>
                      <a:pt x="3935" y="2092"/>
                    </a:lnTo>
                    <a:lnTo>
                      <a:pt x="3955" y="1946"/>
                    </a:lnTo>
                    <a:lnTo>
                      <a:pt x="3935" y="1925"/>
                    </a:lnTo>
                    <a:lnTo>
                      <a:pt x="3955" y="1737"/>
                    </a:lnTo>
                    <a:lnTo>
                      <a:pt x="3955" y="1653"/>
                    </a:lnTo>
                    <a:lnTo>
                      <a:pt x="3955" y="1507"/>
                    </a:lnTo>
                    <a:lnTo>
                      <a:pt x="4060" y="1402"/>
                    </a:lnTo>
                    <a:lnTo>
                      <a:pt x="4060" y="1256"/>
                    </a:lnTo>
                    <a:lnTo>
                      <a:pt x="4081" y="1130"/>
                    </a:lnTo>
                    <a:lnTo>
                      <a:pt x="4039" y="921"/>
                    </a:lnTo>
                    <a:lnTo>
                      <a:pt x="4290" y="607"/>
                    </a:lnTo>
                    <a:lnTo>
                      <a:pt x="4332" y="502"/>
                    </a:lnTo>
                    <a:lnTo>
                      <a:pt x="4437" y="460"/>
                    </a:lnTo>
                    <a:lnTo>
                      <a:pt x="4437" y="209"/>
                    </a:lnTo>
                    <a:lnTo>
                      <a:pt x="4374" y="105"/>
                    </a:lnTo>
                    <a:lnTo>
                      <a:pt x="4374" y="63"/>
                    </a:lnTo>
                    <a:lnTo>
                      <a:pt x="4290" y="84"/>
                    </a:lnTo>
                    <a:lnTo>
                      <a:pt x="4248" y="105"/>
                    </a:lnTo>
                    <a:lnTo>
                      <a:pt x="4144" y="63"/>
                    </a:lnTo>
                    <a:lnTo>
                      <a:pt x="4123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6" name="Google Shape;686;p35"/>
              <p:cNvSpPr/>
              <p:nvPr/>
            </p:nvSpPr>
            <p:spPr>
              <a:xfrm>
                <a:off x="3860475" y="3308125"/>
                <a:ext cx="15700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859" extrusionOk="0">
                    <a:moveTo>
                      <a:pt x="460" y="1"/>
                    </a:moveTo>
                    <a:lnTo>
                      <a:pt x="356" y="84"/>
                    </a:lnTo>
                    <a:lnTo>
                      <a:pt x="293" y="105"/>
                    </a:lnTo>
                    <a:lnTo>
                      <a:pt x="230" y="210"/>
                    </a:lnTo>
                    <a:lnTo>
                      <a:pt x="147" y="252"/>
                    </a:lnTo>
                    <a:lnTo>
                      <a:pt x="126" y="252"/>
                    </a:lnTo>
                    <a:lnTo>
                      <a:pt x="42" y="398"/>
                    </a:lnTo>
                    <a:lnTo>
                      <a:pt x="0" y="419"/>
                    </a:lnTo>
                    <a:lnTo>
                      <a:pt x="84" y="503"/>
                    </a:lnTo>
                    <a:lnTo>
                      <a:pt x="105" y="670"/>
                    </a:lnTo>
                    <a:lnTo>
                      <a:pt x="42" y="775"/>
                    </a:lnTo>
                    <a:lnTo>
                      <a:pt x="84" y="859"/>
                    </a:lnTo>
                    <a:lnTo>
                      <a:pt x="188" y="775"/>
                    </a:lnTo>
                    <a:lnTo>
                      <a:pt x="293" y="775"/>
                    </a:lnTo>
                    <a:lnTo>
                      <a:pt x="356" y="712"/>
                    </a:lnTo>
                    <a:lnTo>
                      <a:pt x="335" y="503"/>
                    </a:lnTo>
                    <a:lnTo>
                      <a:pt x="398" y="440"/>
                    </a:lnTo>
                    <a:lnTo>
                      <a:pt x="523" y="335"/>
                    </a:lnTo>
                    <a:lnTo>
                      <a:pt x="628" y="231"/>
                    </a:lnTo>
                    <a:lnTo>
                      <a:pt x="628" y="126"/>
                    </a:lnTo>
                    <a:lnTo>
                      <a:pt x="565" y="43"/>
                    </a:ln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7" name="Google Shape;687;p35"/>
              <p:cNvSpPr/>
              <p:nvPr/>
            </p:nvSpPr>
            <p:spPr>
              <a:xfrm>
                <a:off x="4111550" y="3257925"/>
                <a:ext cx="161650" cy="164775"/>
              </a:xfrm>
              <a:custGeom>
                <a:avLst/>
                <a:gdLst/>
                <a:ahLst/>
                <a:cxnLst/>
                <a:rect l="l" t="t" r="r" b="b"/>
                <a:pathLst>
                  <a:path w="6466" h="6591" extrusionOk="0">
                    <a:moveTo>
                      <a:pt x="2553" y="0"/>
                    </a:moveTo>
                    <a:lnTo>
                      <a:pt x="1779" y="42"/>
                    </a:lnTo>
                    <a:lnTo>
                      <a:pt x="858" y="42"/>
                    </a:lnTo>
                    <a:lnTo>
                      <a:pt x="816" y="105"/>
                    </a:lnTo>
                    <a:lnTo>
                      <a:pt x="754" y="105"/>
                    </a:lnTo>
                    <a:lnTo>
                      <a:pt x="712" y="146"/>
                    </a:lnTo>
                    <a:lnTo>
                      <a:pt x="775" y="230"/>
                    </a:lnTo>
                    <a:lnTo>
                      <a:pt x="858" y="314"/>
                    </a:lnTo>
                    <a:lnTo>
                      <a:pt x="858" y="356"/>
                    </a:lnTo>
                    <a:lnTo>
                      <a:pt x="921" y="439"/>
                    </a:lnTo>
                    <a:lnTo>
                      <a:pt x="963" y="628"/>
                    </a:lnTo>
                    <a:lnTo>
                      <a:pt x="984" y="732"/>
                    </a:lnTo>
                    <a:lnTo>
                      <a:pt x="942" y="795"/>
                    </a:lnTo>
                    <a:lnTo>
                      <a:pt x="942" y="879"/>
                    </a:lnTo>
                    <a:lnTo>
                      <a:pt x="879" y="942"/>
                    </a:lnTo>
                    <a:lnTo>
                      <a:pt x="816" y="963"/>
                    </a:lnTo>
                    <a:lnTo>
                      <a:pt x="754" y="963"/>
                    </a:lnTo>
                    <a:lnTo>
                      <a:pt x="733" y="942"/>
                    </a:lnTo>
                    <a:lnTo>
                      <a:pt x="733" y="983"/>
                    </a:lnTo>
                    <a:lnTo>
                      <a:pt x="754" y="1046"/>
                    </a:lnTo>
                    <a:lnTo>
                      <a:pt x="754" y="1109"/>
                    </a:lnTo>
                    <a:lnTo>
                      <a:pt x="858" y="1151"/>
                    </a:lnTo>
                    <a:lnTo>
                      <a:pt x="858" y="1214"/>
                    </a:lnTo>
                    <a:lnTo>
                      <a:pt x="942" y="1214"/>
                    </a:lnTo>
                    <a:lnTo>
                      <a:pt x="963" y="1402"/>
                    </a:lnTo>
                    <a:lnTo>
                      <a:pt x="963" y="1486"/>
                    </a:lnTo>
                    <a:lnTo>
                      <a:pt x="858" y="1590"/>
                    </a:lnTo>
                    <a:lnTo>
                      <a:pt x="775" y="1674"/>
                    </a:lnTo>
                    <a:lnTo>
                      <a:pt x="733" y="1716"/>
                    </a:lnTo>
                    <a:lnTo>
                      <a:pt x="565" y="1883"/>
                    </a:lnTo>
                    <a:lnTo>
                      <a:pt x="461" y="2030"/>
                    </a:lnTo>
                    <a:lnTo>
                      <a:pt x="293" y="2092"/>
                    </a:lnTo>
                    <a:lnTo>
                      <a:pt x="0" y="2092"/>
                    </a:lnTo>
                    <a:lnTo>
                      <a:pt x="84" y="2553"/>
                    </a:lnTo>
                    <a:lnTo>
                      <a:pt x="210" y="3243"/>
                    </a:lnTo>
                    <a:lnTo>
                      <a:pt x="628" y="3808"/>
                    </a:lnTo>
                    <a:lnTo>
                      <a:pt x="754" y="4248"/>
                    </a:lnTo>
                    <a:lnTo>
                      <a:pt x="942" y="4352"/>
                    </a:lnTo>
                    <a:lnTo>
                      <a:pt x="1026" y="4352"/>
                    </a:lnTo>
                    <a:lnTo>
                      <a:pt x="1130" y="4394"/>
                    </a:lnTo>
                    <a:lnTo>
                      <a:pt x="1172" y="4394"/>
                    </a:lnTo>
                    <a:lnTo>
                      <a:pt x="1256" y="4436"/>
                    </a:lnTo>
                    <a:lnTo>
                      <a:pt x="1256" y="4499"/>
                    </a:lnTo>
                    <a:lnTo>
                      <a:pt x="1340" y="4561"/>
                    </a:lnTo>
                    <a:lnTo>
                      <a:pt x="1444" y="4561"/>
                    </a:lnTo>
                    <a:lnTo>
                      <a:pt x="1695" y="4645"/>
                    </a:lnTo>
                    <a:lnTo>
                      <a:pt x="1779" y="4645"/>
                    </a:lnTo>
                    <a:lnTo>
                      <a:pt x="1821" y="4708"/>
                    </a:lnTo>
                    <a:lnTo>
                      <a:pt x="1884" y="4729"/>
                    </a:lnTo>
                    <a:lnTo>
                      <a:pt x="1925" y="4812"/>
                    </a:lnTo>
                    <a:lnTo>
                      <a:pt x="2030" y="4917"/>
                    </a:lnTo>
                    <a:lnTo>
                      <a:pt x="2093" y="4917"/>
                    </a:lnTo>
                    <a:lnTo>
                      <a:pt x="2093" y="4938"/>
                    </a:lnTo>
                    <a:lnTo>
                      <a:pt x="2114" y="4917"/>
                    </a:lnTo>
                    <a:lnTo>
                      <a:pt x="2177" y="4917"/>
                    </a:lnTo>
                    <a:lnTo>
                      <a:pt x="2197" y="4980"/>
                    </a:lnTo>
                    <a:lnTo>
                      <a:pt x="2281" y="4980"/>
                    </a:lnTo>
                    <a:lnTo>
                      <a:pt x="2302" y="5022"/>
                    </a:lnTo>
                    <a:lnTo>
                      <a:pt x="2323" y="4980"/>
                    </a:lnTo>
                    <a:lnTo>
                      <a:pt x="2407" y="5022"/>
                    </a:lnTo>
                    <a:lnTo>
                      <a:pt x="2428" y="5043"/>
                    </a:lnTo>
                    <a:lnTo>
                      <a:pt x="2490" y="5043"/>
                    </a:lnTo>
                    <a:lnTo>
                      <a:pt x="2511" y="5084"/>
                    </a:lnTo>
                    <a:lnTo>
                      <a:pt x="2553" y="5126"/>
                    </a:lnTo>
                    <a:lnTo>
                      <a:pt x="2637" y="5189"/>
                    </a:lnTo>
                    <a:lnTo>
                      <a:pt x="2825" y="5398"/>
                    </a:lnTo>
                    <a:lnTo>
                      <a:pt x="2846" y="5608"/>
                    </a:lnTo>
                    <a:lnTo>
                      <a:pt x="2846" y="6591"/>
                    </a:lnTo>
                    <a:lnTo>
                      <a:pt x="2951" y="6193"/>
                    </a:lnTo>
                    <a:lnTo>
                      <a:pt x="3495" y="6173"/>
                    </a:lnTo>
                    <a:lnTo>
                      <a:pt x="3599" y="6131"/>
                    </a:lnTo>
                    <a:lnTo>
                      <a:pt x="3641" y="6110"/>
                    </a:lnTo>
                    <a:lnTo>
                      <a:pt x="3704" y="6089"/>
                    </a:lnTo>
                    <a:lnTo>
                      <a:pt x="3704" y="6131"/>
                    </a:lnTo>
                    <a:lnTo>
                      <a:pt x="3788" y="6173"/>
                    </a:lnTo>
                    <a:lnTo>
                      <a:pt x="3871" y="6214"/>
                    </a:lnTo>
                    <a:lnTo>
                      <a:pt x="3955" y="6214"/>
                    </a:lnTo>
                    <a:lnTo>
                      <a:pt x="3997" y="6298"/>
                    </a:lnTo>
                    <a:lnTo>
                      <a:pt x="3976" y="6319"/>
                    </a:lnTo>
                    <a:lnTo>
                      <a:pt x="4164" y="6298"/>
                    </a:lnTo>
                    <a:lnTo>
                      <a:pt x="4269" y="6193"/>
                    </a:lnTo>
                    <a:lnTo>
                      <a:pt x="4332" y="6193"/>
                    </a:lnTo>
                    <a:lnTo>
                      <a:pt x="4394" y="6131"/>
                    </a:lnTo>
                    <a:lnTo>
                      <a:pt x="4436" y="6173"/>
                    </a:lnTo>
                    <a:lnTo>
                      <a:pt x="4436" y="6214"/>
                    </a:lnTo>
                    <a:lnTo>
                      <a:pt x="4520" y="6214"/>
                    </a:lnTo>
                    <a:lnTo>
                      <a:pt x="4604" y="6277"/>
                    </a:lnTo>
                    <a:lnTo>
                      <a:pt x="4729" y="6214"/>
                    </a:lnTo>
                    <a:lnTo>
                      <a:pt x="4897" y="6193"/>
                    </a:lnTo>
                    <a:lnTo>
                      <a:pt x="4918" y="6110"/>
                    </a:lnTo>
                    <a:lnTo>
                      <a:pt x="4897" y="6068"/>
                    </a:lnTo>
                    <a:lnTo>
                      <a:pt x="4938" y="6005"/>
                    </a:lnTo>
                    <a:lnTo>
                      <a:pt x="5043" y="6026"/>
                    </a:lnTo>
                    <a:lnTo>
                      <a:pt x="5127" y="6026"/>
                    </a:lnTo>
                    <a:lnTo>
                      <a:pt x="5210" y="6089"/>
                    </a:lnTo>
                    <a:lnTo>
                      <a:pt x="5315" y="6068"/>
                    </a:lnTo>
                    <a:lnTo>
                      <a:pt x="5357" y="6026"/>
                    </a:lnTo>
                    <a:lnTo>
                      <a:pt x="5566" y="5963"/>
                    </a:lnTo>
                    <a:lnTo>
                      <a:pt x="5650" y="5984"/>
                    </a:lnTo>
                    <a:lnTo>
                      <a:pt x="5754" y="5963"/>
                    </a:lnTo>
                    <a:lnTo>
                      <a:pt x="5775" y="5900"/>
                    </a:lnTo>
                    <a:lnTo>
                      <a:pt x="5901" y="5900"/>
                    </a:lnTo>
                    <a:lnTo>
                      <a:pt x="5985" y="5817"/>
                    </a:lnTo>
                    <a:lnTo>
                      <a:pt x="6110" y="5796"/>
                    </a:lnTo>
                    <a:lnTo>
                      <a:pt x="6194" y="5712"/>
                    </a:lnTo>
                    <a:lnTo>
                      <a:pt x="6278" y="5649"/>
                    </a:lnTo>
                    <a:lnTo>
                      <a:pt x="6382" y="5670"/>
                    </a:lnTo>
                    <a:lnTo>
                      <a:pt x="6424" y="5608"/>
                    </a:lnTo>
                    <a:lnTo>
                      <a:pt x="6466" y="5587"/>
                    </a:lnTo>
                    <a:lnTo>
                      <a:pt x="6424" y="5587"/>
                    </a:lnTo>
                    <a:lnTo>
                      <a:pt x="6424" y="5545"/>
                    </a:lnTo>
                    <a:lnTo>
                      <a:pt x="6298" y="5440"/>
                    </a:lnTo>
                    <a:lnTo>
                      <a:pt x="6173" y="5398"/>
                    </a:lnTo>
                    <a:lnTo>
                      <a:pt x="5964" y="5189"/>
                    </a:lnTo>
                    <a:lnTo>
                      <a:pt x="5985" y="5126"/>
                    </a:lnTo>
                    <a:lnTo>
                      <a:pt x="5901" y="4938"/>
                    </a:lnTo>
                    <a:lnTo>
                      <a:pt x="5859" y="4875"/>
                    </a:lnTo>
                    <a:lnTo>
                      <a:pt x="5901" y="4771"/>
                    </a:lnTo>
                    <a:lnTo>
                      <a:pt x="5859" y="4729"/>
                    </a:lnTo>
                    <a:lnTo>
                      <a:pt x="5838" y="4624"/>
                    </a:lnTo>
                    <a:lnTo>
                      <a:pt x="5796" y="4540"/>
                    </a:lnTo>
                    <a:lnTo>
                      <a:pt x="5838" y="4540"/>
                    </a:lnTo>
                    <a:lnTo>
                      <a:pt x="5775" y="4394"/>
                    </a:lnTo>
                    <a:lnTo>
                      <a:pt x="5754" y="4248"/>
                    </a:lnTo>
                    <a:lnTo>
                      <a:pt x="5838" y="4206"/>
                    </a:lnTo>
                    <a:lnTo>
                      <a:pt x="5838" y="4038"/>
                    </a:lnTo>
                    <a:lnTo>
                      <a:pt x="5754" y="3976"/>
                    </a:lnTo>
                    <a:lnTo>
                      <a:pt x="5754" y="3766"/>
                    </a:lnTo>
                    <a:lnTo>
                      <a:pt x="5775" y="3620"/>
                    </a:lnTo>
                    <a:lnTo>
                      <a:pt x="5859" y="3578"/>
                    </a:lnTo>
                    <a:lnTo>
                      <a:pt x="5880" y="3599"/>
                    </a:lnTo>
                    <a:lnTo>
                      <a:pt x="5943" y="3515"/>
                    </a:lnTo>
                    <a:lnTo>
                      <a:pt x="5859" y="3306"/>
                    </a:lnTo>
                    <a:lnTo>
                      <a:pt x="5775" y="3306"/>
                    </a:lnTo>
                    <a:lnTo>
                      <a:pt x="5650" y="3180"/>
                    </a:lnTo>
                    <a:lnTo>
                      <a:pt x="5482" y="3055"/>
                    </a:lnTo>
                    <a:lnTo>
                      <a:pt x="5482" y="2929"/>
                    </a:lnTo>
                    <a:lnTo>
                      <a:pt x="5566" y="2657"/>
                    </a:lnTo>
                    <a:lnTo>
                      <a:pt x="5692" y="2302"/>
                    </a:lnTo>
                    <a:lnTo>
                      <a:pt x="5754" y="2239"/>
                    </a:lnTo>
                    <a:lnTo>
                      <a:pt x="5734" y="2134"/>
                    </a:lnTo>
                    <a:lnTo>
                      <a:pt x="5692" y="2113"/>
                    </a:lnTo>
                    <a:lnTo>
                      <a:pt x="5734" y="2113"/>
                    </a:lnTo>
                    <a:lnTo>
                      <a:pt x="5022" y="1611"/>
                    </a:lnTo>
                    <a:lnTo>
                      <a:pt x="4959" y="1527"/>
                    </a:lnTo>
                    <a:lnTo>
                      <a:pt x="4938" y="1486"/>
                    </a:lnTo>
                    <a:lnTo>
                      <a:pt x="4959" y="1402"/>
                    </a:lnTo>
                    <a:lnTo>
                      <a:pt x="4834" y="1214"/>
                    </a:lnTo>
                    <a:lnTo>
                      <a:pt x="274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8" name="Google Shape;688;p35"/>
              <p:cNvSpPr/>
              <p:nvPr/>
            </p:nvSpPr>
            <p:spPr>
              <a:xfrm>
                <a:off x="4106850" y="3261050"/>
                <a:ext cx="293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964" extrusionOk="0">
                    <a:moveTo>
                      <a:pt x="795" y="1"/>
                    </a:moveTo>
                    <a:lnTo>
                      <a:pt x="795" y="84"/>
                    </a:lnTo>
                    <a:lnTo>
                      <a:pt x="732" y="126"/>
                    </a:lnTo>
                    <a:lnTo>
                      <a:pt x="649" y="126"/>
                    </a:lnTo>
                    <a:lnTo>
                      <a:pt x="607" y="84"/>
                    </a:lnTo>
                    <a:lnTo>
                      <a:pt x="544" y="42"/>
                    </a:lnTo>
                    <a:lnTo>
                      <a:pt x="440" y="126"/>
                    </a:lnTo>
                    <a:lnTo>
                      <a:pt x="377" y="147"/>
                    </a:lnTo>
                    <a:lnTo>
                      <a:pt x="335" y="126"/>
                    </a:lnTo>
                    <a:lnTo>
                      <a:pt x="209" y="231"/>
                    </a:lnTo>
                    <a:lnTo>
                      <a:pt x="105" y="356"/>
                    </a:lnTo>
                    <a:lnTo>
                      <a:pt x="0" y="733"/>
                    </a:lnTo>
                    <a:lnTo>
                      <a:pt x="0" y="817"/>
                    </a:lnTo>
                    <a:lnTo>
                      <a:pt x="209" y="817"/>
                    </a:lnTo>
                    <a:lnTo>
                      <a:pt x="272" y="921"/>
                    </a:lnTo>
                    <a:lnTo>
                      <a:pt x="335" y="963"/>
                    </a:lnTo>
                    <a:lnTo>
                      <a:pt x="398" y="921"/>
                    </a:lnTo>
                    <a:lnTo>
                      <a:pt x="419" y="921"/>
                    </a:lnTo>
                    <a:lnTo>
                      <a:pt x="481" y="963"/>
                    </a:lnTo>
                    <a:lnTo>
                      <a:pt x="607" y="921"/>
                    </a:lnTo>
                    <a:lnTo>
                      <a:pt x="607" y="858"/>
                    </a:lnTo>
                    <a:lnTo>
                      <a:pt x="691" y="670"/>
                    </a:lnTo>
                    <a:lnTo>
                      <a:pt x="649" y="566"/>
                    </a:lnTo>
                    <a:lnTo>
                      <a:pt x="712" y="566"/>
                    </a:lnTo>
                    <a:lnTo>
                      <a:pt x="753" y="628"/>
                    </a:lnTo>
                    <a:lnTo>
                      <a:pt x="816" y="628"/>
                    </a:lnTo>
                    <a:lnTo>
                      <a:pt x="858" y="733"/>
                    </a:lnTo>
                    <a:lnTo>
                      <a:pt x="921" y="754"/>
                    </a:lnTo>
                    <a:lnTo>
                      <a:pt x="921" y="817"/>
                    </a:lnTo>
                    <a:lnTo>
                      <a:pt x="942" y="838"/>
                    </a:lnTo>
                    <a:lnTo>
                      <a:pt x="1004" y="838"/>
                    </a:lnTo>
                    <a:lnTo>
                      <a:pt x="1067" y="817"/>
                    </a:lnTo>
                    <a:lnTo>
                      <a:pt x="1130" y="754"/>
                    </a:lnTo>
                    <a:lnTo>
                      <a:pt x="1130" y="670"/>
                    </a:lnTo>
                    <a:lnTo>
                      <a:pt x="1172" y="607"/>
                    </a:lnTo>
                    <a:lnTo>
                      <a:pt x="1151" y="503"/>
                    </a:lnTo>
                    <a:lnTo>
                      <a:pt x="1109" y="314"/>
                    </a:lnTo>
                    <a:lnTo>
                      <a:pt x="1046" y="231"/>
                    </a:lnTo>
                    <a:lnTo>
                      <a:pt x="1046" y="189"/>
                    </a:lnTo>
                    <a:lnTo>
                      <a:pt x="963" y="105"/>
                    </a:lnTo>
                    <a:lnTo>
                      <a:pt x="900" y="21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9" name="Google Shape;689;p35"/>
              <p:cNvSpPr/>
              <p:nvPr/>
            </p:nvSpPr>
            <p:spPr>
              <a:xfrm>
                <a:off x="4106850" y="3275175"/>
                <a:ext cx="28775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403" extrusionOk="0">
                    <a:moveTo>
                      <a:pt x="649" y="1"/>
                    </a:moveTo>
                    <a:lnTo>
                      <a:pt x="691" y="105"/>
                    </a:lnTo>
                    <a:lnTo>
                      <a:pt x="607" y="293"/>
                    </a:lnTo>
                    <a:lnTo>
                      <a:pt x="607" y="356"/>
                    </a:lnTo>
                    <a:lnTo>
                      <a:pt x="481" y="398"/>
                    </a:lnTo>
                    <a:lnTo>
                      <a:pt x="419" y="356"/>
                    </a:lnTo>
                    <a:lnTo>
                      <a:pt x="398" y="356"/>
                    </a:lnTo>
                    <a:lnTo>
                      <a:pt x="335" y="398"/>
                    </a:lnTo>
                    <a:lnTo>
                      <a:pt x="272" y="356"/>
                    </a:lnTo>
                    <a:lnTo>
                      <a:pt x="209" y="252"/>
                    </a:lnTo>
                    <a:lnTo>
                      <a:pt x="0" y="252"/>
                    </a:lnTo>
                    <a:lnTo>
                      <a:pt x="0" y="314"/>
                    </a:lnTo>
                    <a:lnTo>
                      <a:pt x="63" y="419"/>
                    </a:lnTo>
                    <a:lnTo>
                      <a:pt x="84" y="565"/>
                    </a:lnTo>
                    <a:lnTo>
                      <a:pt x="84" y="712"/>
                    </a:lnTo>
                    <a:lnTo>
                      <a:pt x="188" y="1402"/>
                    </a:lnTo>
                    <a:lnTo>
                      <a:pt x="481" y="1402"/>
                    </a:lnTo>
                    <a:lnTo>
                      <a:pt x="649" y="1340"/>
                    </a:lnTo>
                    <a:lnTo>
                      <a:pt x="753" y="1193"/>
                    </a:lnTo>
                    <a:lnTo>
                      <a:pt x="921" y="1026"/>
                    </a:lnTo>
                    <a:lnTo>
                      <a:pt x="963" y="984"/>
                    </a:lnTo>
                    <a:lnTo>
                      <a:pt x="1046" y="900"/>
                    </a:lnTo>
                    <a:lnTo>
                      <a:pt x="1151" y="796"/>
                    </a:lnTo>
                    <a:lnTo>
                      <a:pt x="1151" y="712"/>
                    </a:lnTo>
                    <a:lnTo>
                      <a:pt x="1130" y="524"/>
                    </a:lnTo>
                    <a:lnTo>
                      <a:pt x="1046" y="524"/>
                    </a:lnTo>
                    <a:lnTo>
                      <a:pt x="1046" y="461"/>
                    </a:lnTo>
                    <a:lnTo>
                      <a:pt x="942" y="419"/>
                    </a:lnTo>
                    <a:lnTo>
                      <a:pt x="942" y="356"/>
                    </a:lnTo>
                    <a:lnTo>
                      <a:pt x="921" y="293"/>
                    </a:lnTo>
                    <a:lnTo>
                      <a:pt x="921" y="252"/>
                    </a:lnTo>
                    <a:lnTo>
                      <a:pt x="921" y="189"/>
                    </a:lnTo>
                    <a:lnTo>
                      <a:pt x="858" y="168"/>
                    </a:lnTo>
                    <a:lnTo>
                      <a:pt x="816" y="63"/>
                    </a:lnTo>
                    <a:lnTo>
                      <a:pt x="753" y="63"/>
                    </a:ln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0" name="Google Shape;690;p35"/>
              <p:cNvSpPr/>
              <p:nvPr/>
            </p:nvSpPr>
            <p:spPr>
              <a:xfrm>
                <a:off x="3862550" y="3166900"/>
                <a:ext cx="275700" cy="27307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10923" extrusionOk="0">
                    <a:moveTo>
                      <a:pt x="7701" y="0"/>
                    </a:moveTo>
                    <a:lnTo>
                      <a:pt x="7701" y="42"/>
                    </a:lnTo>
                    <a:lnTo>
                      <a:pt x="7743" y="84"/>
                    </a:lnTo>
                    <a:lnTo>
                      <a:pt x="7659" y="189"/>
                    </a:lnTo>
                    <a:lnTo>
                      <a:pt x="7575" y="189"/>
                    </a:lnTo>
                    <a:lnTo>
                      <a:pt x="7491" y="210"/>
                    </a:lnTo>
                    <a:lnTo>
                      <a:pt x="7366" y="210"/>
                    </a:lnTo>
                    <a:lnTo>
                      <a:pt x="7282" y="251"/>
                    </a:lnTo>
                    <a:lnTo>
                      <a:pt x="7240" y="251"/>
                    </a:lnTo>
                    <a:lnTo>
                      <a:pt x="7219" y="189"/>
                    </a:lnTo>
                    <a:lnTo>
                      <a:pt x="7178" y="189"/>
                    </a:lnTo>
                    <a:lnTo>
                      <a:pt x="7157" y="147"/>
                    </a:lnTo>
                    <a:lnTo>
                      <a:pt x="7073" y="126"/>
                    </a:lnTo>
                    <a:lnTo>
                      <a:pt x="6843" y="230"/>
                    </a:lnTo>
                    <a:lnTo>
                      <a:pt x="6759" y="293"/>
                    </a:lnTo>
                    <a:lnTo>
                      <a:pt x="6717" y="335"/>
                    </a:lnTo>
                    <a:lnTo>
                      <a:pt x="6487" y="356"/>
                    </a:lnTo>
                    <a:lnTo>
                      <a:pt x="6403" y="398"/>
                    </a:lnTo>
                    <a:lnTo>
                      <a:pt x="6320" y="314"/>
                    </a:lnTo>
                    <a:lnTo>
                      <a:pt x="6215" y="293"/>
                    </a:lnTo>
                    <a:lnTo>
                      <a:pt x="6111" y="293"/>
                    </a:lnTo>
                    <a:lnTo>
                      <a:pt x="6027" y="398"/>
                    </a:lnTo>
                    <a:lnTo>
                      <a:pt x="5922" y="502"/>
                    </a:lnTo>
                    <a:lnTo>
                      <a:pt x="5964" y="544"/>
                    </a:lnTo>
                    <a:lnTo>
                      <a:pt x="6006" y="607"/>
                    </a:lnTo>
                    <a:lnTo>
                      <a:pt x="5985" y="649"/>
                    </a:lnTo>
                    <a:lnTo>
                      <a:pt x="5859" y="670"/>
                    </a:lnTo>
                    <a:lnTo>
                      <a:pt x="5797" y="649"/>
                    </a:lnTo>
                    <a:lnTo>
                      <a:pt x="5671" y="628"/>
                    </a:lnTo>
                    <a:lnTo>
                      <a:pt x="5567" y="565"/>
                    </a:lnTo>
                    <a:lnTo>
                      <a:pt x="5483" y="565"/>
                    </a:lnTo>
                    <a:lnTo>
                      <a:pt x="5399" y="628"/>
                    </a:lnTo>
                    <a:lnTo>
                      <a:pt x="5336" y="607"/>
                    </a:lnTo>
                    <a:lnTo>
                      <a:pt x="5190" y="607"/>
                    </a:lnTo>
                    <a:lnTo>
                      <a:pt x="5064" y="523"/>
                    </a:lnTo>
                    <a:lnTo>
                      <a:pt x="4939" y="544"/>
                    </a:lnTo>
                    <a:lnTo>
                      <a:pt x="4918" y="502"/>
                    </a:lnTo>
                    <a:lnTo>
                      <a:pt x="4750" y="356"/>
                    </a:lnTo>
                    <a:lnTo>
                      <a:pt x="4667" y="335"/>
                    </a:lnTo>
                    <a:lnTo>
                      <a:pt x="4499" y="210"/>
                    </a:lnTo>
                    <a:lnTo>
                      <a:pt x="4437" y="189"/>
                    </a:lnTo>
                    <a:lnTo>
                      <a:pt x="4353" y="126"/>
                    </a:lnTo>
                    <a:lnTo>
                      <a:pt x="4290" y="126"/>
                    </a:lnTo>
                    <a:lnTo>
                      <a:pt x="4290" y="189"/>
                    </a:lnTo>
                    <a:lnTo>
                      <a:pt x="4186" y="147"/>
                    </a:lnTo>
                    <a:lnTo>
                      <a:pt x="4102" y="251"/>
                    </a:lnTo>
                    <a:lnTo>
                      <a:pt x="4018" y="251"/>
                    </a:lnTo>
                    <a:lnTo>
                      <a:pt x="3976" y="293"/>
                    </a:lnTo>
                    <a:lnTo>
                      <a:pt x="3976" y="356"/>
                    </a:lnTo>
                    <a:lnTo>
                      <a:pt x="3914" y="440"/>
                    </a:lnTo>
                    <a:lnTo>
                      <a:pt x="3914" y="502"/>
                    </a:lnTo>
                    <a:lnTo>
                      <a:pt x="3872" y="544"/>
                    </a:lnTo>
                    <a:lnTo>
                      <a:pt x="3788" y="544"/>
                    </a:lnTo>
                    <a:lnTo>
                      <a:pt x="3788" y="607"/>
                    </a:lnTo>
                    <a:lnTo>
                      <a:pt x="3893" y="733"/>
                    </a:lnTo>
                    <a:lnTo>
                      <a:pt x="3830" y="774"/>
                    </a:lnTo>
                    <a:lnTo>
                      <a:pt x="3809" y="858"/>
                    </a:lnTo>
                    <a:lnTo>
                      <a:pt x="3809" y="984"/>
                    </a:lnTo>
                    <a:lnTo>
                      <a:pt x="3872" y="1088"/>
                    </a:lnTo>
                    <a:lnTo>
                      <a:pt x="3872" y="1339"/>
                    </a:lnTo>
                    <a:lnTo>
                      <a:pt x="3767" y="1381"/>
                    </a:lnTo>
                    <a:lnTo>
                      <a:pt x="3725" y="1486"/>
                    </a:lnTo>
                    <a:lnTo>
                      <a:pt x="3474" y="1800"/>
                    </a:lnTo>
                    <a:lnTo>
                      <a:pt x="3516" y="2009"/>
                    </a:lnTo>
                    <a:lnTo>
                      <a:pt x="3495" y="2135"/>
                    </a:lnTo>
                    <a:lnTo>
                      <a:pt x="3495" y="2281"/>
                    </a:lnTo>
                    <a:lnTo>
                      <a:pt x="3390" y="2386"/>
                    </a:lnTo>
                    <a:lnTo>
                      <a:pt x="3390" y="2532"/>
                    </a:lnTo>
                    <a:lnTo>
                      <a:pt x="3390" y="2616"/>
                    </a:lnTo>
                    <a:lnTo>
                      <a:pt x="3370" y="2804"/>
                    </a:lnTo>
                    <a:lnTo>
                      <a:pt x="3390" y="2825"/>
                    </a:lnTo>
                    <a:lnTo>
                      <a:pt x="3370" y="2971"/>
                    </a:lnTo>
                    <a:lnTo>
                      <a:pt x="3286" y="3034"/>
                    </a:lnTo>
                    <a:lnTo>
                      <a:pt x="3244" y="3223"/>
                    </a:lnTo>
                    <a:lnTo>
                      <a:pt x="3244" y="3390"/>
                    </a:lnTo>
                    <a:lnTo>
                      <a:pt x="3056" y="3704"/>
                    </a:lnTo>
                    <a:lnTo>
                      <a:pt x="2951" y="3746"/>
                    </a:lnTo>
                    <a:lnTo>
                      <a:pt x="2846" y="3808"/>
                    </a:lnTo>
                    <a:lnTo>
                      <a:pt x="2763" y="3787"/>
                    </a:lnTo>
                    <a:lnTo>
                      <a:pt x="2637" y="3892"/>
                    </a:lnTo>
                    <a:lnTo>
                      <a:pt x="2533" y="4018"/>
                    </a:lnTo>
                    <a:lnTo>
                      <a:pt x="2533" y="4164"/>
                    </a:lnTo>
                    <a:lnTo>
                      <a:pt x="2344" y="4332"/>
                    </a:lnTo>
                    <a:lnTo>
                      <a:pt x="2302" y="4436"/>
                    </a:lnTo>
                    <a:lnTo>
                      <a:pt x="2323" y="4624"/>
                    </a:lnTo>
                    <a:lnTo>
                      <a:pt x="2344" y="4645"/>
                    </a:lnTo>
                    <a:lnTo>
                      <a:pt x="2323" y="4959"/>
                    </a:lnTo>
                    <a:lnTo>
                      <a:pt x="2302" y="5127"/>
                    </a:lnTo>
                    <a:lnTo>
                      <a:pt x="2302" y="5231"/>
                    </a:lnTo>
                    <a:lnTo>
                      <a:pt x="2198" y="5378"/>
                    </a:lnTo>
                    <a:lnTo>
                      <a:pt x="2093" y="5420"/>
                    </a:lnTo>
                    <a:lnTo>
                      <a:pt x="2009" y="5482"/>
                    </a:lnTo>
                    <a:lnTo>
                      <a:pt x="1947" y="5566"/>
                    </a:lnTo>
                    <a:lnTo>
                      <a:pt x="1717" y="5796"/>
                    </a:lnTo>
                    <a:lnTo>
                      <a:pt x="1633" y="5901"/>
                    </a:lnTo>
                    <a:lnTo>
                      <a:pt x="1507" y="5984"/>
                    </a:lnTo>
                    <a:lnTo>
                      <a:pt x="1382" y="5901"/>
                    </a:lnTo>
                    <a:lnTo>
                      <a:pt x="1319" y="5796"/>
                    </a:lnTo>
                    <a:lnTo>
                      <a:pt x="1298" y="5775"/>
                    </a:lnTo>
                    <a:lnTo>
                      <a:pt x="1382" y="5650"/>
                    </a:lnTo>
                    <a:lnTo>
                      <a:pt x="1382" y="5587"/>
                    </a:lnTo>
                    <a:lnTo>
                      <a:pt x="1193" y="5650"/>
                    </a:lnTo>
                    <a:lnTo>
                      <a:pt x="1089" y="5754"/>
                    </a:lnTo>
                    <a:lnTo>
                      <a:pt x="1005" y="5733"/>
                    </a:lnTo>
                    <a:lnTo>
                      <a:pt x="942" y="5754"/>
                    </a:lnTo>
                    <a:lnTo>
                      <a:pt x="942" y="5859"/>
                    </a:lnTo>
                    <a:lnTo>
                      <a:pt x="859" y="5943"/>
                    </a:lnTo>
                    <a:lnTo>
                      <a:pt x="754" y="5943"/>
                    </a:lnTo>
                    <a:lnTo>
                      <a:pt x="754" y="5880"/>
                    </a:lnTo>
                    <a:lnTo>
                      <a:pt x="733" y="5838"/>
                    </a:lnTo>
                    <a:lnTo>
                      <a:pt x="629" y="5880"/>
                    </a:lnTo>
                    <a:lnTo>
                      <a:pt x="566" y="5859"/>
                    </a:lnTo>
                    <a:lnTo>
                      <a:pt x="440" y="5984"/>
                    </a:lnTo>
                    <a:lnTo>
                      <a:pt x="315" y="6089"/>
                    </a:lnTo>
                    <a:lnTo>
                      <a:pt x="252" y="6152"/>
                    </a:lnTo>
                    <a:lnTo>
                      <a:pt x="273" y="6361"/>
                    </a:lnTo>
                    <a:lnTo>
                      <a:pt x="210" y="6424"/>
                    </a:lnTo>
                    <a:lnTo>
                      <a:pt x="105" y="6424"/>
                    </a:lnTo>
                    <a:lnTo>
                      <a:pt x="1" y="6508"/>
                    </a:lnTo>
                    <a:lnTo>
                      <a:pt x="22" y="6570"/>
                    </a:lnTo>
                    <a:lnTo>
                      <a:pt x="210" y="6591"/>
                    </a:lnTo>
                    <a:lnTo>
                      <a:pt x="252" y="6633"/>
                    </a:lnTo>
                    <a:lnTo>
                      <a:pt x="273" y="6633"/>
                    </a:lnTo>
                    <a:lnTo>
                      <a:pt x="273" y="6612"/>
                    </a:lnTo>
                    <a:lnTo>
                      <a:pt x="315" y="6591"/>
                    </a:lnTo>
                    <a:lnTo>
                      <a:pt x="377" y="6591"/>
                    </a:lnTo>
                    <a:lnTo>
                      <a:pt x="482" y="6570"/>
                    </a:lnTo>
                    <a:lnTo>
                      <a:pt x="566" y="6528"/>
                    </a:lnTo>
                    <a:lnTo>
                      <a:pt x="1256" y="6528"/>
                    </a:lnTo>
                    <a:lnTo>
                      <a:pt x="1424" y="6570"/>
                    </a:lnTo>
                    <a:lnTo>
                      <a:pt x="1633" y="6528"/>
                    </a:lnTo>
                    <a:lnTo>
                      <a:pt x="2637" y="6528"/>
                    </a:lnTo>
                    <a:lnTo>
                      <a:pt x="2637" y="6612"/>
                    </a:lnTo>
                    <a:lnTo>
                      <a:pt x="2637" y="6633"/>
                    </a:lnTo>
                    <a:lnTo>
                      <a:pt x="2637" y="6717"/>
                    </a:lnTo>
                    <a:lnTo>
                      <a:pt x="2679" y="6780"/>
                    </a:lnTo>
                    <a:lnTo>
                      <a:pt x="2721" y="6842"/>
                    </a:lnTo>
                    <a:lnTo>
                      <a:pt x="2679" y="6905"/>
                    </a:lnTo>
                    <a:lnTo>
                      <a:pt x="2679" y="6989"/>
                    </a:lnTo>
                    <a:lnTo>
                      <a:pt x="2742" y="7093"/>
                    </a:lnTo>
                    <a:lnTo>
                      <a:pt x="2763" y="7219"/>
                    </a:lnTo>
                    <a:lnTo>
                      <a:pt x="2784" y="7261"/>
                    </a:lnTo>
                    <a:lnTo>
                      <a:pt x="2784" y="7345"/>
                    </a:lnTo>
                    <a:lnTo>
                      <a:pt x="2846" y="7365"/>
                    </a:lnTo>
                    <a:lnTo>
                      <a:pt x="2888" y="7449"/>
                    </a:lnTo>
                    <a:lnTo>
                      <a:pt x="2972" y="7554"/>
                    </a:lnTo>
                    <a:lnTo>
                      <a:pt x="2993" y="7763"/>
                    </a:lnTo>
                    <a:lnTo>
                      <a:pt x="3056" y="7784"/>
                    </a:lnTo>
                    <a:lnTo>
                      <a:pt x="3202" y="7784"/>
                    </a:lnTo>
                    <a:lnTo>
                      <a:pt x="3307" y="7763"/>
                    </a:lnTo>
                    <a:lnTo>
                      <a:pt x="3390" y="7784"/>
                    </a:lnTo>
                    <a:lnTo>
                      <a:pt x="3579" y="7826"/>
                    </a:lnTo>
                    <a:lnTo>
                      <a:pt x="3662" y="7763"/>
                    </a:lnTo>
                    <a:lnTo>
                      <a:pt x="4102" y="7742"/>
                    </a:lnTo>
                    <a:lnTo>
                      <a:pt x="4102" y="7575"/>
                    </a:lnTo>
                    <a:lnTo>
                      <a:pt x="4081" y="7470"/>
                    </a:lnTo>
                    <a:lnTo>
                      <a:pt x="4123" y="7449"/>
                    </a:lnTo>
                    <a:lnTo>
                      <a:pt x="4186" y="7345"/>
                    </a:lnTo>
                    <a:lnTo>
                      <a:pt x="4186" y="7198"/>
                    </a:lnTo>
                    <a:lnTo>
                      <a:pt x="4750" y="7156"/>
                    </a:lnTo>
                    <a:lnTo>
                      <a:pt x="4750" y="7114"/>
                    </a:lnTo>
                    <a:lnTo>
                      <a:pt x="4939" y="7135"/>
                    </a:lnTo>
                    <a:lnTo>
                      <a:pt x="4918" y="7219"/>
                    </a:lnTo>
                    <a:lnTo>
                      <a:pt x="4876" y="7261"/>
                    </a:lnTo>
                    <a:lnTo>
                      <a:pt x="4918" y="7324"/>
                    </a:lnTo>
                    <a:lnTo>
                      <a:pt x="5567" y="7365"/>
                    </a:lnTo>
                    <a:lnTo>
                      <a:pt x="5587" y="7449"/>
                    </a:lnTo>
                    <a:lnTo>
                      <a:pt x="5587" y="7533"/>
                    </a:lnTo>
                    <a:lnTo>
                      <a:pt x="5587" y="7617"/>
                    </a:lnTo>
                    <a:lnTo>
                      <a:pt x="5546" y="7721"/>
                    </a:lnTo>
                    <a:lnTo>
                      <a:pt x="5504" y="7826"/>
                    </a:lnTo>
                    <a:lnTo>
                      <a:pt x="5567" y="7889"/>
                    </a:lnTo>
                    <a:lnTo>
                      <a:pt x="5567" y="7972"/>
                    </a:lnTo>
                    <a:lnTo>
                      <a:pt x="5546" y="8035"/>
                    </a:lnTo>
                    <a:lnTo>
                      <a:pt x="5546" y="8056"/>
                    </a:lnTo>
                    <a:lnTo>
                      <a:pt x="5567" y="8140"/>
                    </a:lnTo>
                    <a:lnTo>
                      <a:pt x="5567" y="8349"/>
                    </a:lnTo>
                    <a:lnTo>
                      <a:pt x="5504" y="8453"/>
                    </a:lnTo>
                    <a:lnTo>
                      <a:pt x="5567" y="8495"/>
                    </a:lnTo>
                    <a:lnTo>
                      <a:pt x="5567" y="8579"/>
                    </a:lnTo>
                    <a:lnTo>
                      <a:pt x="5608" y="8621"/>
                    </a:lnTo>
                    <a:lnTo>
                      <a:pt x="5608" y="8705"/>
                    </a:lnTo>
                    <a:lnTo>
                      <a:pt x="5650" y="8725"/>
                    </a:lnTo>
                    <a:lnTo>
                      <a:pt x="5671" y="8788"/>
                    </a:lnTo>
                    <a:lnTo>
                      <a:pt x="5713" y="8809"/>
                    </a:lnTo>
                    <a:lnTo>
                      <a:pt x="5755" y="8872"/>
                    </a:lnTo>
                    <a:lnTo>
                      <a:pt x="5713" y="8935"/>
                    </a:lnTo>
                    <a:lnTo>
                      <a:pt x="5713" y="9018"/>
                    </a:lnTo>
                    <a:lnTo>
                      <a:pt x="5797" y="9081"/>
                    </a:lnTo>
                    <a:lnTo>
                      <a:pt x="5797" y="9144"/>
                    </a:lnTo>
                    <a:lnTo>
                      <a:pt x="5776" y="9186"/>
                    </a:lnTo>
                    <a:lnTo>
                      <a:pt x="5776" y="9311"/>
                    </a:lnTo>
                    <a:lnTo>
                      <a:pt x="5859" y="9353"/>
                    </a:lnTo>
                    <a:lnTo>
                      <a:pt x="5818" y="9437"/>
                    </a:lnTo>
                    <a:lnTo>
                      <a:pt x="5818" y="9458"/>
                    </a:lnTo>
                    <a:lnTo>
                      <a:pt x="5776" y="9500"/>
                    </a:lnTo>
                    <a:lnTo>
                      <a:pt x="5776" y="9625"/>
                    </a:lnTo>
                    <a:lnTo>
                      <a:pt x="5797" y="9646"/>
                    </a:lnTo>
                    <a:lnTo>
                      <a:pt x="5859" y="9646"/>
                    </a:lnTo>
                    <a:lnTo>
                      <a:pt x="5901" y="9625"/>
                    </a:lnTo>
                    <a:lnTo>
                      <a:pt x="5964" y="9604"/>
                    </a:lnTo>
                    <a:lnTo>
                      <a:pt x="5985" y="9562"/>
                    </a:lnTo>
                    <a:lnTo>
                      <a:pt x="6027" y="9562"/>
                    </a:lnTo>
                    <a:lnTo>
                      <a:pt x="6111" y="9625"/>
                    </a:lnTo>
                    <a:lnTo>
                      <a:pt x="6173" y="9646"/>
                    </a:lnTo>
                    <a:lnTo>
                      <a:pt x="6320" y="9646"/>
                    </a:lnTo>
                    <a:lnTo>
                      <a:pt x="6383" y="9667"/>
                    </a:lnTo>
                    <a:lnTo>
                      <a:pt x="6424" y="9646"/>
                    </a:lnTo>
                    <a:lnTo>
                      <a:pt x="6508" y="9625"/>
                    </a:lnTo>
                    <a:lnTo>
                      <a:pt x="6592" y="9562"/>
                    </a:lnTo>
                    <a:lnTo>
                      <a:pt x="6696" y="9541"/>
                    </a:lnTo>
                    <a:lnTo>
                      <a:pt x="6801" y="9541"/>
                    </a:lnTo>
                    <a:lnTo>
                      <a:pt x="6843" y="9604"/>
                    </a:lnTo>
                    <a:lnTo>
                      <a:pt x="6906" y="9562"/>
                    </a:lnTo>
                    <a:lnTo>
                      <a:pt x="7010" y="9625"/>
                    </a:lnTo>
                    <a:lnTo>
                      <a:pt x="7031" y="9646"/>
                    </a:lnTo>
                    <a:lnTo>
                      <a:pt x="7031" y="9751"/>
                    </a:lnTo>
                    <a:lnTo>
                      <a:pt x="7052" y="9772"/>
                    </a:lnTo>
                    <a:lnTo>
                      <a:pt x="7073" y="9814"/>
                    </a:lnTo>
                    <a:lnTo>
                      <a:pt x="7157" y="9751"/>
                    </a:lnTo>
                    <a:lnTo>
                      <a:pt x="7240" y="9709"/>
                    </a:lnTo>
                    <a:lnTo>
                      <a:pt x="7324" y="9709"/>
                    </a:lnTo>
                    <a:lnTo>
                      <a:pt x="7345" y="9667"/>
                    </a:lnTo>
                    <a:lnTo>
                      <a:pt x="7491" y="9625"/>
                    </a:lnTo>
                    <a:lnTo>
                      <a:pt x="7554" y="9625"/>
                    </a:lnTo>
                    <a:lnTo>
                      <a:pt x="7554" y="9751"/>
                    </a:lnTo>
                    <a:lnTo>
                      <a:pt x="7575" y="9814"/>
                    </a:lnTo>
                    <a:lnTo>
                      <a:pt x="7575" y="9876"/>
                    </a:lnTo>
                    <a:lnTo>
                      <a:pt x="7575" y="9939"/>
                    </a:lnTo>
                    <a:lnTo>
                      <a:pt x="7638" y="9939"/>
                    </a:lnTo>
                    <a:lnTo>
                      <a:pt x="7743" y="9981"/>
                    </a:lnTo>
                    <a:lnTo>
                      <a:pt x="7784" y="9981"/>
                    </a:lnTo>
                    <a:lnTo>
                      <a:pt x="7910" y="10065"/>
                    </a:lnTo>
                    <a:lnTo>
                      <a:pt x="8056" y="10086"/>
                    </a:lnTo>
                    <a:lnTo>
                      <a:pt x="8182" y="10127"/>
                    </a:lnTo>
                    <a:lnTo>
                      <a:pt x="8182" y="10148"/>
                    </a:lnTo>
                    <a:lnTo>
                      <a:pt x="8287" y="10148"/>
                    </a:lnTo>
                    <a:lnTo>
                      <a:pt x="8433" y="10086"/>
                    </a:lnTo>
                    <a:lnTo>
                      <a:pt x="8475" y="10044"/>
                    </a:lnTo>
                    <a:lnTo>
                      <a:pt x="8517" y="9876"/>
                    </a:lnTo>
                    <a:lnTo>
                      <a:pt x="8600" y="9876"/>
                    </a:lnTo>
                    <a:lnTo>
                      <a:pt x="8642" y="9855"/>
                    </a:lnTo>
                    <a:lnTo>
                      <a:pt x="8684" y="9855"/>
                    </a:lnTo>
                    <a:lnTo>
                      <a:pt x="8684" y="10023"/>
                    </a:lnTo>
                    <a:lnTo>
                      <a:pt x="8789" y="10127"/>
                    </a:lnTo>
                    <a:lnTo>
                      <a:pt x="8789" y="10190"/>
                    </a:lnTo>
                    <a:lnTo>
                      <a:pt x="8935" y="10274"/>
                    </a:lnTo>
                    <a:lnTo>
                      <a:pt x="9144" y="10337"/>
                    </a:lnTo>
                    <a:lnTo>
                      <a:pt x="9270" y="10441"/>
                    </a:lnTo>
                    <a:lnTo>
                      <a:pt x="9375" y="10588"/>
                    </a:lnTo>
                    <a:lnTo>
                      <a:pt x="9479" y="10671"/>
                    </a:lnTo>
                    <a:lnTo>
                      <a:pt x="9584" y="10797"/>
                    </a:lnTo>
                    <a:lnTo>
                      <a:pt x="9730" y="10922"/>
                    </a:lnTo>
                    <a:lnTo>
                      <a:pt x="9793" y="10922"/>
                    </a:lnTo>
                    <a:lnTo>
                      <a:pt x="9898" y="10902"/>
                    </a:lnTo>
                    <a:lnTo>
                      <a:pt x="9981" y="10860"/>
                    </a:lnTo>
                    <a:lnTo>
                      <a:pt x="10002" y="10881"/>
                    </a:lnTo>
                    <a:lnTo>
                      <a:pt x="10044" y="10902"/>
                    </a:lnTo>
                    <a:lnTo>
                      <a:pt x="10107" y="10922"/>
                    </a:lnTo>
                    <a:lnTo>
                      <a:pt x="10170" y="10881"/>
                    </a:lnTo>
                    <a:lnTo>
                      <a:pt x="10107" y="10253"/>
                    </a:lnTo>
                    <a:lnTo>
                      <a:pt x="10065" y="10232"/>
                    </a:lnTo>
                    <a:lnTo>
                      <a:pt x="9940" y="10253"/>
                    </a:lnTo>
                    <a:lnTo>
                      <a:pt x="9940" y="10337"/>
                    </a:lnTo>
                    <a:lnTo>
                      <a:pt x="9981" y="10378"/>
                    </a:lnTo>
                    <a:lnTo>
                      <a:pt x="9688" y="10378"/>
                    </a:lnTo>
                    <a:lnTo>
                      <a:pt x="9647" y="10295"/>
                    </a:lnTo>
                    <a:lnTo>
                      <a:pt x="9626" y="10232"/>
                    </a:lnTo>
                    <a:lnTo>
                      <a:pt x="9458" y="10065"/>
                    </a:lnTo>
                    <a:lnTo>
                      <a:pt x="9375" y="9981"/>
                    </a:lnTo>
                    <a:lnTo>
                      <a:pt x="9375" y="9855"/>
                    </a:lnTo>
                    <a:lnTo>
                      <a:pt x="9375" y="9521"/>
                    </a:lnTo>
                    <a:lnTo>
                      <a:pt x="9375" y="9437"/>
                    </a:lnTo>
                    <a:lnTo>
                      <a:pt x="9479" y="9332"/>
                    </a:lnTo>
                    <a:lnTo>
                      <a:pt x="9542" y="9290"/>
                    </a:lnTo>
                    <a:lnTo>
                      <a:pt x="9521" y="9249"/>
                    </a:lnTo>
                    <a:lnTo>
                      <a:pt x="9563" y="9228"/>
                    </a:lnTo>
                    <a:lnTo>
                      <a:pt x="9563" y="9102"/>
                    </a:lnTo>
                    <a:lnTo>
                      <a:pt x="9563" y="9018"/>
                    </a:lnTo>
                    <a:lnTo>
                      <a:pt x="9563" y="8935"/>
                    </a:lnTo>
                    <a:lnTo>
                      <a:pt x="9563" y="8872"/>
                    </a:lnTo>
                    <a:lnTo>
                      <a:pt x="9584" y="8809"/>
                    </a:lnTo>
                    <a:lnTo>
                      <a:pt x="9626" y="8767"/>
                    </a:lnTo>
                    <a:lnTo>
                      <a:pt x="9542" y="8725"/>
                    </a:lnTo>
                    <a:lnTo>
                      <a:pt x="9479" y="8663"/>
                    </a:lnTo>
                    <a:lnTo>
                      <a:pt x="9458" y="8558"/>
                    </a:lnTo>
                    <a:lnTo>
                      <a:pt x="9688" y="8077"/>
                    </a:lnTo>
                    <a:lnTo>
                      <a:pt x="10630" y="7868"/>
                    </a:lnTo>
                    <a:lnTo>
                      <a:pt x="10714" y="7889"/>
                    </a:lnTo>
                    <a:lnTo>
                      <a:pt x="10588" y="7449"/>
                    </a:lnTo>
                    <a:lnTo>
                      <a:pt x="10170" y="6884"/>
                    </a:lnTo>
                    <a:lnTo>
                      <a:pt x="10044" y="6194"/>
                    </a:lnTo>
                    <a:lnTo>
                      <a:pt x="9960" y="5733"/>
                    </a:lnTo>
                    <a:lnTo>
                      <a:pt x="9856" y="5043"/>
                    </a:lnTo>
                    <a:lnTo>
                      <a:pt x="9856" y="4896"/>
                    </a:lnTo>
                    <a:lnTo>
                      <a:pt x="9835" y="4750"/>
                    </a:lnTo>
                    <a:lnTo>
                      <a:pt x="9772" y="4645"/>
                    </a:lnTo>
                    <a:lnTo>
                      <a:pt x="9772" y="4583"/>
                    </a:lnTo>
                    <a:lnTo>
                      <a:pt x="9772" y="4499"/>
                    </a:lnTo>
                    <a:lnTo>
                      <a:pt x="9877" y="4122"/>
                    </a:lnTo>
                    <a:lnTo>
                      <a:pt x="9981" y="3997"/>
                    </a:lnTo>
                    <a:lnTo>
                      <a:pt x="10107" y="3892"/>
                    </a:lnTo>
                    <a:lnTo>
                      <a:pt x="10149" y="3871"/>
                    </a:lnTo>
                    <a:lnTo>
                      <a:pt x="10107" y="3746"/>
                    </a:lnTo>
                    <a:lnTo>
                      <a:pt x="10191" y="3536"/>
                    </a:lnTo>
                    <a:lnTo>
                      <a:pt x="10212" y="3327"/>
                    </a:lnTo>
                    <a:lnTo>
                      <a:pt x="10212" y="3160"/>
                    </a:lnTo>
                    <a:lnTo>
                      <a:pt x="10253" y="3118"/>
                    </a:lnTo>
                    <a:lnTo>
                      <a:pt x="10484" y="2699"/>
                    </a:lnTo>
                    <a:lnTo>
                      <a:pt x="10525" y="2616"/>
                    </a:lnTo>
                    <a:lnTo>
                      <a:pt x="10714" y="2407"/>
                    </a:lnTo>
                    <a:lnTo>
                      <a:pt x="11007" y="2009"/>
                    </a:lnTo>
                    <a:lnTo>
                      <a:pt x="11028" y="1925"/>
                    </a:lnTo>
                    <a:lnTo>
                      <a:pt x="10986" y="1863"/>
                    </a:lnTo>
                    <a:lnTo>
                      <a:pt x="10923" y="1779"/>
                    </a:lnTo>
                    <a:lnTo>
                      <a:pt x="10839" y="1716"/>
                    </a:lnTo>
                    <a:lnTo>
                      <a:pt x="10881" y="1591"/>
                    </a:lnTo>
                    <a:lnTo>
                      <a:pt x="10902" y="1381"/>
                    </a:lnTo>
                    <a:lnTo>
                      <a:pt x="10902" y="1235"/>
                    </a:lnTo>
                    <a:lnTo>
                      <a:pt x="10944" y="1151"/>
                    </a:lnTo>
                    <a:lnTo>
                      <a:pt x="10986" y="1047"/>
                    </a:lnTo>
                    <a:lnTo>
                      <a:pt x="10944" y="1026"/>
                    </a:lnTo>
                    <a:lnTo>
                      <a:pt x="10776" y="1026"/>
                    </a:lnTo>
                    <a:lnTo>
                      <a:pt x="10776" y="942"/>
                    </a:lnTo>
                    <a:lnTo>
                      <a:pt x="10735" y="858"/>
                    </a:lnTo>
                    <a:lnTo>
                      <a:pt x="10693" y="837"/>
                    </a:lnTo>
                    <a:lnTo>
                      <a:pt x="10672" y="733"/>
                    </a:lnTo>
                    <a:lnTo>
                      <a:pt x="10588" y="670"/>
                    </a:lnTo>
                    <a:lnTo>
                      <a:pt x="10463" y="628"/>
                    </a:lnTo>
                    <a:lnTo>
                      <a:pt x="10400" y="565"/>
                    </a:lnTo>
                    <a:lnTo>
                      <a:pt x="10358" y="502"/>
                    </a:lnTo>
                    <a:lnTo>
                      <a:pt x="10274" y="335"/>
                    </a:lnTo>
                    <a:lnTo>
                      <a:pt x="10212" y="314"/>
                    </a:lnTo>
                    <a:lnTo>
                      <a:pt x="10086" y="314"/>
                    </a:lnTo>
                    <a:lnTo>
                      <a:pt x="10044" y="398"/>
                    </a:lnTo>
                    <a:lnTo>
                      <a:pt x="9981" y="440"/>
                    </a:lnTo>
                    <a:lnTo>
                      <a:pt x="9877" y="502"/>
                    </a:lnTo>
                    <a:lnTo>
                      <a:pt x="9835" y="502"/>
                    </a:lnTo>
                    <a:lnTo>
                      <a:pt x="9793" y="440"/>
                    </a:lnTo>
                    <a:lnTo>
                      <a:pt x="9584" y="440"/>
                    </a:lnTo>
                    <a:lnTo>
                      <a:pt x="9521" y="502"/>
                    </a:lnTo>
                    <a:lnTo>
                      <a:pt x="9479" y="544"/>
                    </a:lnTo>
                    <a:lnTo>
                      <a:pt x="9416" y="565"/>
                    </a:lnTo>
                    <a:lnTo>
                      <a:pt x="9312" y="523"/>
                    </a:lnTo>
                    <a:lnTo>
                      <a:pt x="9165" y="440"/>
                    </a:lnTo>
                    <a:lnTo>
                      <a:pt x="9124" y="356"/>
                    </a:lnTo>
                    <a:lnTo>
                      <a:pt x="9040" y="335"/>
                    </a:lnTo>
                    <a:lnTo>
                      <a:pt x="8998" y="293"/>
                    </a:lnTo>
                    <a:lnTo>
                      <a:pt x="8956" y="189"/>
                    </a:lnTo>
                    <a:lnTo>
                      <a:pt x="8935" y="147"/>
                    </a:lnTo>
                    <a:lnTo>
                      <a:pt x="8831" y="105"/>
                    </a:lnTo>
                    <a:lnTo>
                      <a:pt x="8705" y="105"/>
                    </a:lnTo>
                    <a:lnTo>
                      <a:pt x="8517" y="189"/>
                    </a:lnTo>
                    <a:lnTo>
                      <a:pt x="8496" y="147"/>
                    </a:lnTo>
                    <a:lnTo>
                      <a:pt x="8266" y="147"/>
                    </a:lnTo>
                    <a:lnTo>
                      <a:pt x="8182" y="105"/>
                    </a:lnTo>
                    <a:lnTo>
                      <a:pt x="8098" y="84"/>
                    </a:lnTo>
                    <a:lnTo>
                      <a:pt x="8056" y="42"/>
                    </a:lnTo>
                    <a:lnTo>
                      <a:pt x="7868" y="42"/>
                    </a:lnTo>
                    <a:lnTo>
                      <a:pt x="7784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1" name="Google Shape;691;p35"/>
              <p:cNvSpPr/>
              <p:nvPr/>
            </p:nvSpPr>
            <p:spPr>
              <a:xfrm>
                <a:off x="4159150" y="3380850"/>
                <a:ext cx="46050" cy="116150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4646" extrusionOk="0">
                    <a:moveTo>
                      <a:pt x="210" y="0"/>
                    </a:moveTo>
                    <a:lnTo>
                      <a:pt x="189" y="21"/>
                    </a:lnTo>
                    <a:lnTo>
                      <a:pt x="210" y="105"/>
                    </a:lnTo>
                    <a:lnTo>
                      <a:pt x="231" y="126"/>
                    </a:lnTo>
                    <a:lnTo>
                      <a:pt x="273" y="209"/>
                    </a:lnTo>
                    <a:lnTo>
                      <a:pt x="377" y="251"/>
                    </a:lnTo>
                    <a:lnTo>
                      <a:pt x="419" y="272"/>
                    </a:lnTo>
                    <a:lnTo>
                      <a:pt x="419" y="314"/>
                    </a:lnTo>
                    <a:lnTo>
                      <a:pt x="377" y="460"/>
                    </a:lnTo>
                    <a:lnTo>
                      <a:pt x="377" y="523"/>
                    </a:lnTo>
                    <a:lnTo>
                      <a:pt x="482" y="586"/>
                    </a:lnTo>
                    <a:lnTo>
                      <a:pt x="503" y="670"/>
                    </a:lnTo>
                    <a:lnTo>
                      <a:pt x="503" y="795"/>
                    </a:lnTo>
                    <a:lnTo>
                      <a:pt x="482" y="837"/>
                    </a:lnTo>
                    <a:lnTo>
                      <a:pt x="482" y="879"/>
                    </a:lnTo>
                    <a:lnTo>
                      <a:pt x="335" y="1004"/>
                    </a:lnTo>
                    <a:lnTo>
                      <a:pt x="335" y="1088"/>
                    </a:lnTo>
                    <a:lnTo>
                      <a:pt x="377" y="1193"/>
                    </a:lnTo>
                    <a:lnTo>
                      <a:pt x="377" y="1276"/>
                    </a:lnTo>
                    <a:lnTo>
                      <a:pt x="398" y="1360"/>
                    </a:lnTo>
                    <a:lnTo>
                      <a:pt x="335" y="1423"/>
                    </a:lnTo>
                    <a:lnTo>
                      <a:pt x="398" y="1507"/>
                    </a:lnTo>
                    <a:lnTo>
                      <a:pt x="398" y="1590"/>
                    </a:lnTo>
                    <a:lnTo>
                      <a:pt x="335" y="1611"/>
                    </a:lnTo>
                    <a:lnTo>
                      <a:pt x="377" y="1695"/>
                    </a:lnTo>
                    <a:lnTo>
                      <a:pt x="398" y="1737"/>
                    </a:lnTo>
                    <a:lnTo>
                      <a:pt x="440" y="1779"/>
                    </a:lnTo>
                    <a:lnTo>
                      <a:pt x="440" y="1820"/>
                    </a:lnTo>
                    <a:lnTo>
                      <a:pt x="398" y="1820"/>
                    </a:lnTo>
                    <a:lnTo>
                      <a:pt x="377" y="1904"/>
                    </a:lnTo>
                    <a:lnTo>
                      <a:pt x="293" y="1925"/>
                    </a:lnTo>
                    <a:lnTo>
                      <a:pt x="168" y="2030"/>
                    </a:lnTo>
                    <a:lnTo>
                      <a:pt x="126" y="2051"/>
                    </a:lnTo>
                    <a:lnTo>
                      <a:pt x="126" y="2134"/>
                    </a:lnTo>
                    <a:lnTo>
                      <a:pt x="168" y="2197"/>
                    </a:lnTo>
                    <a:lnTo>
                      <a:pt x="126" y="2260"/>
                    </a:lnTo>
                    <a:lnTo>
                      <a:pt x="126" y="2344"/>
                    </a:lnTo>
                    <a:lnTo>
                      <a:pt x="63" y="2448"/>
                    </a:lnTo>
                    <a:lnTo>
                      <a:pt x="1" y="2469"/>
                    </a:lnTo>
                    <a:lnTo>
                      <a:pt x="1" y="2532"/>
                    </a:lnTo>
                    <a:lnTo>
                      <a:pt x="84" y="2636"/>
                    </a:lnTo>
                    <a:lnTo>
                      <a:pt x="126" y="2741"/>
                    </a:lnTo>
                    <a:lnTo>
                      <a:pt x="168" y="2783"/>
                    </a:lnTo>
                    <a:lnTo>
                      <a:pt x="314" y="2762"/>
                    </a:lnTo>
                    <a:lnTo>
                      <a:pt x="335" y="2825"/>
                    </a:lnTo>
                    <a:lnTo>
                      <a:pt x="377" y="2867"/>
                    </a:lnTo>
                    <a:lnTo>
                      <a:pt x="419" y="2929"/>
                    </a:lnTo>
                    <a:lnTo>
                      <a:pt x="419" y="2992"/>
                    </a:lnTo>
                    <a:lnTo>
                      <a:pt x="524" y="3055"/>
                    </a:lnTo>
                    <a:lnTo>
                      <a:pt x="586" y="3034"/>
                    </a:lnTo>
                    <a:lnTo>
                      <a:pt x="628" y="3034"/>
                    </a:lnTo>
                    <a:lnTo>
                      <a:pt x="691" y="2971"/>
                    </a:lnTo>
                    <a:lnTo>
                      <a:pt x="817" y="2971"/>
                    </a:lnTo>
                    <a:lnTo>
                      <a:pt x="963" y="2992"/>
                    </a:lnTo>
                    <a:lnTo>
                      <a:pt x="1026" y="3097"/>
                    </a:lnTo>
                    <a:lnTo>
                      <a:pt x="1026" y="3264"/>
                    </a:lnTo>
                    <a:lnTo>
                      <a:pt x="1005" y="3390"/>
                    </a:lnTo>
                    <a:lnTo>
                      <a:pt x="900" y="3515"/>
                    </a:lnTo>
                    <a:lnTo>
                      <a:pt x="837" y="3662"/>
                    </a:lnTo>
                    <a:lnTo>
                      <a:pt x="796" y="3766"/>
                    </a:lnTo>
                    <a:lnTo>
                      <a:pt x="796" y="3871"/>
                    </a:lnTo>
                    <a:lnTo>
                      <a:pt x="837" y="3996"/>
                    </a:lnTo>
                    <a:lnTo>
                      <a:pt x="837" y="4080"/>
                    </a:lnTo>
                    <a:lnTo>
                      <a:pt x="942" y="4206"/>
                    </a:lnTo>
                    <a:lnTo>
                      <a:pt x="1047" y="4289"/>
                    </a:lnTo>
                    <a:lnTo>
                      <a:pt x="1130" y="4331"/>
                    </a:lnTo>
                    <a:lnTo>
                      <a:pt x="1172" y="4394"/>
                    </a:lnTo>
                    <a:lnTo>
                      <a:pt x="1256" y="4499"/>
                    </a:lnTo>
                    <a:lnTo>
                      <a:pt x="1235" y="4541"/>
                    </a:lnTo>
                    <a:lnTo>
                      <a:pt x="1256" y="4645"/>
                    </a:lnTo>
                    <a:lnTo>
                      <a:pt x="1361" y="4624"/>
                    </a:lnTo>
                    <a:lnTo>
                      <a:pt x="1381" y="4499"/>
                    </a:lnTo>
                    <a:lnTo>
                      <a:pt x="1361" y="4352"/>
                    </a:lnTo>
                    <a:lnTo>
                      <a:pt x="1423" y="4248"/>
                    </a:lnTo>
                    <a:lnTo>
                      <a:pt x="1423" y="4143"/>
                    </a:lnTo>
                    <a:lnTo>
                      <a:pt x="1486" y="3996"/>
                    </a:lnTo>
                    <a:lnTo>
                      <a:pt x="1591" y="3976"/>
                    </a:lnTo>
                    <a:lnTo>
                      <a:pt x="1674" y="3913"/>
                    </a:lnTo>
                    <a:lnTo>
                      <a:pt x="1695" y="3808"/>
                    </a:lnTo>
                    <a:lnTo>
                      <a:pt x="1737" y="3599"/>
                    </a:lnTo>
                    <a:lnTo>
                      <a:pt x="1653" y="3515"/>
                    </a:lnTo>
                    <a:lnTo>
                      <a:pt x="1674" y="3473"/>
                    </a:lnTo>
                    <a:lnTo>
                      <a:pt x="1653" y="3452"/>
                    </a:lnTo>
                    <a:lnTo>
                      <a:pt x="1674" y="3390"/>
                    </a:lnTo>
                    <a:lnTo>
                      <a:pt x="1737" y="3390"/>
                    </a:lnTo>
                    <a:lnTo>
                      <a:pt x="1758" y="3306"/>
                    </a:lnTo>
                    <a:lnTo>
                      <a:pt x="1842" y="3306"/>
                    </a:lnTo>
                    <a:lnTo>
                      <a:pt x="1842" y="3243"/>
                    </a:lnTo>
                    <a:lnTo>
                      <a:pt x="1779" y="3160"/>
                    </a:lnTo>
                    <a:lnTo>
                      <a:pt x="1737" y="3034"/>
                    </a:lnTo>
                    <a:lnTo>
                      <a:pt x="1591" y="2846"/>
                    </a:lnTo>
                    <a:lnTo>
                      <a:pt x="1570" y="2741"/>
                    </a:lnTo>
                    <a:lnTo>
                      <a:pt x="1361" y="2553"/>
                    </a:lnTo>
                    <a:lnTo>
                      <a:pt x="1319" y="2532"/>
                    </a:lnTo>
                    <a:lnTo>
                      <a:pt x="1277" y="2469"/>
                    </a:lnTo>
                    <a:lnTo>
                      <a:pt x="1172" y="2406"/>
                    </a:lnTo>
                    <a:lnTo>
                      <a:pt x="1005" y="2323"/>
                    </a:lnTo>
                    <a:lnTo>
                      <a:pt x="921" y="1779"/>
                    </a:lnTo>
                    <a:lnTo>
                      <a:pt x="942" y="1674"/>
                    </a:lnTo>
                    <a:lnTo>
                      <a:pt x="942" y="691"/>
                    </a:lnTo>
                    <a:lnTo>
                      <a:pt x="921" y="481"/>
                    </a:lnTo>
                    <a:lnTo>
                      <a:pt x="733" y="272"/>
                    </a:lnTo>
                    <a:lnTo>
                      <a:pt x="649" y="209"/>
                    </a:lnTo>
                    <a:lnTo>
                      <a:pt x="607" y="167"/>
                    </a:lnTo>
                    <a:lnTo>
                      <a:pt x="586" y="126"/>
                    </a:lnTo>
                    <a:lnTo>
                      <a:pt x="524" y="126"/>
                    </a:lnTo>
                    <a:lnTo>
                      <a:pt x="503" y="105"/>
                    </a:lnTo>
                    <a:lnTo>
                      <a:pt x="419" y="63"/>
                    </a:lnTo>
                    <a:lnTo>
                      <a:pt x="398" y="105"/>
                    </a:lnTo>
                    <a:lnTo>
                      <a:pt x="377" y="63"/>
                    </a:lnTo>
                    <a:lnTo>
                      <a:pt x="293" y="63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2" name="Google Shape;692;p35"/>
              <p:cNvSpPr/>
              <p:nvPr/>
            </p:nvSpPr>
            <p:spPr>
              <a:xfrm>
                <a:off x="4001175" y="3363575"/>
                <a:ext cx="170550" cy="145450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5818" extrusionOk="0">
                    <a:moveTo>
                      <a:pt x="5085" y="1"/>
                    </a:moveTo>
                    <a:lnTo>
                      <a:pt x="4143" y="210"/>
                    </a:lnTo>
                    <a:lnTo>
                      <a:pt x="3913" y="691"/>
                    </a:lnTo>
                    <a:lnTo>
                      <a:pt x="3934" y="796"/>
                    </a:lnTo>
                    <a:lnTo>
                      <a:pt x="3997" y="858"/>
                    </a:lnTo>
                    <a:lnTo>
                      <a:pt x="4081" y="900"/>
                    </a:lnTo>
                    <a:lnTo>
                      <a:pt x="4039" y="942"/>
                    </a:lnTo>
                    <a:lnTo>
                      <a:pt x="4018" y="1005"/>
                    </a:lnTo>
                    <a:lnTo>
                      <a:pt x="4018" y="1068"/>
                    </a:lnTo>
                    <a:lnTo>
                      <a:pt x="4018" y="1151"/>
                    </a:lnTo>
                    <a:lnTo>
                      <a:pt x="4018" y="1235"/>
                    </a:lnTo>
                    <a:lnTo>
                      <a:pt x="4018" y="1361"/>
                    </a:lnTo>
                    <a:lnTo>
                      <a:pt x="3976" y="1382"/>
                    </a:lnTo>
                    <a:lnTo>
                      <a:pt x="3997" y="1423"/>
                    </a:lnTo>
                    <a:lnTo>
                      <a:pt x="3934" y="1465"/>
                    </a:lnTo>
                    <a:lnTo>
                      <a:pt x="3830" y="1570"/>
                    </a:lnTo>
                    <a:lnTo>
                      <a:pt x="3830" y="1654"/>
                    </a:lnTo>
                    <a:lnTo>
                      <a:pt x="3830" y="1988"/>
                    </a:lnTo>
                    <a:lnTo>
                      <a:pt x="3830" y="2114"/>
                    </a:lnTo>
                    <a:lnTo>
                      <a:pt x="3913" y="2198"/>
                    </a:lnTo>
                    <a:lnTo>
                      <a:pt x="4081" y="2365"/>
                    </a:lnTo>
                    <a:lnTo>
                      <a:pt x="4102" y="2428"/>
                    </a:lnTo>
                    <a:lnTo>
                      <a:pt x="4143" y="2511"/>
                    </a:lnTo>
                    <a:lnTo>
                      <a:pt x="4436" y="2511"/>
                    </a:lnTo>
                    <a:lnTo>
                      <a:pt x="4395" y="2470"/>
                    </a:lnTo>
                    <a:lnTo>
                      <a:pt x="4395" y="2386"/>
                    </a:lnTo>
                    <a:lnTo>
                      <a:pt x="4520" y="2365"/>
                    </a:lnTo>
                    <a:lnTo>
                      <a:pt x="4562" y="2386"/>
                    </a:lnTo>
                    <a:lnTo>
                      <a:pt x="4625" y="3014"/>
                    </a:lnTo>
                    <a:lnTo>
                      <a:pt x="4562" y="3055"/>
                    </a:lnTo>
                    <a:lnTo>
                      <a:pt x="4499" y="3035"/>
                    </a:lnTo>
                    <a:lnTo>
                      <a:pt x="4457" y="3014"/>
                    </a:lnTo>
                    <a:lnTo>
                      <a:pt x="4436" y="2993"/>
                    </a:lnTo>
                    <a:lnTo>
                      <a:pt x="4353" y="3035"/>
                    </a:lnTo>
                    <a:lnTo>
                      <a:pt x="4248" y="3055"/>
                    </a:lnTo>
                    <a:lnTo>
                      <a:pt x="4185" y="3055"/>
                    </a:lnTo>
                    <a:lnTo>
                      <a:pt x="4039" y="2930"/>
                    </a:lnTo>
                    <a:lnTo>
                      <a:pt x="3934" y="2804"/>
                    </a:lnTo>
                    <a:lnTo>
                      <a:pt x="3830" y="2721"/>
                    </a:lnTo>
                    <a:lnTo>
                      <a:pt x="3725" y="2574"/>
                    </a:lnTo>
                    <a:lnTo>
                      <a:pt x="3599" y="2470"/>
                    </a:lnTo>
                    <a:lnTo>
                      <a:pt x="3390" y="2407"/>
                    </a:lnTo>
                    <a:lnTo>
                      <a:pt x="3244" y="2323"/>
                    </a:lnTo>
                    <a:lnTo>
                      <a:pt x="3244" y="2260"/>
                    </a:lnTo>
                    <a:lnTo>
                      <a:pt x="3139" y="2156"/>
                    </a:lnTo>
                    <a:lnTo>
                      <a:pt x="3139" y="1988"/>
                    </a:lnTo>
                    <a:lnTo>
                      <a:pt x="3097" y="1988"/>
                    </a:lnTo>
                    <a:lnTo>
                      <a:pt x="3055" y="2009"/>
                    </a:lnTo>
                    <a:lnTo>
                      <a:pt x="2972" y="2009"/>
                    </a:lnTo>
                    <a:lnTo>
                      <a:pt x="2930" y="2177"/>
                    </a:lnTo>
                    <a:lnTo>
                      <a:pt x="2888" y="2219"/>
                    </a:lnTo>
                    <a:lnTo>
                      <a:pt x="2742" y="2281"/>
                    </a:lnTo>
                    <a:lnTo>
                      <a:pt x="2637" y="2281"/>
                    </a:lnTo>
                    <a:lnTo>
                      <a:pt x="2637" y="2260"/>
                    </a:lnTo>
                    <a:lnTo>
                      <a:pt x="2511" y="2219"/>
                    </a:lnTo>
                    <a:lnTo>
                      <a:pt x="2365" y="2198"/>
                    </a:lnTo>
                    <a:lnTo>
                      <a:pt x="2239" y="2114"/>
                    </a:lnTo>
                    <a:lnTo>
                      <a:pt x="2198" y="2114"/>
                    </a:lnTo>
                    <a:lnTo>
                      <a:pt x="2093" y="2072"/>
                    </a:lnTo>
                    <a:lnTo>
                      <a:pt x="2030" y="2072"/>
                    </a:lnTo>
                    <a:lnTo>
                      <a:pt x="2030" y="2009"/>
                    </a:lnTo>
                    <a:lnTo>
                      <a:pt x="2030" y="1947"/>
                    </a:lnTo>
                    <a:lnTo>
                      <a:pt x="2009" y="1884"/>
                    </a:lnTo>
                    <a:lnTo>
                      <a:pt x="2009" y="1758"/>
                    </a:lnTo>
                    <a:lnTo>
                      <a:pt x="1946" y="1758"/>
                    </a:lnTo>
                    <a:lnTo>
                      <a:pt x="1800" y="1800"/>
                    </a:lnTo>
                    <a:lnTo>
                      <a:pt x="1779" y="1842"/>
                    </a:lnTo>
                    <a:lnTo>
                      <a:pt x="1695" y="1842"/>
                    </a:lnTo>
                    <a:lnTo>
                      <a:pt x="1612" y="1884"/>
                    </a:lnTo>
                    <a:lnTo>
                      <a:pt x="1528" y="1947"/>
                    </a:lnTo>
                    <a:lnTo>
                      <a:pt x="1507" y="1905"/>
                    </a:lnTo>
                    <a:lnTo>
                      <a:pt x="1486" y="1884"/>
                    </a:lnTo>
                    <a:lnTo>
                      <a:pt x="1486" y="1779"/>
                    </a:lnTo>
                    <a:lnTo>
                      <a:pt x="1465" y="1758"/>
                    </a:lnTo>
                    <a:lnTo>
                      <a:pt x="1361" y="1695"/>
                    </a:lnTo>
                    <a:lnTo>
                      <a:pt x="1298" y="1737"/>
                    </a:lnTo>
                    <a:lnTo>
                      <a:pt x="1256" y="1674"/>
                    </a:lnTo>
                    <a:lnTo>
                      <a:pt x="1256" y="1695"/>
                    </a:lnTo>
                    <a:lnTo>
                      <a:pt x="1256" y="1758"/>
                    </a:lnTo>
                    <a:lnTo>
                      <a:pt x="1214" y="1779"/>
                    </a:lnTo>
                    <a:lnTo>
                      <a:pt x="1256" y="2009"/>
                    </a:lnTo>
                    <a:lnTo>
                      <a:pt x="1256" y="2219"/>
                    </a:lnTo>
                    <a:lnTo>
                      <a:pt x="1256" y="2365"/>
                    </a:lnTo>
                    <a:lnTo>
                      <a:pt x="1298" y="2470"/>
                    </a:lnTo>
                    <a:lnTo>
                      <a:pt x="1298" y="2574"/>
                    </a:lnTo>
                    <a:lnTo>
                      <a:pt x="1277" y="2616"/>
                    </a:lnTo>
                    <a:lnTo>
                      <a:pt x="1256" y="2783"/>
                    </a:lnTo>
                    <a:lnTo>
                      <a:pt x="1277" y="2825"/>
                    </a:lnTo>
                    <a:lnTo>
                      <a:pt x="42" y="2825"/>
                    </a:lnTo>
                    <a:lnTo>
                      <a:pt x="1" y="4771"/>
                    </a:lnTo>
                    <a:lnTo>
                      <a:pt x="22" y="4813"/>
                    </a:lnTo>
                    <a:lnTo>
                      <a:pt x="105" y="4918"/>
                    </a:lnTo>
                    <a:lnTo>
                      <a:pt x="168" y="4980"/>
                    </a:lnTo>
                    <a:lnTo>
                      <a:pt x="231" y="5043"/>
                    </a:lnTo>
                    <a:lnTo>
                      <a:pt x="314" y="5085"/>
                    </a:lnTo>
                    <a:lnTo>
                      <a:pt x="419" y="5232"/>
                    </a:lnTo>
                    <a:lnTo>
                      <a:pt x="482" y="5294"/>
                    </a:lnTo>
                    <a:lnTo>
                      <a:pt x="566" y="5336"/>
                    </a:lnTo>
                    <a:lnTo>
                      <a:pt x="628" y="5399"/>
                    </a:lnTo>
                    <a:lnTo>
                      <a:pt x="670" y="5462"/>
                    </a:lnTo>
                    <a:lnTo>
                      <a:pt x="754" y="5504"/>
                    </a:lnTo>
                    <a:lnTo>
                      <a:pt x="775" y="5608"/>
                    </a:lnTo>
                    <a:lnTo>
                      <a:pt x="1319" y="5462"/>
                    </a:lnTo>
                    <a:lnTo>
                      <a:pt x="1402" y="5504"/>
                    </a:lnTo>
                    <a:lnTo>
                      <a:pt x="1528" y="5441"/>
                    </a:lnTo>
                    <a:lnTo>
                      <a:pt x="1570" y="5462"/>
                    </a:lnTo>
                    <a:lnTo>
                      <a:pt x="1591" y="5462"/>
                    </a:lnTo>
                    <a:lnTo>
                      <a:pt x="1612" y="5504"/>
                    </a:lnTo>
                    <a:lnTo>
                      <a:pt x="1695" y="5504"/>
                    </a:lnTo>
                    <a:lnTo>
                      <a:pt x="1716" y="5524"/>
                    </a:lnTo>
                    <a:lnTo>
                      <a:pt x="1737" y="5524"/>
                    </a:lnTo>
                    <a:lnTo>
                      <a:pt x="1821" y="5629"/>
                    </a:lnTo>
                    <a:lnTo>
                      <a:pt x="1884" y="5629"/>
                    </a:lnTo>
                    <a:lnTo>
                      <a:pt x="2030" y="5650"/>
                    </a:lnTo>
                    <a:lnTo>
                      <a:pt x="2135" y="5713"/>
                    </a:lnTo>
                    <a:lnTo>
                      <a:pt x="2198" y="5755"/>
                    </a:lnTo>
                    <a:lnTo>
                      <a:pt x="2239" y="5755"/>
                    </a:lnTo>
                    <a:lnTo>
                      <a:pt x="2344" y="5671"/>
                    </a:lnTo>
                    <a:lnTo>
                      <a:pt x="2470" y="5650"/>
                    </a:lnTo>
                    <a:lnTo>
                      <a:pt x="2532" y="5713"/>
                    </a:lnTo>
                    <a:lnTo>
                      <a:pt x="2553" y="5671"/>
                    </a:lnTo>
                    <a:lnTo>
                      <a:pt x="2574" y="5713"/>
                    </a:lnTo>
                    <a:lnTo>
                      <a:pt x="2616" y="5713"/>
                    </a:lnTo>
                    <a:lnTo>
                      <a:pt x="2679" y="5776"/>
                    </a:lnTo>
                    <a:lnTo>
                      <a:pt x="2783" y="5817"/>
                    </a:lnTo>
                    <a:lnTo>
                      <a:pt x="2951" y="5755"/>
                    </a:lnTo>
                    <a:lnTo>
                      <a:pt x="3139" y="5504"/>
                    </a:lnTo>
                    <a:lnTo>
                      <a:pt x="3390" y="5190"/>
                    </a:lnTo>
                    <a:lnTo>
                      <a:pt x="3725" y="4939"/>
                    </a:lnTo>
                    <a:lnTo>
                      <a:pt x="3934" y="4876"/>
                    </a:lnTo>
                    <a:lnTo>
                      <a:pt x="3976" y="4834"/>
                    </a:lnTo>
                    <a:lnTo>
                      <a:pt x="3997" y="4792"/>
                    </a:lnTo>
                    <a:lnTo>
                      <a:pt x="3976" y="4729"/>
                    </a:lnTo>
                    <a:lnTo>
                      <a:pt x="3997" y="4687"/>
                    </a:lnTo>
                    <a:lnTo>
                      <a:pt x="3997" y="4625"/>
                    </a:lnTo>
                    <a:lnTo>
                      <a:pt x="4039" y="4562"/>
                    </a:lnTo>
                    <a:lnTo>
                      <a:pt x="4206" y="4457"/>
                    </a:lnTo>
                    <a:lnTo>
                      <a:pt x="4290" y="4415"/>
                    </a:lnTo>
                    <a:lnTo>
                      <a:pt x="4353" y="4395"/>
                    </a:lnTo>
                    <a:lnTo>
                      <a:pt x="4499" y="4353"/>
                    </a:lnTo>
                    <a:lnTo>
                      <a:pt x="4646" y="4353"/>
                    </a:lnTo>
                    <a:lnTo>
                      <a:pt x="4667" y="4395"/>
                    </a:lnTo>
                    <a:lnTo>
                      <a:pt x="4729" y="4374"/>
                    </a:lnTo>
                    <a:lnTo>
                      <a:pt x="4855" y="4395"/>
                    </a:lnTo>
                    <a:lnTo>
                      <a:pt x="4918" y="4395"/>
                    </a:lnTo>
                    <a:lnTo>
                      <a:pt x="4918" y="4311"/>
                    </a:lnTo>
                    <a:lnTo>
                      <a:pt x="4876" y="4143"/>
                    </a:lnTo>
                    <a:lnTo>
                      <a:pt x="4918" y="4060"/>
                    </a:lnTo>
                    <a:lnTo>
                      <a:pt x="5148" y="3955"/>
                    </a:lnTo>
                    <a:lnTo>
                      <a:pt x="5273" y="3955"/>
                    </a:lnTo>
                    <a:lnTo>
                      <a:pt x="5859" y="3683"/>
                    </a:lnTo>
                    <a:lnTo>
                      <a:pt x="5964" y="3662"/>
                    </a:lnTo>
                    <a:lnTo>
                      <a:pt x="6299" y="3537"/>
                    </a:lnTo>
                    <a:lnTo>
                      <a:pt x="6487" y="3474"/>
                    </a:lnTo>
                    <a:lnTo>
                      <a:pt x="6445" y="3432"/>
                    </a:lnTo>
                    <a:lnTo>
                      <a:pt x="6403" y="3327"/>
                    </a:lnTo>
                    <a:lnTo>
                      <a:pt x="6320" y="3223"/>
                    </a:lnTo>
                    <a:lnTo>
                      <a:pt x="6320" y="3160"/>
                    </a:lnTo>
                    <a:lnTo>
                      <a:pt x="6382" y="3139"/>
                    </a:lnTo>
                    <a:lnTo>
                      <a:pt x="6445" y="3035"/>
                    </a:lnTo>
                    <a:lnTo>
                      <a:pt x="6445" y="2951"/>
                    </a:lnTo>
                    <a:lnTo>
                      <a:pt x="6487" y="2888"/>
                    </a:lnTo>
                    <a:lnTo>
                      <a:pt x="6445" y="2825"/>
                    </a:lnTo>
                    <a:lnTo>
                      <a:pt x="6445" y="2742"/>
                    </a:lnTo>
                    <a:lnTo>
                      <a:pt x="6487" y="2721"/>
                    </a:lnTo>
                    <a:lnTo>
                      <a:pt x="6612" y="2616"/>
                    </a:lnTo>
                    <a:lnTo>
                      <a:pt x="6696" y="2595"/>
                    </a:lnTo>
                    <a:lnTo>
                      <a:pt x="6717" y="2511"/>
                    </a:lnTo>
                    <a:lnTo>
                      <a:pt x="6759" y="2511"/>
                    </a:lnTo>
                    <a:lnTo>
                      <a:pt x="6759" y="2470"/>
                    </a:lnTo>
                    <a:lnTo>
                      <a:pt x="6717" y="2428"/>
                    </a:lnTo>
                    <a:lnTo>
                      <a:pt x="6696" y="2386"/>
                    </a:lnTo>
                    <a:lnTo>
                      <a:pt x="6654" y="2302"/>
                    </a:lnTo>
                    <a:lnTo>
                      <a:pt x="6717" y="2281"/>
                    </a:lnTo>
                    <a:lnTo>
                      <a:pt x="6717" y="2198"/>
                    </a:lnTo>
                    <a:lnTo>
                      <a:pt x="6654" y="2114"/>
                    </a:lnTo>
                    <a:lnTo>
                      <a:pt x="6717" y="2051"/>
                    </a:lnTo>
                    <a:lnTo>
                      <a:pt x="6696" y="1967"/>
                    </a:lnTo>
                    <a:lnTo>
                      <a:pt x="6696" y="1884"/>
                    </a:lnTo>
                    <a:lnTo>
                      <a:pt x="6654" y="1779"/>
                    </a:lnTo>
                    <a:lnTo>
                      <a:pt x="6654" y="1695"/>
                    </a:lnTo>
                    <a:lnTo>
                      <a:pt x="6801" y="1570"/>
                    </a:lnTo>
                    <a:lnTo>
                      <a:pt x="6801" y="1528"/>
                    </a:lnTo>
                    <a:lnTo>
                      <a:pt x="6822" y="1486"/>
                    </a:lnTo>
                    <a:lnTo>
                      <a:pt x="6822" y="1361"/>
                    </a:lnTo>
                    <a:lnTo>
                      <a:pt x="6801" y="1277"/>
                    </a:lnTo>
                    <a:lnTo>
                      <a:pt x="6696" y="1214"/>
                    </a:lnTo>
                    <a:lnTo>
                      <a:pt x="6696" y="1151"/>
                    </a:lnTo>
                    <a:lnTo>
                      <a:pt x="6738" y="1005"/>
                    </a:lnTo>
                    <a:lnTo>
                      <a:pt x="6738" y="963"/>
                    </a:lnTo>
                    <a:lnTo>
                      <a:pt x="6696" y="942"/>
                    </a:lnTo>
                    <a:lnTo>
                      <a:pt x="6592" y="900"/>
                    </a:lnTo>
                    <a:lnTo>
                      <a:pt x="6550" y="817"/>
                    </a:lnTo>
                    <a:lnTo>
                      <a:pt x="6529" y="796"/>
                    </a:lnTo>
                    <a:lnTo>
                      <a:pt x="6508" y="712"/>
                    </a:lnTo>
                    <a:lnTo>
                      <a:pt x="6508" y="691"/>
                    </a:lnTo>
                    <a:lnTo>
                      <a:pt x="6445" y="691"/>
                    </a:lnTo>
                    <a:lnTo>
                      <a:pt x="6340" y="586"/>
                    </a:lnTo>
                    <a:lnTo>
                      <a:pt x="6299" y="503"/>
                    </a:lnTo>
                    <a:lnTo>
                      <a:pt x="6236" y="482"/>
                    </a:lnTo>
                    <a:lnTo>
                      <a:pt x="6194" y="419"/>
                    </a:lnTo>
                    <a:lnTo>
                      <a:pt x="6110" y="419"/>
                    </a:lnTo>
                    <a:lnTo>
                      <a:pt x="5859" y="335"/>
                    </a:lnTo>
                    <a:lnTo>
                      <a:pt x="5755" y="335"/>
                    </a:lnTo>
                    <a:lnTo>
                      <a:pt x="5671" y="273"/>
                    </a:lnTo>
                    <a:lnTo>
                      <a:pt x="5671" y="210"/>
                    </a:lnTo>
                    <a:lnTo>
                      <a:pt x="5587" y="168"/>
                    </a:lnTo>
                    <a:lnTo>
                      <a:pt x="5545" y="168"/>
                    </a:lnTo>
                    <a:lnTo>
                      <a:pt x="5441" y="126"/>
                    </a:lnTo>
                    <a:lnTo>
                      <a:pt x="5357" y="126"/>
                    </a:lnTo>
                    <a:lnTo>
                      <a:pt x="5169" y="22"/>
                    </a:lnTo>
                    <a:lnTo>
                      <a:pt x="5085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3" name="Google Shape;693;p35"/>
              <p:cNvSpPr/>
              <p:nvPr/>
            </p:nvSpPr>
            <p:spPr>
              <a:xfrm>
                <a:off x="3852625" y="3330100"/>
                <a:ext cx="181000" cy="17892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7157" extrusionOk="0">
                    <a:moveTo>
                      <a:pt x="963" y="0"/>
                    </a:moveTo>
                    <a:lnTo>
                      <a:pt x="879" y="42"/>
                    </a:lnTo>
                    <a:lnTo>
                      <a:pt x="774" y="63"/>
                    </a:lnTo>
                    <a:lnTo>
                      <a:pt x="712" y="63"/>
                    </a:lnTo>
                    <a:lnTo>
                      <a:pt x="670" y="84"/>
                    </a:lnTo>
                    <a:lnTo>
                      <a:pt x="670" y="105"/>
                    </a:lnTo>
                    <a:lnTo>
                      <a:pt x="649" y="105"/>
                    </a:lnTo>
                    <a:lnTo>
                      <a:pt x="502" y="189"/>
                    </a:lnTo>
                    <a:lnTo>
                      <a:pt x="544" y="273"/>
                    </a:lnTo>
                    <a:lnTo>
                      <a:pt x="544" y="356"/>
                    </a:lnTo>
                    <a:lnTo>
                      <a:pt x="858" y="712"/>
                    </a:lnTo>
                    <a:lnTo>
                      <a:pt x="879" y="1151"/>
                    </a:lnTo>
                    <a:lnTo>
                      <a:pt x="1046" y="1402"/>
                    </a:lnTo>
                    <a:lnTo>
                      <a:pt x="1026" y="1633"/>
                    </a:lnTo>
                    <a:lnTo>
                      <a:pt x="837" y="1863"/>
                    </a:lnTo>
                    <a:lnTo>
                      <a:pt x="942" y="1925"/>
                    </a:lnTo>
                    <a:lnTo>
                      <a:pt x="942" y="2135"/>
                    </a:lnTo>
                    <a:lnTo>
                      <a:pt x="1046" y="2260"/>
                    </a:lnTo>
                    <a:lnTo>
                      <a:pt x="1046" y="2407"/>
                    </a:lnTo>
                    <a:lnTo>
                      <a:pt x="1256" y="2783"/>
                    </a:lnTo>
                    <a:lnTo>
                      <a:pt x="1256" y="2867"/>
                    </a:lnTo>
                    <a:lnTo>
                      <a:pt x="1339" y="2972"/>
                    </a:lnTo>
                    <a:lnTo>
                      <a:pt x="1339" y="3453"/>
                    </a:lnTo>
                    <a:lnTo>
                      <a:pt x="1088" y="3871"/>
                    </a:lnTo>
                    <a:lnTo>
                      <a:pt x="1026" y="3871"/>
                    </a:lnTo>
                    <a:lnTo>
                      <a:pt x="754" y="4081"/>
                    </a:lnTo>
                    <a:lnTo>
                      <a:pt x="754" y="4227"/>
                    </a:lnTo>
                    <a:lnTo>
                      <a:pt x="440" y="4499"/>
                    </a:lnTo>
                    <a:lnTo>
                      <a:pt x="440" y="4687"/>
                    </a:lnTo>
                    <a:lnTo>
                      <a:pt x="398" y="4750"/>
                    </a:lnTo>
                    <a:lnTo>
                      <a:pt x="398" y="5210"/>
                    </a:lnTo>
                    <a:lnTo>
                      <a:pt x="230" y="5399"/>
                    </a:lnTo>
                    <a:lnTo>
                      <a:pt x="210" y="5608"/>
                    </a:lnTo>
                    <a:lnTo>
                      <a:pt x="42" y="5796"/>
                    </a:lnTo>
                    <a:lnTo>
                      <a:pt x="42" y="6006"/>
                    </a:lnTo>
                    <a:lnTo>
                      <a:pt x="21" y="6173"/>
                    </a:lnTo>
                    <a:lnTo>
                      <a:pt x="21" y="6466"/>
                    </a:lnTo>
                    <a:lnTo>
                      <a:pt x="0" y="6654"/>
                    </a:lnTo>
                    <a:lnTo>
                      <a:pt x="21" y="6696"/>
                    </a:lnTo>
                    <a:lnTo>
                      <a:pt x="105" y="6738"/>
                    </a:lnTo>
                    <a:lnTo>
                      <a:pt x="126" y="6759"/>
                    </a:lnTo>
                    <a:lnTo>
                      <a:pt x="189" y="6738"/>
                    </a:lnTo>
                    <a:lnTo>
                      <a:pt x="210" y="6654"/>
                    </a:lnTo>
                    <a:lnTo>
                      <a:pt x="398" y="6654"/>
                    </a:lnTo>
                    <a:lnTo>
                      <a:pt x="461" y="6696"/>
                    </a:lnTo>
                    <a:lnTo>
                      <a:pt x="523" y="6675"/>
                    </a:lnTo>
                    <a:lnTo>
                      <a:pt x="523" y="6591"/>
                    </a:lnTo>
                    <a:lnTo>
                      <a:pt x="712" y="6466"/>
                    </a:lnTo>
                    <a:lnTo>
                      <a:pt x="754" y="6466"/>
                    </a:lnTo>
                    <a:lnTo>
                      <a:pt x="858" y="6529"/>
                    </a:lnTo>
                    <a:lnTo>
                      <a:pt x="879" y="6529"/>
                    </a:lnTo>
                    <a:lnTo>
                      <a:pt x="921" y="6487"/>
                    </a:lnTo>
                    <a:lnTo>
                      <a:pt x="963" y="6466"/>
                    </a:lnTo>
                    <a:lnTo>
                      <a:pt x="1046" y="6529"/>
                    </a:lnTo>
                    <a:lnTo>
                      <a:pt x="1046" y="6550"/>
                    </a:lnTo>
                    <a:lnTo>
                      <a:pt x="1130" y="6571"/>
                    </a:lnTo>
                    <a:lnTo>
                      <a:pt x="1088" y="6633"/>
                    </a:lnTo>
                    <a:lnTo>
                      <a:pt x="1151" y="6654"/>
                    </a:lnTo>
                    <a:lnTo>
                      <a:pt x="1256" y="6759"/>
                    </a:lnTo>
                    <a:lnTo>
                      <a:pt x="1381" y="6801"/>
                    </a:lnTo>
                    <a:lnTo>
                      <a:pt x="1486" y="6759"/>
                    </a:lnTo>
                    <a:lnTo>
                      <a:pt x="1507" y="6759"/>
                    </a:lnTo>
                    <a:lnTo>
                      <a:pt x="1590" y="6696"/>
                    </a:lnTo>
                    <a:lnTo>
                      <a:pt x="1653" y="6696"/>
                    </a:lnTo>
                    <a:lnTo>
                      <a:pt x="1674" y="6738"/>
                    </a:lnTo>
                    <a:lnTo>
                      <a:pt x="3850" y="6738"/>
                    </a:lnTo>
                    <a:lnTo>
                      <a:pt x="3871" y="6759"/>
                    </a:lnTo>
                    <a:lnTo>
                      <a:pt x="3913" y="6863"/>
                    </a:lnTo>
                    <a:lnTo>
                      <a:pt x="3976" y="6905"/>
                    </a:lnTo>
                    <a:lnTo>
                      <a:pt x="4101" y="6968"/>
                    </a:lnTo>
                    <a:lnTo>
                      <a:pt x="4206" y="6989"/>
                    </a:lnTo>
                    <a:lnTo>
                      <a:pt x="4311" y="6968"/>
                    </a:lnTo>
                    <a:lnTo>
                      <a:pt x="4373" y="6989"/>
                    </a:lnTo>
                    <a:lnTo>
                      <a:pt x="4394" y="7052"/>
                    </a:lnTo>
                    <a:lnTo>
                      <a:pt x="4478" y="7073"/>
                    </a:lnTo>
                    <a:lnTo>
                      <a:pt x="4541" y="7010"/>
                    </a:lnTo>
                    <a:lnTo>
                      <a:pt x="4645" y="6989"/>
                    </a:lnTo>
                    <a:lnTo>
                      <a:pt x="4792" y="7010"/>
                    </a:lnTo>
                    <a:lnTo>
                      <a:pt x="4855" y="7010"/>
                    </a:lnTo>
                    <a:lnTo>
                      <a:pt x="4896" y="6947"/>
                    </a:lnTo>
                    <a:lnTo>
                      <a:pt x="4917" y="6968"/>
                    </a:lnTo>
                    <a:lnTo>
                      <a:pt x="4959" y="6968"/>
                    </a:lnTo>
                    <a:lnTo>
                      <a:pt x="5106" y="7094"/>
                    </a:lnTo>
                    <a:lnTo>
                      <a:pt x="5210" y="7115"/>
                    </a:lnTo>
                    <a:lnTo>
                      <a:pt x="5357" y="7115"/>
                    </a:lnTo>
                    <a:lnTo>
                      <a:pt x="5357" y="7073"/>
                    </a:lnTo>
                    <a:lnTo>
                      <a:pt x="5440" y="7052"/>
                    </a:lnTo>
                    <a:lnTo>
                      <a:pt x="5482" y="7073"/>
                    </a:lnTo>
                    <a:lnTo>
                      <a:pt x="5545" y="7094"/>
                    </a:lnTo>
                    <a:lnTo>
                      <a:pt x="5587" y="7073"/>
                    </a:lnTo>
                    <a:lnTo>
                      <a:pt x="5629" y="7115"/>
                    </a:lnTo>
                    <a:lnTo>
                      <a:pt x="5671" y="7115"/>
                    </a:lnTo>
                    <a:lnTo>
                      <a:pt x="5692" y="7156"/>
                    </a:lnTo>
                    <a:lnTo>
                      <a:pt x="5838" y="7156"/>
                    </a:lnTo>
                    <a:lnTo>
                      <a:pt x="6717" y="6947"/>
                    </a:lnTo>
                    <a:lnTo>
                      <a:pt x="6696" y="6843"/>
                    </a:lnTo>
                    <a:lnTo>
                      <a:pt x="6612" y="6801"/>
                    </a:lnTo>
                    <a:lnTo>
                      <a:pt x="6570" y="6738"/>
                    </a:lnTo>
                    <a:lnTo>
                      <a:pt x="6508" y="6675"/>
                    </a:lnTo>
                    <a:lnTo>
                      <a:pt x="6424" y="6633"/>
                    </a:lnTo>
                    <a:lnTo>
                      <a:pt x="6361" y="6571"/>
                    </a:lnTo>
                    <a:lnTo>
                      <a:pt x="6256" y="6424"/>
                    </a:lnTo>
                    <a:lnTo>
                      <a:pt x="6173" y="6382"/>
                    </a:lnTo>
                    <a:lnTo>
                      <a:pt x="6110" y="6319"/>
                    </a:lnTo>
                    <a:lnTo>
                      <a:pt x="6047" y="6257"/>
                    </a:lnTo>
                    <a:lnTo>
                      <a:pt x="5964" y="6152"/>
                    </a:lnTo>
                    <a:lnTo>
                      <a:pt x="5943" y="6110"/>
                    </a:lnTo>
                    <a:lnTo>
                      <a:pt x="5984" y="4164"/>
                    </a:lnTo>
                    <a:lnTo>
                      <a:pt x="7219" y="4164"/>
                    </a:lnTo>
                    <a:lnTo>
                      <a:pt x="7198" y="4122"/>
                    </a:lnTo>
                    <a:lnTo>
                      <a:pt x="7219" y="3955"/>
                    </a:lnTo>
                    <a:lnTo>
                      <a:pt x="7240" y="3913"/>
                    </a:lnTo>
                    <a:lnTo>
                      <a:pt x="7240" y="3809"/>
                    </a:lnTo>
                    <a:lnTo>
                      <a:pt x="7198" y="3704"/>
                    </a:lnTo>
                    <a:lnTo>
                      <a:pt x="7198" y="3558"/>
                    </a:lnTo>
                    <a:lnTo>
                      <a:pt x="7198" y="3348"/>
                    </a:lnTo>
                    <a:lnTo>
                      <a:pt x="7156" y="3118"/>
                    </a:lnTo>
                    <a:lnTo>
                      <a:pt x="7198" y="3097"/>
                    </a:lnTo>
                    <a:lnTo>
                      <a:pt x="7198" y="3034"/>
                    </a:lnTo>
                    <a:lnTo>
                      <a:pt x="7198" y="3013"/>
                    </a:lnTo>
                    <a:lnTo>
                      <a:pt x="7093" y="3013"/>
                    </a:lnTo>
                    <a:lnTo>
                      <a:pt x="6989" y="3034"/>
                    </a:lnTo>
                    <a:lnTo>
                      <a:pt x="6905" y="3097"/>
                    </a:lnTo>
                    <a:lnTo>
                      <a:pt x="6821" y="3118"/>
                    </a:lnTo>
                    <a:lnTo>
                      <a:pt x="6780" y="3139"/>
                    </a:lnTo>
                    <a:lnTo>
                      <a:pt x="6717" y="3118"/>
                    </a:lnTo>
                    <a:lnTo>
                      <a:pt x="6570" y="3118"/>
                    </a:lnTo>
                    <a:lnTo>
                      <a:pt x="6508" y="3097"/>
                    </a:lnTo>
                    <a:lnTo>
                      <a:pt x="6424" y="3034"/>
                    </a:lnTo>
                    <a:lnTo>
                      <a:pt x="6382" y="3034"/>
                    </a:lnTo>
                    <a:lnTo>
                      <a:pt x="6361" y="3076"/>
                    </a:lnTo>
                    <a:lnTo>
                      <a:pt x="6298" y="3097"/>
                    </a:lnTo>
                    <a:lnTo>
                      <a:pt x="6256" y="3118"/>
                    </a:lnTo>
                    <a:lnTo>
                      <a:pt x="6194" y="3118"/>
                    </a:lnTo>
                    <a:lnTo>
                      <a:pt x="6173" y="3097"/>
                    </a:lnTo>
                    <a:lnTo>
                      <a:pt x="6173" y="2972"/>
                    </a:lnTo>
                    <a:lnTo>
                      <a:pt x="6215" y="2930"/>
                    </a:lnTo>
                    <a:lnTo>
                      <a:pt x="6215" y="2909"/>
                    </a:lnTo>
                    <a:lnTo>
                      <a:pt x="6256" y="2825"/>
                    </a:lnTo>
                    <a:lnTo>
                      <a:pt x="6173" y="2783"/>
                    </a:lnTo>
                    <a:lnTo>
                      <a:pt x="6173" y="2658"/>
                    </a:lnTo>
                    <a:lnTo>
                      <a:pt x="6194" y="2616"/>
                    </a:lnTo>
                    <a:lnTo>
                      <a:pt x="6194" y="2553"/>
                    </a:lnTo>
                    <a:lnTo>
                      <a:pt x="6110" y="2490"/>
                    </a:lnTo>
                    <a:lnTo>
                      <a:pt x="6110" y="2407"/>
                    </a:lnTo>
                    <a:lnTo>
                      <a:pt x="6152" y="2344"/>
                    </a:lnTo>
                    <a:lnTo>
                      <a:pt x="6110" y="2281"/>
                    </a:lnTo>
                    <a:lnTo>
                      <a:pt x="6068" y="2260"/>
                    </a:lnTo>
                    <a:lnTo>
                      <a:pt x="6047" y="2197"/>
                    </a:lnTo>
                    <a:lnTo>
                      <a:pt x="6005" y="2177"/>
                    </a:lnTo>
                    <a:lnTo>
                      <a:pt x="6005" y="2093"/>
                    </a:lnTo>
                    <a:lnTo>
                      <a:pt x="5964" y="2051"/>
                    </a:lnTo>
                    <a:lnTo>
                      <a:pt x="5964" y="1967"/>
                    </a:lnTo>
                    <a:lnTo>
                      <a:pt x="5901" y="1925"/>
                    </a:lnTo>
                    <a:lnTo>
                      <a:pt x="5964" y="1821"/>
                    </a:lnTo>
                    <a:lnTo>
                      <a:pt x="5964" y="1612"/>
                    </a:lnTo>
                    <a:lnTo>
                      <a:pt x="5943" y="1528"/>
                    </a:lnTo>
                    <a:lnTo>
                      <a:pt x="5943" y="1507"/>
                    </a:lnTo>
                    <a:lnTo>
                      <a:pt x="5964" y="1444"/>
                    </a:lnTo>
                    <a:lnTo>
                      <a:pt x="5964" y="1361"/>
                    </a:lnTo>
                    <a:lnTo>
                      <a:pt x="5901" y="1298"/>
                    </a:lnTo>
                    <a:lnTo>
                      <a:pt x="5943" y="1193"/>
                    </a:lnTo>
                    <a:lnTo>
                      <a:pt x="5984" y="1089"/>
                    </a:lnTo>
                    <a:lnTo>
                      <a:pt x="5984" y="1005"/>
                    </a:lnTo>
                    <a:lnTo>
                      <a:pt x="5984" y="921"/>
                    </a:lnTo>
                    <a:lnTo>
                      <a:pt x="5964" y="837"/>
                    </a:lnTo>
                    <a:lnTo>
                      <a:pt x="5315" y="796"/>
                    </a:lnTo>
                    <a:lnTo>
                      <a:pt x="5273" y="733"/>
                    </a:lnTo>
                    <a:lnTo>
                      <a:pt x="5315" y="691"/>
                    </a:lnTo>
                    <a:lnTo>
                      <a:pt x="5336" y="607"/>
                    </a:lnTo>
                    <a:lnTo>
                      <a:pt x="5147" y="586"/>
                    </a:lnTo>
                    <a:lnTo>
                      <a:pt x="5147" y="628"/>
                    </a:lnTo>
                    <a:lnTo>
                      <a:pt x="4583" y="670"/>
                    </a:lnTo>
                    <a:lnTo>
                      <a:pt x="4583" y="817"/>
                    </a:lnTo>
                    <a:lnTo>
                      <a:pt x="4520" y="921"/>
                    </a:lnTo>
                    <a:lnTo>
                      <a:pt x="4478" y="942"/>
                    </a:lnTo>
                    <a:lnTo>
                      <a:pt x="4499" y="1047"/>
                    </a:lnTo>
                    <a:lnTo>
                      <a:pt x="4499" y="1214"/>
                    </a:lnTo>
                    <a:lnTo>
                      <a:pt x="4059" y="1235"/>
                    </a:lnTo>
                    <a:lnTo>
                      <a:pt x="3976" y="1298"/>
                    </a:lnTo>
                    <a:lnTo>
                      <a:pt x="3787" y="1256"/>
                    </a:lnTo>
                    <a:lnTo>
                      <a:pt x="3704" y="1235"/>
                    </a:lnTo>
                    <a:lnTo>
                      <a:pt x="3599" y="1256"/>
                    </a:lnTo>
                    <a:lnTo>
                      <a:pt x="3453" y="1256"/>
                    </a:lnTo>
                    <a:lnTo>
                      <a:pt x="3390" y="1235"/>
                    </a:lnTo>
                    <a:lnTo>
                      <a:pt x="3369" y="1026"/>
                    </a:lnTo>
                    <a:lnTo>
                      <a:pt x="3285" y="921"/>
                    </a:lnTo>
                    <a:lnTo>
                      <a:pt x="3243" y="837"/>
                    </a:lnTo>
                    <a:lnTo>
                      <a:pt x="3181" y="817"/>
                    </a:lnTo>
                    <a:lnTo>
                      <a:pt x="3181" y="733"/>
                    </a:lnTo>
                    <a:lnTo>
                      <a:pt x="3160" y="691"/>
                    </a:lnTo>
                    <a:lnTo>
                      <a:pt x="3139" y="565"/>
                    </a:lnTo>
                    <a:lnTo>
                      <a:pt x="3076" y="461"/>
                    </a:lnTo>
                    <a:lnTo>
                      <a:pt x="3076" y="377"/>
                    </a:lnTo>
                    <a:lnTo>
                      <a:pt x="3118" y="314"/>
                    </a:lnTo>
                    <a:lnTo>
                      <a:pt x="3076" y="252"/>
                    </a:lnTo>
                    <a:lnTo>
                      <a:pt x="3034" y="189"/>
                    </a:lnTo>
                    <a:lnTo>
                      <a:pt x="3034" y="105"/>
                    </a:lnTo>
                    <a:lnTo>
                      <a:pt x="3034" y="84"/>
                    </a:lnTo>
                    <a:lnTo>
                      <a:pt x="3034" y="0"/>
                    </a:lnTo>
                    <a:lnTo>
                      <a:pt x="2030" y="0"/>
                    </a:lnTo>
                    <a:lnTo>
                      <a:pt x="1821" y="42"/>
                    </a:lnTo>
                    <a:lnTo>
                      <a:pt x="1653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4" name="Google Shape;694;p35"/>
              <p:cNvSpPr/>
              <p:nvPr/>
            </p:nvSpPr>
            <p:spPr>
              <a:xfrm>
                <a:off x="4046675" y="3472375"/>
                <a:ext cx="113025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123" extrusionOk="0">
                    <a:moveTo>
                      <a:pt x="2679" y="1"/>
                    </a:moveTo>
                    <a:lnTo>
                      <a:pt x="2533" y="43"/>
                    </a:lnTo>
                    <a:lnTo>
                      <a:pt x="2470" y="63"/>
                    </a:lnTo>
                    <a:lnTo>
                      <a:pt x="2386" y="105"/>
                    </a:lnTo>
                    <a:lnTo>
                      <a:pt x="2219" y="210"/>
                    </a:lnTo>
                    <a:lnTo>
                      <a:pt x="2177" y="273"/>
                    </a:lnTo>
                    <a:lnTo>
                      <a:pt x="2177" y="335"/>
                    </a:lnTo>
                    <a:lnTo>
                      <a:pt x="2156" y="377"/>
                    </a:lnTo>
                    <a:lnTo>
                      <a:pt x="2177" y="440"/>
                    </a:lnTo>
                    <a:lnTo>
                      <a:pt x="2156" y="482"/>
                    </a:lnTo>
                    <a:lnTo>
                      <a:pt x="2114" y="524"/>
                    </a:lnTo>
                    <a:lnTo>
                      <a:pt x="1905" y="587"/>
                    </a:lnTo>
                    <a:lnTo>
                      <a:pt x="1570" y="838"/>
                    </a:lnTo>
                    <a:lnTo>
                      <a:pt x="1319" y="1152"/>
                    </a:lnTo>
                    <a:lnTo>
                      <a:pt x="1131" y="1403"/>
                    </a:lnTo>
                    <a:lnTo>
                      <a:pt x="963" y="1465"/>
                    </a:lnTo>
                    <a:lnTo>
                      <a:pt x="859" y="1424"/>
                    </a:lnTo>
                    <a:lnTo>
                      <a:pt x="796" y="1361"/>
                    </a:lnTo>
                    <a:lnTo>
                      <a:pt x="754" y="1361"/>
                    </a:lnTo>
                    <a:lnTo>
                      <a:pt x="733" y="1319"/>
                    </a:lnTo>
                    <a:lnTo>
                      <a:pt x="712" y="1361"/>
                    </a:lnTo>
                    <a:lnTo>
                      <a:pt x="650" y="1298"/>
                    </a:lnTo>
                    <a:lnTo>
                      <a:pt x="524" y="1319"/>
                    </a:lnTo>
                    <a:lnTo>
                      <a:pt x="419" y="1403"/>
                    </a:lnTo>
                    <a:lnTo>
                      <a:pt x="378" y="1403"/>
                    </a:lnTo>
                    <a:lnTo>
                      <a:pt x="315" y="1361"/>
                    </a:lnTo>
                    <a:lnTo>
                      <a:pt x="210" y="1298"/>
                    </a:lnTo>
                    <a:lnTo>
                      <a:pt x="64" y="1277"/>
                    </a:lnTo>
                    <a:lnTo>
                      <a:pt x="1" y="1277"/>
                    </a:lnTo>
                    <a:lnTo>
                      <a:pt x="22" y="1319"/>
                    </a:lnTo>
                    <a:lnTo>
                      <a:pt x="22" y="1382"/>
                    </a:lnTo>
                    <a:lnTo>
                      <a:pt x="22" y="1424"/>
                    </a:lnTo>
                    <a:lnTo>
                      <a:pt x="22" y="1486"/>
                    </a:lnTo>
                    <a:lnTo>
                      <a:pt x="106" y="1570"/>
                    </a:lnTo>
                    <a:lnTo>
                      <a:pt x="168" y="1591"/>
                    </a:lnTo>
                    <a:lnTo>
                      <a:pt x="231" y="1633"/>
                    </a:lnTo>
                    <a:lnTo>
                      <a:pt x="294" y="1716"/>
                    </a:lnTo>
                    <a:lnTo>
                      <a:pt x="294" y="1779"/>
                    </a:lnTo>
                    <a:lnTo>
                      <a:pt x="315" y="1800"/>
                    </a:lnTo>
                    <a:lnTo>
                      <a:pt x="378" y="1884"/>
                    </a:lnTo>
                    <a:lnTo>
                      <a:pt x="398" y="1988"/>
                    </a:lnTo>
                    <a:lnTo>
                      <a:pt x="440" y="2030"/>
                    </a:lnTo>
                    <a:lnTo>
                      <a:pt x="503" y="2114"/>
                    </a:lnTo>
                    <a:lnTo>
                      <a:pt x="545" y="2156"/>
                    </a:lnTo>
                    <a:lnTo>
                      <a:pt x="587" y="2156"/>
                    </a:lnTo>
                    <a:lnTo>
                      <a:pt x="629" y="2240"/>
                    </a:lnTo>
                    <a:lnTo>
                      <a:pt x="796" y="2512"/>
                    </a:lnTo>
                    <a:lnTo>
                      <a:pt x="901" y="2574"/>
                    </a:lnTo>
                    <a:lnTo>
                      <a:pt x="1005" y="2637"/>
                    </a:lnTo>
                    <a:lnTo>
                      <a:pt x="1047" y="2679"/>
                    </a:lnTo>
                    <a:lnTo>
                      <a:pt x="1131" y="2742"/>
                    </a:lnTo>
                    <a:lnTo>
                      <a:pt x="1131" y="2763"/>
                    </a:lnTo>
                    <a:lnTo>
                      <a:pt x="1131" y="2825"/>
                    </a:lnTo>
                    <a:lnTo>
                      <a:pt x="1152" y="2867"/>
                    </a:lnTo>
                    <a:lnTo>
                      <a:pt x="1256" y="2888"/>
                    </a:lnTo>
                    <a:lnTo>
                      <a:pt x="1340" y="2972"/>
                    </a:lnTo>
                    <a:lnTo>
                      <a:pt x="1319" y="3056"/>
                    </a:lnTo>
                    <a:lnTo>
                      <a:pt x="1340" y="3181"/>
                    </a:lnTo>
                    <a:lnTo>
                      <a:pt x="1340" y="3265"/>
                    </a:lnTo>
                    <a:lnTo>
                      <a:pt x="1382" y="3369"/>
                    </a:lnTo>
                    <a:lnTo>
                      <a:pt x="1487" y="3453"/>
                    </a:lnTo>
                    <a:lnTo>
                      <a:pt x="1549" y="3558"/>
                    </a:lnTo>
                    <a:lnTo>
                      <a:pt x="1675" y="3579"/>
                    </a:lnTo>
                    <a:lnTo>
                      <a:pt x="1759" y="3558"/>
                    </a:lnTo>
                    <a:lnTo>
                      <a:pt x="1884" y="3600"/>
                    </a:lnTo>
                    <a:lnTo>
                      <a:pt x="1968" y="3600"/>
                    </a:lnTo>
                    <a:lnTo>
                      <a:pt x="2093" y="3683"/>
                    </a:lnTo>
                    <a:lnTo>
                      <a:pt x="2156" y="3683"/>
                    </a:lnTo>
                    <a:lnTo>
                      <a:pt x="2198" y="3725"/>
                    </a:lnTo>
                    <a:lnTo>
                      <a:pt x="2198" y="3788"/>
                    </a:lnTo>
                    <a:lnTo>
                      <a:pt x="2261" y="3830"/>
                    </a:lnTo>
                    <a:lnTo>
                      <a:pt x="2303" y="3893"/>
                    </a:lnTo>
                    <a:lnTo>
                      <a:pt x="2491" y="3872"/>
                    </a:lnTo>
                    <a:lnTo>
                      <a:pt x="2616" y="3893"/>
                    </a:lnTo>
                    <a:lnTo>
                      <a:pt x="2679" y="3976"/>
                    </a:lnTo>
                    <a:lnTo>
                      <a:pt x="2742" y="3976"/>
                    </a:lnTo>
                    <a:lnTo>
                      <a:pt x="2888" y="4018"/>
                    </a:lnTo>
                    <a:lnTo>
                      <a:pt x="2909" y="4039"/>
                    </a:lnTo>
                    <a:lnTo>
                      <a:pt x="3014" y="4018"/>
                    </a:lnTo>
                    <a:lnTo>
                      <a:pt x="3160" y="3997"/>
                    </a:lnTo>
                    <a:lnTo>
                      <a:pt x="3349" y="4039"/>
                    </a:lnTo>
                    <a:lnTo>
                      <a:pt x="3453" y="4123"/>
                    </a:lnTo>
                    <a:lnTo>
                      <a:pt x="4081" y="3474"/>
                    </a:lnTo>
                    <a:lnTo>
                      <a:pt x="4081" y="3286"/>
                    </a:lnTo>
                    <a:lnTo>
                      <a:pt x="4102" y="3202"/>
                    </a:lnTo>
                    <a:lnTo>
                      <a:pt x="4144" y="3056"/>
                    </a:lnTo>
                    <a:lnTo>
                      <a:pt x="4165" y="2972"/>
                    </a:lnTo>
                    <a:lnTo>
                      <a:pt x="4144" y="2867"/>
                    </a:lnTo>
                    <a:lnTo>
                      <a:pt x="4165" y="2784"/>
                    </a:lnTo>
                    <a:lnTo>
                      <a:pt x="4248" y="2784"/>
                    </a:lnTo>
                    <a:lnTo>
                      <a:pt x="4269" y="2742"/>
                    </a:lnTo>
                    <a:lnTo>
                      <a:pt x="4374" y="2637"/>
                    </a:lnTo>
                    <a:lnTo>
                      <a:pt x="4458" y="2532"/>
                    </a:lnTo>
                    <a:lnTo>
                      <a:pt x="4416" y="2449"/>
                    </a:lnTo>
                    <a:lnTo>
                      <a:pt x="4374" y="2407"/>
                    </a:lnTo>
                    <a:lnTo>
                      <a:pt x="4374" y="2302"/>
                    </a:lnTo>
                    <a:lnTo>
                      <a:pt x="4416" y="2240"/>
                    </a:lnTo>
                    <a:lnTo>
                      <a:pt x="4395" y="2135"/>
                    </a:lnTo>
                    <a:lnTo>
                      <a:pt x="4290" y="2051"/>
                    </a:lnTo>
                    <a:lnTo>
                      <a:pt x="4290" y="2009"/>
                    </a:lnTo>
                    <a:lnTo>
                      <a:pt x="4374" y="1988"/>
                    </a:lnTo>
                    <a:lnTo>
                      <a:pt x="4374" y="1842"/>
                    </a:lnTo>
                    <a:lnTo>
                      <a:pt x="4374" y="1737"/>
                    </a:lnTo>
                    <a:lnTo>
                      <a:pt x="4479" y="1696"/>
                    </a:lnTo>
                    <a:lnTo>
                      <a:pt x="4500" y="1612"/>
                    </a:lnTo>
                    <a:lnTo>
                      <a:pt x="4416" y="1612"/>
                    </a:lnTo>
                    <a:lnTo>
                      <a:pt x="4374" y="1570"/>
                    </a:lnTo>
                    <a:lnTo>
                      <a:pt x="4416" y="1465"/>
                    </a:lnTo>
                    <a:lnTo>
                      <a:pt x="4458" y="1298"/>
                    </a:lnTo>
                    <a:lnTo>
                      <a:pt x="4500" y="1214"/>
                    </a:lnTo>
                    <a:lnTo>
                      <a:pt x="4500" y="1152"/>
                    </a:lnTo>
                    <a:lnTo>
                      <a:pt x="4479" y="1068"/>
                    </a:lnTo>
                    <a:lnTo>
                      <a:pt x="4500" y="984"/>
                    </a:lnTo>
                    <a:lnTo>
                      <a:pt x="4479" y="900"/>
                    </a:lnTo>
                    <a:lnTo>
                      <a:pt x="4520" y="796"/>
                    </a:lnTo>
                    <a:lnTo>
                      <a:pt x="4520" y="733"/>
                    </a:lnTo>
                    <a:lnTo>
                      <a:pt x="4395" y="691"/>
                    </a:lnTo>
                    <a:lnTo>
                      <a:pt x="4353" y="628"/>
                    </a:lnTo>
                    <a:lnTo>
                      <a:pt x="4248" y="545"/>
                    </a:lnTo>
                    <a:lnTo>
                      <a:pt x="4060" y="545"/>
                    </a:lnTo>
                    <a:lnTo>
                      <a:pt x="3956" y="524"/>
                    </a:lnTo>
                    <a:lnTo>
                      <a:pt x="3851" y="377"/>
                    </a:lnTo>
                    <a:lnTo>
                      <a:pt x="3683" y="273"/>
                    </a:lnTo>
                    <a:lnTo>
                      <a:pt x="3537" y="252"/>
                    </a:lnTo>
                    <a:lnTo>
                      <a:pt x="3474" y="315"/>
                    </a:lnTo>
                    <a:lnTo>
                      <a:pt x="3432" y="335"/>
                    </a:lnTo>
                    <a:lnTo>
                      <a:pt x="3411" y="252"/>
                    </a:lnTo>
                    <a:lnTo>
                      <a:pt x="3328" y="252"/>
                    </a:lnTo>
                    <a:lnTo>
                      <a:pt x="3119" y="231"/>
                    </a:lnTo>
                    <a:lnTo>
                      <a:pt x="3098" y="43"/>
                    </a:lnTo>
                    <a:lnTo>
                      <a:pt x="3035" y="43"/>
                    </a:lnTo>
                    <a:lnTo>
                      <a:pt x="2909" y="22"/>
                    </a:lnTo>
                    <a:lnTo>
                      <a:pt x="2847" y="43"/>
                    </a:lnTo>
                    <a:lnTo>
                      <a:pt x="282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5" name="Google Shape;695;p35"/>
              <p:cNvSpPr/>
              <p:nvPr/>
            </p:nvSpPr>
            <p:spPr>
              <a:xfrm>
                <a:off x="3968750" y="3504300"/>
                <a:ext cx="135500" cy="135500"/>
              </a:xfrm>
              <a:custGeom>
                <a:avLst/>
                <a:gdLst/>
                <a:ahLst/>
                <a:cxnLst/>
                <a:rect l="l" t="t" r="r" b="b"/>
                <a:pathLst>
                  <a:path w="5420" h="5420" extrusionOk="0">
                    <a:moveTo>
                      <a:pt x="3118" y="0"/>
                    </a:moveTo>
                    <a:lnTo>
                      <a:pt x="3013" y="21"/>
                    </a:lnTo>
                    <a:lnTo>
                      <a:pt x="2825" y="105"/>
                    </a:lnTo>
                    <a:lnTo>
                      <a:pt x="2762" y="147"/>
                    </a:lnTo>
                    <a:lnTo>
                      <a:pt x="2679" y="126"/>
                    </a:lnTo>
                    <a:lnTo>
                      <a:pt x="2658" y="105"/>
                    </a:lnTo>
                    <a:lnTo>
                      <a:pt x="2511" y="105"/>
                    </a:lnTo>
                    <a:lnTo>
                      <a:pt x="2407" y="230"/>
                    </a:lnTo>
                    <a:lnTo>
                      <a:pt x="2281" y="356"/>
                    </a:lnTo>
                    <a:lnTo>
                      <a:pt x="2093" y="502"/>
                    </a:lnTo>
                    <a:lnTo>
                      <a:pt x="2051" y="502"/>
                    </a:lnTo>
                    <a:lnTo>
                      <a:pt x="2072" y="419"/>
                    </a:lnTo>
                    <a:lnTo>
                      <a:pt x="2093" y="356"/>
                    </a:lnTo>
                    <a:lnTo>
                      <a:pt x="2051" y="335"/>
                    </a:lnTo>
                    <a:lnTo>
                      <a:pt x="2030" y="251"/>
                    </a:lnTo>
                    <a:lnTo>
                      <a:pt x="1988" y="230"/>
                    </a:lnTo>
                    <a:lnTo>
                      <a:pt x="1883" y="230"/>
                    </a:lnTo>
                    <a:lnTo>
                      <a:pt x="1716" y="293"/>
                    </a:lnTo>
                    <a:lnTo>
                      <a:pt x="1151" y="419"/>
                    </a:lnTo>
                    <a:lnTo>
                      <a:pt x="733" y="419"/>
                    </a:lnTo>
                    <a:lnTo>
                      <a:pt x="628" y="2490"/>
                    </a:lnTo>
                    <a:lnTo>
                      <a:pt x="105" y="2490"/>
                    </a:lnTo>
                    <a:lnTo>
                      <a:pt x="0" y="4310"/>
                    </a:lnTo>
                    <a:lnTo>
                      <a:pt x="210" y="4436"/>
                    </a:lnTo>
                    <a:lnTo>
                      <a:pt x="272" y="4624"/>
                    </a:lnTo>
                    <a:lnTo>
                      <a:pt x="419" y="4938"/>
                    </a:lnTo>
                    <a:lnTo>
                      <a:pt x="398" y="5105"/>
                    </a:lnTo>
                    <a:lnTo>
                      <a:pt x="314" y="5273"/>
                    </a:lnTo>
                    <a:lnTo>
                      <a:pt x="314" y="5377"/>
                    </a:lnTo>
                    <a:lnTo>
                      <a:pt x="482" y="5357"/>
                    </a:lnTo>
                    <a:lnTo>
                      <a:pt x="628" y="5419"/>
                    </a:lnTo>
                    <a:lnTo>
                      <a:pt x="712" y="5357"/>
                    </a:lnTo>
                    <a:lnTo>
                      <a:pt x="879" y="5377"/>
                    </a:lnTo>
                    <a:lnTo>
                      <a:pt x="942" y="5294"/>
                    </a:lnTo>
                    <a:lnTo>
                      <a:pt x="1088" y="5273"/>
                    </a:lnTo>
                    <a:lnTo>
                      <a:pt x="1193" y="5210"/>
                    </a:lnTo>
                    <a:lnTo>
                      <a:pt x="1235" y="5126"/>
                    </a:lnTo>
                    <a:lnTo>
                      <a:pt x="1423" y="5043"/>
                    </a:lnTo>
                    <a:lnTo>
                      <a:pt x="1528" y="4938"/>
                    </a:lnTo>
                    <a:lnTo>
                      <a:pt x="1611" y="4708"/>
                    </a:lnTo>
                    <a:lnTo>
                      <a:pt x="1758" y="4582"/>
                    </a:lnTo>
                    <a:lnTo>
                      <a:pt x="1925" y="4540"/>
                    </a:lnTo>
                    <a:lnTo>
                      <a:pt x="2093" y="4603"/>
                    </a:lnTo>
                    <a:lnTo>
                      <a:pt x="2155" y="4645"/>
                    </a:lnTo>
                    <a:lnTo>
                      <a:pt x="2239" y="4687"/>
                    </a:lnTo>
                    <a:lnTo>
                      <a:pt x="2448" y="4771"/>
                    </a:lnTo>
                    <a:lnTo>
                      <a:pt x="2511" y="4771"/>
                    </a:lnTo>
                    <a:lnTo>
                      <a:pt x="2616" y="4812"/>
                    </a:lnTo>
                    <a:lnTo>
                      <a:pt x="2762" y="4771"/>
                    </a:lnTo>
                    <a:lnTo>
                      <a:pt x="2888" y="4771"/>
                    </a:lnTo>
                    <a:lnTo>
                      <a:pt x="2992" y="4750"/>
                    </a:lnTo>
                    <a:lnTo>
                      <a:pt x="3013" y="4812"/>
                    </a:lnTo>
                    <a:lnTo>
                      <a:pt x="3097" y="4854"/>
                    </a:lnTo>
                    <a:lnTo>
                      <a:pt x="3223" y="4750"/>
                    </a:lnTo>
                    <a:lnTo>
                      <a:pt x="3202" y="4729"/>
                    </a:lnTo>
                    <a:lnTo>
                      <a:pt x="3223" y="4624"/>
                    </a:lnTo>
                    <a:lnTo>
                      <a:pt x="3223" y="4540"/>
                    </a:lnTo>
                    <a:lnTo>
                      <a:pt x="3285" y="4499"/>
                    </a:lnTo>
                    <a:lnTo>
                      <a:pt x="3285" y="4331"/>
                    </a:lnTo>
                    <a:lnTo>
                      <a:pt x="3327" y="4227"/>
                    </a:lnTo>
                    <a:lnTo>
                      <a:pt x="3432" y="4206"/>
                    </a:lnTo>
                    <a:lnTo>
                      <a:pt x="3515" y="4164"/>
                    </a:lnTo>
                    <a:lnTo>
                      <a:pt x="3599" y="4164"/>
                    </a:lnTo>
                    <a:lnTo>
                      <a:pt x="3641" y="4101"/>
                    </a:lnTo>
                    <a:lnTo>
                      <a:pt x="3662" y="4080"/>
                    </a:lnTo>
                    <a:lnTo>
                      <a:pt x="3704" y="3996"/>
                    </a:lnTo>
                    <a:lnTo>
                      <a:pt x="3767" y="3955"/>
                    </a:lnTo>
                    <a:lnTo>
                      <a:pt x="3850" y="3913"/>
                    </a:lnTo>
                    <a:lnTo>
                      <a:pt x="3871" y="3871"/>
                    </a:lnTo>
                    <a:lnTo>
                      <a:pt x="3955" y="3850"/>
                    </a:lnTo>
                    <a:lnTo>
                      <a:pt x="3955" y="3766"/>
                    </a:lnTo>
                    <a:lnTo>
                      <a:pt x="3934" y="3704"/>
                    </a:lnTo>
                    <a:lnTo>
                      <a:pt x="3955" y="3578"/>
                    </a:lnTo>
                    <a:lnTo>
                      <a:pt x="4080" y="3369"/>
                    </a:lnTo>
                    <a:lnTo>
                      <a:pt x="4185" y="3327"/>
                    </a:lnTo>
                    <a:lnTo>
                      <a:pt x="4248" y="3327"/>
                    </a:lnTo>
                    <a:lnTo>
                      <a:pt x="4290" y="3264"/>
                    </a:lnTo>
                    <a:lnTo>
                      <a:pt x="4373" y="3243"/>
                    </a:lnTo>
                    <a:lnTo>
                      <a:pt x="4394" y="3180"/>
                    </a:lnTo>
                    <a:lnTo>
                      <a:pt x="4457" y="3139"/>
                    </a:lnTo>
                    <a:lnTo>
                      <a:pt x="4541" y="3076"/>
                    </a:lnTo>
                    <a:lnTo>
                      <a:pt x="4645" y="2971"/>
                    </a:lnTo>
                    <a:lnTo>
                      <a:pt x="4771" y="2950"/>
                    </a:lnTo>
                    <a:lnTo>
                      <a:pt x="4792" y="2971"/>
                    </a:lnTo>
                    <a:lnTo>
                      <a:pt x="4855" y="2950"/>
                    </a:lnTo>
                    <a:lnTo>
                      <a:pt x="4959" y="2950"/>
                    </a:lnTo>
                    <a:lnTo>
                      <a:pt x="5022" y="2867"/>
                    </a:lnTo>
                    <a:lnTo>
                      <a:pt x="5106" y="2867"/>
                    </a:lnTo>
                    <a:lnTo>
                      <a:pt x="5127" y="2762"/>
                    </a:lnTo>
                    <a:lnTo>
                      <a:pt x="5127" y="2720"/>
                    </a:lnTo>
                    <a:lnTo>
                      <a:pt x="5189" y="2657"/>
                    </a:lnTo>
                    <a:lnTo>
                      <a:pt x="5294" y="2657"/>
                    </a:lnTo>
                    <a:lnTo>
                      <a:pt x="5336" y="2616"/>
                    </a:lnTo>
                    <a:lnTo>
                      <a:pt x="5420" y="2616"/>
                    </a:lnTo>
                    <a:lnTo>
                      <a:pt x="5378" y="2553"/>
                    </a:lnTo>
                    <a:lnTo>
                      <a:pt x="5315" y="2511"/>
                    </a:lnTo>
                    <a:lnTo>
                      <a:pt x="5315" y="2448"/>
                    </a:lnTo>
                    <a:lnTo>
                      <a:pt x="5273" y="2406"/>
                    </a:lnTo>
                    <a:lnTo>
                      <a:pt x="5210" y="2406"/>
                    </a:lnTo>
                    <a:lnTo>
                      <a:pt x="5085" y="2323"/>
                    </a:lnTo>
                    <a:lnTo>
                      <a:pt x="5001" y="2323"/>
                    </a:lnTo>
                    <a:lnTo>
                      <a:pt x="4876" y="2281"/>
                    </a:lnTo>
                    <a:lnTo>
                      <a:pt x="4792" y="2302"/>
                    </a:lnTo>
                    <a:lnTo>
                      <a:pt x="4666" y="2281"/>
                    </a:lnTo>
                    <a:lnTo>
                      <a:pt x="4604" y="2176"/>
                    </a:lnTo>
                    <a:lnTo>
                      <a:pt x="4499" y="2092"/>
                    </a:lnTo>
                    <a:lnTo>
                      <a:pt x="4457" y="1988"/>
                    </a:lnTo>
                    <a:lnTo>
                      <a:pt x="4457" y="1904"/>
                    </a:lnTo>
                    <a:lnTo>
                      <a:pt x="4436" y="1779"/>
                    </a:lnTo>
                    <a:lnTo>
                      <a:pt x="4457" y="1695"/>
                    </a:lnTo>
                    <a:lnTo>
                      <a:pt x="4373" y="1611"/>
                    </a:lnTo>
                    <a:lnTo>
                      <a:pt x="4269" y="1590"/>
                    </a:lnTo>
                    <a:lnTo>
                      <a:pt x="4248" y="1548"/>
                    </a:lnTo>
                    <a:lnTo>
                      <a:pt x="4248" y="1486"/>
                    </a:lnTo>
                    <a:lnTo>
                      <a:pt x="4248" y="1465"/>
                    </a:lnTo>
                    <a:lnTo>
                      <a:pt x="4164" y="1402"/>
                    </a:lnTo>
                    <a:lnTo>
                      <a:pt x="4122" y="1360"/>
                    </a:lnTo>
                    <a:lnTo>
                      <a:pt x="4018" y="1297"/>
                    </a:lnTo>
                    <a:lnTo>
                      <a:pt x="3913" y="1235"/>
                    </a:lnTo>
                    <a:lnTo>
                      <a:pt x="3746" y="963"/>
                    </a:lnTo>
                    <a:lnTo>
                      <a:pt x="3704" y="879"/>
                    </a:lnTo>
                    <a:lnTo>
                      <a:pt x="3662" y="879"/>
                    </a:lnTo>
                    <a:lnTo>
                      <a:pt x="3620" y="837"/>
                    </a:lnTo>
                    <a:lnTo>
                      <a:pt x="3557" y="753"/>
                    </a:lnTo>
                    <a:lnTo>
                      <a:pt x="3515" y="711"/>
                    </a:lnTo>
                    <a:lnTo>
                      <a:pt x="3495" y="607"/>
                    </a:lnTo>
                    <a:lnTo>
                      <a:pt x="3432" y="523"/>
                    </a:lnTo>
                    <a:lnTo>
                      <a:pt x="3411" y="502"/>
                    </a:lnTo>
                    <a:lnTo>
                      <a:pt x="3411" y="439"/>
                    </a:lnTo>
                    <a:lnTo>
                      <a:pt x="3348" y="356"/>
                    </a:lnTo>
                    <a:lnTo>
                      <a:pt x="3285" y="314"/>
                    </a:lnTo>
                    <a:lnTo>
                      <a:pt x="3223" y="293"/>
                    </a:lnTo>
                    <a:lnTo>
                      <a:pt x="3139" y="209"/>
                    </a:lnTo>
                    <a:lnTo>
                      <a:pt x="3139" y="147"/>
                    </a:lnTo>
                    <a:lnTo>
                      <a:pt x="3139" y="105"/>
                    </a:lnTo>
                    <a:lnTo>
                      <a:pt x="3139" y="42"/>
                    </a:lnTo>
                    <a:lnTo>
                      <a:pt x="3118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6" name="Google Shape;696;p35"/>
              <p:cNvSpPr/>
              <p:nvPr/>
            </p:nvSpPr>
            <p:spPr>
              <a:xfrm>
                <a:off x="3853150" y="3491725"/>
                <a:ext cx="193550" cy="182075"/>
              </a:xfrm>
              <a:custGeom>
                <a:avLst/>
                <a:gdLst/>
                <a:ahLst/>
                <a:cxnLst/>
                <a:rect l="l" t="t" r="r" b="b"/>
                <a:pathLst>
                  <a:path w="7742" h="7283" extrusionOk="0">
                    <a:moveTo>
                      <a:pt x="691" y="1"/>
                    </a:moveTo>
                    <a:lnTo>
                      <a:pt x="502" y="126"/>
                    </a:lnTo>
                    <a:lnTo>
                      <a:pt x="502" y="210"/>
                    </a:lnTo>
                    <a:lnTo>
                      <a:pt x="440" y="231"/>
                    </a:lnTo>
                    <a:lnTo>
                      <a:pt x="377" y="189"/>
                    </a:lnTo>
                    <a:lnTo>
                      <a:pt x="189" y="189"/>
                    </a:lnTo>
                    <a:lnTo>
                      <a:pt x="168" y="273"/>
                    </a:lnTo>
                    <a:lnTo>
                      <a:pt x="105" y="294"/>
                    </a:lnTo>
                    <a:lnTo>
                      <a:pt x="84" y="273"/>
                    </a:lnTo>
                    <a:lnTo>
                      <a:pt x="0" y="231"/>
                    </a:lnTo>
                    <a:lnTo>
                      <a:pt x="21" y="733"/>
                    </a:lnTo>
                    <a:lnTo>
                      <a:pt x="377" y="1068"/>
                    </a:lnTo>
                    <a:lnTo>
                      <a:pt x="544" y="1382"/>
                    </a:lnTo>
                    <a:lnTo>
                      <a:pt x="837" y="2051"/>
                    </a:lnTo>
                    <a:lnTo>
                      <a:pt x="858" y="2302"/>
                    </a:lnTo>
                    <a:lnTo>
                      <a:pt x="1151" y="2700"/>
                    </a:lnTo>
                    <a:lnTo>
                      <a:pt x="1151" y="2847"/>
                    </a:lnTo>
                    <a:lnTo>
                      <a:pt x="1465" y="3307"/>
                    </a:lnTo>
                    <a:lnTo>
                      <a:pt x="1465" y="3537"/>
                    </a:lnTo>
                    <a:lnTo>
                      <a:pt x="1381" y="3579"/>
                    </a:lnTo>
                    <a:lnTo>
                      <a:pt x="1465" y="3872"/>
                    </a:lnTo>
                    <a:lnTo>
                      <a:pt x="1486" y="4311"/>
                    </a:lnTo>
                    <a:lnTo>
                      <a:pt x="1674" y="4751"/>
                    </a:lnTo>
                    <a:lnTo>
                      <a:pt x="1653" y="5023"/>
                    </a:lnTo>
                    <a:lnTo>
                      <a:pt x="1695" y="5190"/>
                    </a:lnTo>
                    <a:lnTo>
                      <a:pt x="1632" y="5232"/>
                    </a:lnTo>
                    <a:lnTo>
                      <a:pt x="1674" y="5315"/>
                    </a:lnTo>
                    <a:lnTo>
                      <a:pt x="1737" y="5629"/>
                    </a:lnTo>
                    <a:lnTo>
                      <a:pt x="1800" y="5650"/>
                    </a:lnTo>
                    <a:lnTo>
                      <a:pt x="1862" y="5755"/>
                    </a:lnTo>
                    <a:lnTo>
                      <a:pt x="1800" y="5797"/>
                    </a:lnTo>
                    <a:lnTo>
                      <a:pt x="1800" y="5943"/>
                    </a:lnTo>
                    <a:lnTo>
                      <a:pt x="1883" y="6027"/>
                    </a:lnTo>
                    <a:lnTo>
                      <a:pt x="1904" y="6257"/>
                    </a:lnTo>
                    <a:lnTo>
                      <a:pt x="2009" y="6383"/>
                    </a:lnTo>
                    <a:lnTo>
                      <a:pt x="2155" y="6676"/>
                    </a:lnTo>
                    <a:lnTo>
                      <a:pt x="2281" y="6801"/>
                    </a:lnTo>
                    <a:lnTo>
                      <a:pt x="2302" y="6885"/>
                    </a:lnTo>
                    <a:lnTo>
                      <a:pt x="2511" y="7031"/>
                    </a:lnTo>
                    <a:lnTo>
                      <a:pt x="2595" y="6989"/>
                    </a:lnTo>
                    <a:lnTo>
                      <a:pt x="2720" y="6968"/>
                    </a:lnTo>
                    <a:lnTo>
                      <a:pt x="2720" y="6885"/>
                    </a:lnTo>
                    <a:lnTo>
                      <a:pt x="2678" y="6843"/>
                    </a:lnTo>
                    <a:lnTo>
                      <a:pt x="2720" y="6759"/>
                    </a:lnTo>
                    <a:lnTo>
                      <a:pt x="2888" y="6696"/>
                    </a:lnTo>
                    <a:lnTo>
                      <a:pt x="2930" y="6801"/>
                    </a:lnTo>
                    <a:lnTo>
                      <a:pt x="3055" y="6822"/>
                    </a:lnTo>
                    <a:lnTo>
                      <a:pt x="3013" y="6927"/>
                    </a:lnTo>
                    <a:lnTo>
                      <a:pt x="3097" y="7115"/>
                    </a:lnTo>
                    <a:lnTo>
                      <a:pt x="3264" y="7136"/>
                    </a:lnTo>
                    <a:lnTo>
                      <a:pt x="3411" y="7220"/>
                    </a:lnTo>
                    <a:lnTo>
                      <a:pt x="3515" y="7199"/>
                    </a:lnTo>
                    <a:lnTo>
                      <a:pt x="3557" y="7220"/>
                    </a:lnTo>
                    <a:lnTo>
                      <a:pt x="3662" y="7240"/>
                    </a:lnTo>
                    <a:lnTo>
                      <a:pt x="3725" y="7199"/>
                    </a:lnTo>
                    <a:lnTo>
                      <a:pt x="3787" y="7199"/>
                    </a:lnTo>
                    <a:lnTo>
                      <a:pt x="3850" y="7282"/>
                    </a:lnTo>
                    <a:lnTo>
                      <a:pt x="3976" y="7282"/>
                    </a:lnTo>
                    <a:lnTo>
                      <a:pt x="3997" y="7178"/>
                    </a:lnTo>
                    <a:lnTo>
                      <a:pt x="4038" y="7115"/>
                    </a:lnTo>
                    <a:lnTo>
                      <a:pt x="4101" y="7094"/>
                    </a:lnTo>
                    <a:lnTo>
                      <a:pt x="4164" y="6968"/>
                    </a:lnTo>
                    <a:lnTo>
                      <a:pt x="4310" y="6885"/>
                    </a:lnTo>
                    <a:lnTo>
                      <a:pt x="4499" y="6906"/>
                    </a:lnTo>
                    <a:lnTo>
                      <a:pt x="4562" y="6906"/>
                    </a:lnTo>
                    <a:lnTo>
                      <a:pt x="4624" y="4813"/>
                    </a:lnTo>
                    <a:lnTo>
                      <a:pt x="4729" y="2993"/>
                    </a:lnTo>
                    <a:lnTo>
                      <a:pt x="5252" y="2993"/>
                    </a:lnTo>
                    <a:lnTo>
                      <a:pt x="5357" y="922"/>
                    </a:lnTo>
                    <a:lnTo>
                      <a:pt x="5775" y="922"/>
                    </a:lnTo>
                    <a:lnTo>
                      <a:pt x="6340" y="796"/>
                    </a:lnTo>
                    <a:lnTo>
                      <a:pt x="6507" y="733"/>
                    </a:lnTo>
                    <a:lnTo>
                      <a:pt x="6612" y="733"/>
                    </a:lnTo>
                    <a:lnTo>
                      <a:pt x="6654" y="754"/>
                    </a:lnTo>
                    <a:lnTo>
                      <a:pt x="6675" y="838"/>
                    </a:lnTo>
                    <a:lnTo>
                      <a:pt x="6717" y="859"/>
                    </a:lnTo>
                    <a:lnTo>
                      <a:pt x="6696" y="922"/>
                    </a:lnTo>
                    <a:lnTo>
                      <a:pt x="6675" y="1005"/>
                    </a:lnTo>
                    <a:lnTo>
                      <a:pt x="6717" y="1005"/>
                    </a:lnTo>
                    <a:lnTo>
                      <a:pt x="6905" y="859"/>
                    </a:lnTo>
                    <a:lnTo>
                      <a:pt x="7031" y="733"/>
                    </a:lnTo>
                    <a:lnTo>
                      <a:pt x="7135" y="608"/>
                    </a:lnTo>
                    <a:lnTo>
                      <a:pt x="7282" y="608"/>
                    </a:lnTo>
                    <a:lnTo>
                      <a:pt x="7303" y="629"/>
                    </a:lnTo>
                    <a:lnTo>
                      <a:pt x="7386" y="650"/>
                    </a:lnTo>
                    <a:lnTo>
                      <a:pt x="7449" y="608"/>
                    </a:lnTo>
                    <a:lnTo>
                      <a:pt x="7637" y="524"/>
                    </a:lnTo>
                    <a:lnTo>
                      <a:pt x="7742" y="503"/>
                    </a:lnTo>
                    <a:lnTo>
                      <a:pt x="7658" y="398"/>
                    </a:lnTo>
                    <a:lnTo>
                      <a:pt x="7637" y="398"/>
                    </a:lnTo>
                    <a:lnTo>
                      <a:pt x="7616" y="378"/>
                    </a:lnTo>
                    <a:lnTo>
                      <a:pt x="7533" y="378"/>
                    </a:lnTo>
                    <a:lnTo>
                      <a:pt x="7512" y="336"/>
                    </a:lnTo>
                    <a:lnTo>
                      <a:pt x="7491" y="336"/>
                    </a:lnTo>
                    <a:lnTo>
                      <a:pt x="7449" y="315"/>
                    </a:lnTo>
                    <a:lnTo>
                      <a:pt x="7323" y="378"/>
                    </a:lnTo>
                    <a:lnTo>
                      <a:pt x="7240" y="336"/>
                    </a:lnTo>
                    <a:lnTo>
                      <a:pt x="6696" y="482"/>
                    </a:lnTo>
                    <a:lnTo>
                      <a:pt x="5817" y="691"/>
                    </a:lnTo>
                    <a:lnTo>
                      <a:pt x="5671" y="691"/>
                    </a:lnTo>
                    <a:lnTo>
                      <a:pt x="5650" y="650"/>
                    </a:lnTo>
                    <a:lnTo>
                      <a:pt x="5608" y="650"/>
                    </a:lnTo>
                    <a:lnTo>
                      <a:pt x="5566" y="608"/>
                    </a:lnTo>
                    <a:lnTo>
                      <a:pt x="5524" y="629"/>
                    </a:lnTo>
                    <a:lnTo>
                      <a:pt x="5461" y="608"/>
                    </a:lnTo>
                    <a:lnTo>
                      <a:pt x="5419" y="587"/>
                    </a:lnTo>
                    <a:lnTo>
                      <a:pt x="5336" y="608"/>
                    </a:lnTo>
                    <a:lnTo>
                      <a:pt x="5336" y="650"/>
                    </a:lnTo>
                    <a:lnTo>
                      <a:pt x="5189" y="650"/>
                    </a:lnTo>
                    <a:lnTo>
                      <a:pt x="5085" y="629"/>
                    </a:lnTo>
                    <a:lnTo>
                      <a:pt x="4938" y="503"/>
                    </a:lnTo>
                    <a:lnTo>
                      <a:pt x="4896" y="503"/>
                    </a:lnTo>
                    <a:lnTo>
                      <a:pt x="4875" y="482"/>
                    </a:lnTo>
                    <a:lnTo>
                      <a:pt x="4834" y="545"/>
                    </a:lnTo>
                    <a:lnTo>
                      <a:pt x="4771" y="545"/>
                    </a:lnTo>
                    <a:lnTo>
                      <a:pt x="4624" y="524"/>
                    </a:lnTo>
                    <a:lnTo>
                      <a:pt x="4520" y="545"/>
                    </a:lnTo>
                    <a:lnTo>
                      <a:pt x="4457" y="608"/>
                    </a:lnTo>
                    <a:lnTo>
                      <a:pt x="4373" y="587"/>
                    </a:lnTo>
                    <a:lnTo>
                      <a:pt x="4352" y="524"/>
                    </a:lnTo>
                    <a:lnTo>
                      <a:pt x="4290" y="503"/>
                    </a:lnTo>
                    <a:lnTo>
                      <a:pt x="4185" y="524"/>
                    </a:lnTo>
                    <a:lnTo>
                      <a:pt x="4080" y="503"/>
                    </a:lnTo>
                    <a:lnTo>
                      <a:pt x="3955" y="440"/>
                    </a:lnTo>
                    <a:lnTo>
                      <a:pt x="3892" y="398"/>
                    </a:lnTo>
                    <a:lnTo>
                      <a:pt x="3850" y="294"/>
                    </a:lnTo>
                    <a:lnTo>
                      <a:pt x="3829" y="273"/>
                    </a:lnTo>
                    <a:lnTo>
                      <a:pt x="1653" y="273"/>
                    </a:lnTo>
                    <a:lnTo>
                      <a:pt x="1632" y="231"/>
                    </a:lnTo>
                    <a:lnTo>
                      <a:pt x="1569" y="231"/>
                    </a:lnTo>
                    <a:lnTo>
                      <a:pt x="1486" y="294"/>
                    </a:lnTo>
                    <a:lnTo>
                      <a:pt x="1465" y="294"/>
                    </a:lnTo>
                    <a:lnTo>
                      <a:pt x="1360" y="336"/>
                    </a:lnTo>
                    <a:lnTo>
                      <a:pt x="1235" y="294"/>
                    </a:lnTo>
                    <a:lnTo>
                      <a:pt x="1130" y="189"/>
                    </a:lnTo>
                    <a:lnTo>
                      <a:pt x="1067" y="168"/>
                    </a:lnTo>
                    <a:lnTo>
                      <a:pt x="1109" y="106"/>
                    </a:lnTo>
                    <a:lnTo>
                      <a:pt x="1025" y="85"/>
                    </a:lnTo>
                    <a:lnTo>
                      <a:pt x="1025" y="64"/>
                    </a:lnTo>
                    <a:lnTo>
                      <a:pt x="942" y="1"/>
                    </a:lnTo>
                    <a:lnTo>
                      <a:pt x="900" y="22"/>
                    </a:lnTo>
                    <a:lnTo>
                      <a:pt x="858" y="64"/>
                    </a:lnTo>
                    <a:lnTo>
                      <a:pt x="837" y="64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7" name="Google Shape;697;p35"/>
              <p:cNvSpPr/>
              <p:nvPr/>
            </p:nvSpPr>
            <p:spPr>
              <a:xfrm>
                <a:off x="4123050" y="3397575"/>
                <a:ext cx="150675" cy="242750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9710" extrusionOk="0">
                    <a:moveTo>
                      <a:pt x="6006" y="1"/>
                    </a:moveTo>
                    <a:lnTo>
                      <a:pt x="5964" y="22"/>
                    </a:lnTo>
                    <a:lnTo>
                      <a:pt x="5922" y="84"/>
                    </a:lnTo>
                    <a:lnTo>
                      <a:pt x="5818" y="63"/>
                    </a:lnTo>
                    <a:lnTo>
                      <a:pt x="5734" y="126"/>
                    </a:lnTo>
                    <a:lnTo>
                      <a:pt x="5650" y="210"/>
                    </a:lnTo>
                    <a:lnTo>
                      <a:pt x="5525" y="231"/>
                    </a:lnTo>
                    <a:lnTo>
                      <a:pt x="5441" y="314"/>
                    </a:lnTo>
                    <a:lnTo>
                      <a:pt x="5315" y="314"/>
                    </a:lnTo>
                    <a:lnTo>
                      <a:pt x="5294" y="377"/>
                    </a:lnTo>
                    <a:lnTo>
                      <a:pt x="5190" y="398"/>
                    </a:lnTo>
                    <a:lnTo>
                      <a:pt x="5106" y="377"/>
                    </a:lnTo>
                    <a:lnTo>
                      <a:pt x="4897" y="440"/>
                    </a:lnTo>
                    <a:lnTo>
                      <a:pt x="4855" y="482"/>
                    </a:lnTo>
                    <a:lnTo>
                      <a:pt x="4750" y="503"/>
                    </a:lnTo>
                    <a:lnTo>
                      <a:pt x="4667" y="440"/>
                    </a:lnTo>
                    <a:lnTo>
                      <a:pt x="4583" y="440"/>
                    </a:lnTo>
                    <a:lnTo>
                      <a:pt x="4478" y="419"/>
                    </a:lnTo>
                    <a:lnTo>
                      <a:pt x="4437" y="482"/>
                    </a:lnTo>
                    <a:lnTo>
                      <a:pt x="4458" y="524"/>
                    </a:lnTo>
                    <a:lnTo>
                      <a:pt x="4437" y="607"/>
                    </a:lnTo>
                    <a:lnTo>
                      <a:pt x="4269" y="628"/>
                    </a:lnTo>
                    <a:lnTo>
                      <a:pt x="4144" y="691"/>
                    </a:lnTo>
                    <a:lnTo>
                      <a:pt x="4060" y="628"/>
                    </a:lnTo>
                    <a:lnTo>
                      <a:pt x="3976" y="628"/>
                    </a:lnTo>
                    <a:lnTo>
                      <a:pt x="3976" y="587"/>
                    </a:lnTo>
                    <a:lnTo>
                      <a:pt x="3934" y="545"/>
                    </a:lnTo>
                    <a:lnTo>
                      <a:pt x="3872" y="607"/>
                    </a:lnTo>
                    <a:lnTo>
                      <a:pt x="3809" y="607"/>
                    </a:lnTo>
                    <a:lnTo>
                      <a:pt x="3704" y="712"/>
                    </a:lnTo>
                    <a:lnTo>
                      <a:pt x="3516" y="733"/>
                    </a:lnTo>
                    <a:lnTo>
                      <a:pt x="3537" y="712"/>
                    </a:lnTo>
                    <a:lnTo>
                      <a:pt x="3495" y="628"/>
                    </a:lnTo>
                    <a:lnTo>
                      <a:pt x="3411" y="628"/>
                    </a:lnTo>
                    <a:lnTo>
                      <a:pt x="3328" y="587"/>
                    </a:lnTo>
                    <a:lnTo>
                      <a:pt x="3244" y="545"/>
                    </a:lnTo>
                    <a:lnTo>
                      <a:pt x="3244" y="503"/>
                    </a:lnTo>
                    <a:lnTo>
                      <a:pt x="3181" y="524"/>
                    </a:lnTo>
                    <a:lnTo>
                      <a:pt x="3139" y="545"/>
                    </a:lnTo>
                    <a:lnTo>
                      <a:pt x="3035" y="587"/>
                    </a:lnTo>
                    <a:lnTo>
                      <a:pt x="2491" y="607"/>
                    </a:lnTo>
                    <a:lnTo>
                      <a:pt x="2365" y="1110"/>
                    </a:lnTo>
                    <a:lnTo>
                      <a:pt x="2449" y="1654"/>
                    </a:lnTo>
                    <a:lnTo>
                      <a:pt x="2616" y="1737"/>
                    </a:lnTo>
                    <a:lnTo>
                      <a:pt x="2721" y="1800"/>
                    </a:lnTo>
                    <a:lnTo>
                      <a:pt x="2763" y="1863"/>
                    </a:lnTo>
                    <a:lnTo>
                      <a:pt x="2805" y="1884"/>
                    </a:lnTo>
                    <a:lnTo>
                      <a:pt x="3014" y="2072"/>
                    </a:lnTo>
                    <a:lnTo>
                      <a:pt x="3035" y="2177"/>
                    </a:lnTo>
                    <a:lnTo>
                      <a:pt x="3181" y="2365"/>
                    </a:lnTo>
                    <a:lnTo>
                      <a:pt x="3223" y="2491"/>
                    </a:lnTo>
                    <a:lnTo>
                      <a:pt x="3286" y="2574"/>
                    </a:lnTo>
                    <a:lnTo>
                      <a:pt x="3286" y="2637"/>
                    </a:lnTo>
                    <a:lnTo>
                      <a:pt x="3202" y="2637"/>
                    </a:lnTo>
                    <a:lnTo>
                      <a:pt x="3181" y="2721"/>
                    </a:lnTo>
                    <a:lnTo>
                      <a:pt x="3118" y="2721"/>
                    </a:lnTo>
                    <a:lnTo>
                      <a:pt x="3097" y="2783"/>
                    </a:lnTo>
                    <a:lnTo>
                      <a:pt x="3118" y="2804"/>
                    </a:lnTo>
                    <a:lnTo>
                      <a:pt x="3097" y="2846"/>
                    </a:lnTo>
                    <a:lnTo>
                      <a:pt x="3181" y="2930"/>
                    </a:lnTo>
                    <a:lnTo>
                      <a:pt x="3139" y="3139"/>
                    </a:lnTo>
                    <a:lnTo>
                      <a:pt x="3118" y="3244"/>
                    </a:lnTo>
                    <a:lnTo>
                      <a:pt x="3035" y="3307"/>
                    </a:lnTo>
                    <a:lnTo>
                      <a:pt x="2930" y="3327"/>
                    </a:lnTo>
                    <a:lnTo>
                      <a:pt x="2867" y="3474"/>
                    </a:lnTo>
                    <a:lnTo>
                      <a:pt x="2867" y="3579"/>
                    </a:lnTo>
                    <a:lnTo>
                      <a:pt x="2805" y="3683"/>
                    </a:lnTo>
                    <a:lnTo>
                      <a:pt x="2825" y="3830"/>
                    </a:lnTo>
                    <a:lnTo>
                      <a:pt x="2805" y="3955"/>
                    </a:lnTo>
                    <a:lnTo>
                      <a:pt x="2700" y="3976"/>
                    </a:lnTo>
                    <a:lnTo>
                      <a:pt x="2679" y="3872"/>
                    </a:lnTo>
                    <a:lnTo>
                      <a:pt x="2700" y="3830"/>
                    </a:lnTo>
                    <a:lnTo>
                      <a:pt x="2616" y="3725"/>
                    </a:lnTo>
                    <a:lnTo>
                      <a:pt x="2574" y="3662"/>
                    </a:lnTo>
                    <a:lnTo>
                      <a:pt x="2491" y="3620"/>
                    </a:lnTo>
                    <a:lnTo>
                      <a:pt x="2386" y="3537"/>
                    </a:lnTo>
                    <a:lnTo>
                      <a:pt x="2281" y="3411"/>
                    </a:lnTo>
                    <a:lnTo>
                      <a:pt x="2281" y="3327"/>
                    </a:lnTo>
                    <a:lnTo>
                      <a:pt x="2240" y="3202"/>
                    </a:lnTo>
                    <a:lnTo>
                      <a:pt x="2240" y="3097"/>
                    </a:lnTo>
                    <a:lnTo>
                      <a:pt x="2281" y="2993"/>
                    </a:lnTo>
                    <a:lnTo>
                      <a:pt x="2344" y="2846"/>
                    </a:lnTo>
                    <a:lnTo>
                      <a:pt x="2449" y="2721"/>
                    </a:lnTo>
                    <a:lnTo>
                      <a:pt x="2470" y="2595"/>
                    </a:lnTo>
                    <a:lnTo>
                      <a:pt x="2470" y="2428"/>
                    </a:lnTo>
                    <a:lnTo>
                      <a:pt x="2407" y="2323"/>
                    </a:lnTo>
                    <a:lnTo>
                      <a:pt x="2261" y="2302"/>
                    </a:lnTo>
                    <a:lnTo>
                      <a:pt x="2135" y="2302"/>
                    </a:lnTo>
                    <a:lnTo>
                      <a:pt x="2072" y="2365"/>
                    </a:lnTo>
                    <a:lnTo>
                      <a:pt x="2030" y="2365"/>
                    </a:lnTo>
                    <a:lnTo>
                      <a:pt x="1968" y="2386"/>
                    </a:lnTo>
                    <a:lnTo>
                      <a:pt x="1863" y="2323"/>
                    </a:lnTo>
                    <a:lnTo>
                      <a:pt x="1863" y="2260"/>
                    </a:lnTo>
                    <a:lnTo>
                      <a:pt x="1821" y="2198"/>
                    </a:lnTo>
                    <a:lnTo>
                      <a:pt x="1779" y="2156"/>
                    </a:lnTo>
                    <a:lnTo>
                      <a:pt x="1758" y="2093"/>
                    </a:lnTo>
                    <a:lnTo>
                      <a:pt x="1612" y="2114"/>
                    </a:lnTo>
                    <a:lnTo>
                      <a:pt x="1424" y="2177"/>
                    </a:lnTo>
                    <a:lnTo>
                      <a:pt x="1089" y="2302"/>
                    </a:lnTo>
                    <a:lnTo>
                      <a:pt x="984" y="2323"/>
                    </a:lnTo>
                    <a:lnTo>
                      <a:pt x="398" y="2595"/>
                    </a:lnTo>
                    <a:lnTo>
                      <a:pt x="273" y="2595"/>
                    </a:lnTo>
                    <a:lnTo>
                      <a:pt x="43" y="2700"/>
                    </a:lnTo>
                    <a:lnTo>
                      <a:pt x="1" y="2783"/>
                    </a:lnTo>
                    <a:lnTo>
                      <a:pt x="43" y="2951"/>
                    </a:lnTo>
                    <a:lnTo>
                      <a:pt x="43" y="3035"/>
                    </a:lnTo>
                    <a:lnTo>
                      <a:pt x="64" y="3223"/>
                    </a:lnTo>
                    <a:lnTo>
                      <a:pt x="273" y="3244"/>
                    </a:lnTo>
                    <a:lnTo>
                      <a:pt x="356" y="3244"/>
                    </a:lnTo>
                    <a:lnTo>
                      <a:pt x="377" y="3327"/>
                    </a:lnTo>
                    <a:lnTo>
                      <a:pt x="419" y="3307"/>
                    </a:lnTo>
                    <a:lnTo>
                      <a:pt x="482" y="3244"/>
                    </a:lnTo>
                    <a:lnTo>
                      <a:pt x="628" y="3265"/>
                    </a:lnTo>
                    <a:lnTo>
                      <a:pt x="796" y="3369"/>
                    </a:lnTo>
                    <a:lnTo>
                      <a:pt x="901" y="3516"/>
                    </a:lnTo>
                    <a:lnTo>
                      <a:pt x="1005" y="3537"/>
                    </a:lnTo>
                    <a:lnTo>
                      <a:pt x="1193" y="3537"/>
                    </a:lnTo>
                    <a:lnTo>
                      <a:pt x="1298" y="3620"/>
                    </a:lnTo>
                    <a:lnTo>
                      <a:pt x="1340" y="3683"/>
                    </a:lnTo>
                    <a:lnTo>
                      <a:pt x="1465" y="3725"/>
                    </a:lnTo>
                    <a:lnTo>
                      <a:pt x="1465" y="3788"/>
                    </a:lnTo>
                    <a:lnTo>
                      <a:pt x="1424" y="3892"/>
                    </a:lnTo>
                    <a:lnTo>
                      <a:pt x="1445" y="3976"/>
                    </a:lnTo>
                    <a:lnTo>
                      <a:pt x="1424" y="4060"/>
                    </a:lnTo>
                    <a:lnTo>
                      <a:pt x="1445" y="4144"/>
                    </a:lnTo>
                    <a:lnTo>
                      <a:pt x="1445" y="4206"/>
                    </a:lnTo>
                    <a:lnTo>
                      <a:pt x="1403" y="4290"/>
                    </a:lnTo>
                    <a:lnTo>
                      <a:pt x="1361" y="4457"/>
                    </a:lnTo>
                    <a:lnTo>
                      <a:pt x="1319" y="4562"/>
                    </a:lnTo>
                    <a:lnTo>
                      <a:pt x="1361" y="4604"/>
                    </a:lnTo>
                    <a:lnTo>
                      <a:pt x="1445" y="4604"/>
                    </a:lnTo>
                    <a:lnTo>
                      <a:pt x="1424" y="4688"/>
                    </a:lnTo>
                    <a:lnTo>
                      <a:pt x="1319" y="4729"/>
                    </a:lnTo>
                    <a:lnTo>
                      <a:pt x="1319" y="4834"/>
                    </a:lnTo>
                    <a:lnTo>
                      <a:pt x="1319" y="4980"/>
                    </a:lnTo>
                    <a:lnTo>
                      <a:pt x="1235" y="5001"/>
                    </a:lnTo>
                    <a:lnTo>
                      <a:pt x="1235" y="5043"/>
                    </a:lnTo>
                    <a:lnTo>
                      <a:pt x="1340" y="5127"/>
                    </a:lnTo>
                    <a:lnTo>
                      <a:pt x="1361" y="5232"/>
                    </a:lnTo>
                    <a:lnTo>
                      <a:pt x="1319" y="5294"/>
                    </a:lnTo>
                    <a:lnTo>
                      <a:pt x="1319" y="5399"/>
                    </a:lnTo>
                    <a:lnTo>
                      <a:pt x="1361" y="5441"/>
                    </a:lnTo>
                    <a:lnTo>
                      <a:pt x="1403" y="5524"/>
                    </a:lnTo>
                    <a:lnTo>
                      <a:pt x="1319" y="5629"/>
                    </a:lnTo>
                    <a:lnTo>
                      <a:pt x="1214" y="5734"/>
                    </a:lnTo>
                    <a:lnTo>
                      <a:pt x="1193" y="5776"/>
                    </a:lnTo>
                    <a:lnTo>
                      <a:pt x="1110" y="5776"/>
                    </a:lnTo>
                    <a:lnTo>
                      <a:pt x="1089" y="5859"/>
                    </a:lnTo>
                    <a:lnTo>
                      <a:pt x="1110" y="5964"/>
                    </a:lnTo>
                    <a:lnTo>
                      <a:pt x="1089" y="6048"/>
                    </a:lnTo>
                    <a:lnTo>
                      <a:pt x="1047" y="6194"/>
                    </a:lnTo>
                    <a:lnTo>
                      <a:pt x="1026" y="6278"/>
                    </a:lnTo>
                    <a:lnTo>
                      <a:pt x="1026" y="6466"/>
                    </a:lnTo>
                    <a:lnTo>
                      <a:pt x="398" y="7115"/>
                    </a:lnTo>
                    <a:lnTo>
                      <a:pt x="461" y="7282"/>
                    </a:lnTo>
                    <a:lnTo>
                      <a:pt x="482" y="7429"/>
                    </a:lnTo>
                    <a:lnTo>
                      <a:pt x="566" y="7554"/>
                    </a:lnTo>
                    <a:lnTo>
                      <a:pt x="566" y="7847"/>
                    </a:lnTo>
                    <a:lnTo>
                      <a:pt x="524" y="7868"/>
                    </a:lnTo>
                    <a:lnTo>
                      <a:pt x="524" y="7973"/>
                    </a:lnTo>
                    <a:lnTo>
                      <a:pt x="587" y="8077"/>
                    </a:lnTo>
                    <a:lnTo>
                      <a:pt x="608" y="8224"/>
                    </a:lnTo>
                    <a:lnTo>
                      <a:pt x="608" y="8684"/>
                    </a:lnTo>
                    <a:lnTo>
                      <a:pt x="566" y="8851"/>
                    </a:lnTo>
                    <a:lnTo>
                      <a:pt x="566" y="9019"/>
                    </a:lnTo>
                    <a:lnTo>
                      <a:pt x="566" y="9207"/>
                    </a:lnTo>
                    <a:lnTo>
                      <a:pt x="566" y="9228"/>
                    </a:lnTo>
                    <a:lnTo>
                      <a:pt x="628" y="9270"/>
                    </a:lnTo>
                    <a:lnTo>
                      <a:pt x="691" y="9333"/>
                    </a:lnTo>
                    <a:lnTo>
                      <a:pt x="733" y="9395"/>
                    </a:lnTo>
                    <a:lnTo>
                      <a:pt x="712" y="9437"/>
                    </a:lnTo>
                    <a:lnTo>
                      <a:pt x="712" y="9521"/>
                    </a:lnTo>
                    <a:lnTo>
                      <a:pt x="691" y="9626"/>
                    </a:lnTo>
                    <a:lnTo>
                      <a:pt x="691" y="9646"/>
                    </a:lnTo>
                    <a:lnTo>
                      <a:pt x="733" y="9646"/>
                    </a:lnTo>
                    <a:lnTo>
                      <a:pt x="942" y="9709"/>
                    </a:lnTo>
                    <a:lnTo>
                      <a:pt x="1047" y="9709"/>
                    </a:lnTo>
                    <a:lnTo>
                      <a:pt x="1089" y="9605"/>
                    </a:lnTo>
                    <a:lnTo>
                      <a:pt x="1131" y="9500"/>
                    </a:lnTo>
                    <a:lnTo>
                      <a:pt x="1152" y="9333"/>
                    </a:lnTo>
                    <a:lnTo>
                      <a:pt x="1131" y="9291"/>
                    </a:lnTo>
                    <a:lnTo>
                      <a:pt x="1110" y="9291"/>
                    </a:lnTo>
                    <a:lnTo>
                      <a:pt x="1089" y="9395"/>
                    </a:lnTo>
                    <a:lnTo>
                      <a:pt x="1005" y="9374"/>
                    </a:lnTo>
                    <a:lnTo>
                      <a:pt x="942" y="9437"/>
                    </a:lnTo>
                    <a:lnTo>
                      <a:pt x="942" y="9333"/>
                    </a:lnTo>
                    <a:lnTo>
                      <a:pt x="901" y="9228"/>
                    </a:lnTo>
                    <a:lnTo>
                      <a:pt x="880" y="9207"/>
                    </a:lnTo>
                    <a:lnTo>
                      <a:pt x="921" y="9165"/>
                    </a:lnTo>
                    <a:lnTo>
                      <a:pt x="984" y="9165"/>
                    </a:lnTo>
                    <a:lnTo>
                      <a:pt x="1026" y="9019"/>
                    </a:lnTo>
                    <a:lnTo>
                      <a:pt x="1110" y="8977"/>
                    </a:lnTo>
                    <a:lnTo>
                      <a:pt x="1131" y="8893"/>
                    </a:lnTo>
                    <a:lnTo>
                      <a:pt x="1298" y="8872"/>
                    </a:lnTo>
                    <a:lnTo>
                      <a:pt x="1465" y="8663"/>
                    </a:lnTo>
                    <a:lnTo>
                      <a:pt x="1989" y="8579"/>
                    </a:lnTo>
                    <a:lnTo>
                      <a:pt x="2365" y="8391"/>
                    </a:lnTo>
                    <a:lnTo>
                      <a:pt x="2574" y="8182"/>
                    </a:lnTo>
                    <a:lnTo>
                      <a:pt x="2616" y="8035"/>
                    </a:lnTo>
                    <a:lnTo>
                      <a:pt x="2679" y="7931"/>
                    </a:lnTo>
                    <a:lnTo>
                      <a:pt x="2679" y="7847"/>
                    </a:lnTo>
                    <a:lnTo>
                      <a:pt x="2574" y="7910"/>
                    </a:lnTo>
                    <a:lnTo>
                      <a:pt x="2553" y="7805"/>
                    </a:lnTo>
                    <a:lnTo>
                      <a:pt x="2595" y="7805"/>
                    </a:lnTo>
                    <a:lnTo>
                      <a:pt x="2595" y="7701"/>
                    </a:lnTo>
                    <a:lnTo>
                      <a:pt x="2658" y="7617"/>
                    </a:lnTo>
                    <a:lnTo>
                      <a:pt x="2658" y="7533"/>
                    </a:lnTo>
                    <a:lnTo>
                      <a:pt x="2721" y="7345"/>
                    </a:lnTo>
                    <a:lnTo>
                      <a:pt x="2700" y="7324"/>
                    </a:lnTo>
                    <a:lnTo>
                      <a:pt x="2700" y="7177"/>
                    </a:lnTo>
                    <a:lnTo>
                      <a:pt x="2763" y="7115"/>
                    </a:lnTo>
                    <a:lnTo>
                      <a:pt x="2763" y="6968"/>
                    </a:lnTo>
                    <a:lnTo>
                      <a:pt x="2721" y="6968"/>
                    </a:lnTo>
                    <a:lnTo>
                      <a:pt x="2721" y="6822"/>
                    </a:lnTo>
                    <a:lnTo>
                      <a:pt x="2658" y="6968"/>
                    </a:lnTo>
                    <a:lnTo>
                      <a:pt x="2658" y="7073"/>
                    </a:lnTo>
                    <a:lnTo>
                      <a:pt x="2595" y="7094"/>
                    </a:lnTo>
                    <a:lnTo>
                      <a:pt x="2574" y="6968"/>
                    </a:lnTo>
                    <a:lnTo>
                      <a:pt x="2595" y="6592"/>
                    </a:lnTo>
                    <a:lnTo>
                      <a:pt x="2553" y="6466"/>
                    </a:lnTo>
                    <a:lnTo>
                      <a:pt x="2553" y="6340"/>
                    </a:lnTo>
                    <a:lnTo>
                      <a:pt x="2470" y="6236"/>
                    </a:lnTo>
                    <a:lnTo>
                      <a:pt x="2407" y="6194"/>
                    </a:lnTo>
                    <a:lnTo>
                      <a:pt x="2491" y="6152"/>
                    </a:lnTo>
                    <a:lnTo>
                      <a:pt x="2491" y="6068"/>
                    </a:lnTo>
                    <a:lnTo>
                      <a:pt x="2302" y="5838"/>
                    </a:lnTo>
                    <a:lnTo>
                      <a:pt x="2386" y="5755"/>
                    </a:lnTo>
                    <a:lnTo>
                      <a:pt x="2365" y="5650"/>
                    </a:lnTo>
                    <a:lnTo>
                      <a:pt x="2407" y="5608"/>
                    </a:lnTo>
                    <a:lnTo>
                      <a:pt x="2407" y="5524"/>
                    </a:lnTo>
                    <a:lnTo>
                      <a:pt x="2365" y="5441"/>
                    </a:lnTo>
                    <a:lnTo>
                      <a:pt x="2365" y="5399"/>
                    </a:lnTo>
                    <a:lnTo>
                      <a:pt x="2407" y="5399"/>
                    </a:lnTo>
                    <a:lnTo>
                      <a:pt x="2512" y="5462"/>
                    </a:lnTo>
                    <a:lnTo>
                      <a:pt x="2574" y="5399"/>
                    </a:lnTo>
                    <a:lnTo>
                      <a:pt x="2721" y="5399"/>
                    </a:lnTo>
                    <a:lnTo>
                      <a:pt x="2825" y="5315"/>
                    </a:lnTo>
                    <a:lnTo>
                      <a:pt x="2805" y="5190"/>
                    </a:lnTo>
                    <a:lnTo>
                      <a:pt x="3118" y="4980"/>
                    </a:lnTo>
                    <a:lnTo>
                      <a:pt x="3244" y="4980"/>
                    </a:lnTo>
                    <a:lnTo>
                      <a:pt x="3244" y="4897"/>
                    </a:lnTo>
                    <a:lnTo>
                      <a:pt x="3307" y="4876"/>
                    </a:lnTo>
                    <a:lnTo>
                      <a:pt x="3349" y="4813"/>
                    </a:lnTo>
                    <a:lnTo>
                      <a:pt x="3349" y="4771"/>
                    </a:lnTo>
                    <a:lnTo>
                      <a:pt x="3600" y="4625"/>
                    </a:lnTo>
                    <a:lnTo>
                      <a:pt x="3621" y="4562"/>
                    </a:lnTo>
                    <a:lnTo>
                      <a:pt x="3662" y="4520"/>
                    </a:lnTo>
                    <a:lnTo>
                      <a:pt x="3704" y="4374"/>
                    </a:lnTo>
                    <a:lnTo>
                      <a:pt x="3746" y="4478"/>
                    </a:lnTo>
                    <a:lnTo>
                      <a:pt x="3830" y="4416"/>
                    </a:lnTo>
                    <a:lnTo>
                      <a:pt x="3955" y="4269"/>
                    </a:lnTo>
                    <a:lnTo>
                      <a:pt x="3955" y="4185"/>
                    </a:lnTo>
                    <a:lnTo>
                      <a:pt x="4018" y="4248"/>
                    </a:lnTo>
                    <a:lnTo>
                      <a:pt x="4248" y="4081"/>
                    </a:lnTo>
                    <a:lnTo>
                      <a:pt x="4437" y="3997"/>
                    </a:lnTo>
                    <a:lnTo>
                      <a:pt x="4437" y="3976"/>
                    </a:lnTo>
                    <a:lnTo>
                      <a:pt x="4562" y="3976"/>
                    </a:lnTo>
                    <a:lnTo>
                      <a:pt x="4918" y="3788"/>
                    </a:lnTo>
                    <a:lnTo>
                      <a:pt x="4960" y="3725"/>
                    </a:lnTo>
                    <a:lnTo>
                      <a:pt x="5022" y="3683"/>
                    </a:lnTo>
                    <a:lnTo>
                      <a:pt x="5399" y="3474"/>
                    </a:lnTo>
                    <a:lnTo>
                      <a:pt x="5399" y="3369"/>
                    </a:lnTo>
                    <a:lnTo>
                      <a:pt x="5504" y="3369"/>
                    </a:lnTo>
                    <a:lnTo>
                      <a:pt x="5608" y="3223"/>
                    </a:lnTo>
                    <a:lnTo>
                      <a:pt x="5608" y="3139"/>
                    </a:lnTo>
                    <a:lnTo>
                      <a:pt x="5734" y="2993"/>
                    </a:lnTo>
                    <a:lnTo>
                      <a:pt x="5818" y="2951"/>
                    </a:lnTo>
                    <a:lnTo>
                      <a:pt x="5818" y="2846"/>
                    </a:lnTo>
                    <a:lnTo>
                      <a:pt x="5859" y="2783"/>
                    </a:lnTo>
                    <a:lnTo>
                      <a:pt x="5797" y="2783"/>
                    </a:lnTo>
                    <a:lnTo>
                      <a:pt x="5755" y="2804"/>
                    </a:lnTo>
                    <a:lnTo>
                      <a:pt x="5734" y="2742"/>
                    </a:lnTo>
                    <a:lnTo>
                      <a:pt x="5838" y="2679"/>
                    </a:lnTo>
                    <a:lnTo>
                      <a:pt x="5901" y="2679"/>
                    </a:lnTo>
                    <a:lnTo>
                      <a:pt x="5922" y="2616"/>
                    </a:lnTo>
                    <a:lnTo>
                      <a:pt x="5901" y="2574"/>
                    </a:lnTo>
                    <a:lnTo>
                      <a:pt x="5943" y="2532"/>
                    </a:lnTo>
                    <a:lnTo>
                      <a:pt x="6006" y="2470"/>
                    </a:lnTo>
                    <a:lnTo>
                      <a:pt x="5964" y="2219"/>
                    </a:lnTo>
                    <a:lnTo>
                      <a:pt x="5943" y="2198"/>
                    </a:lnTo>
                    <a:lnTo>
                      <a:pt x="5838" y="2198"/>
                    </a:lnTo>
                    <a:lnTo>
                      <a:pt x="5797" y="2177"/>
                    </a:lnTo>
                    <a:lnTo>
                      <a:pt x="5818" y="2114"/>
                    </a:lnTo>
                    <a:lnTo>
                      <a:pt x="5901" y="2114"/>
                    </a:lnTo>
                    <a:lnTo>
                      <a:pt x="5901" y="1863"/>
                    </a:lnTo>
                    <a:lnTo>
                      <a:pt x="5859" y="1800"/>
                    </a:lnTo>
                    <a:lnTo>
                      <a:pt x="5901" y="1800"/>
                    </a:lnTo>
                    <a:lnTo>
                      <a:pt x="5922" y="1528"/>
                    </a:lnTo>
                    <a:lnTo>
                      <a:pt x="5901" y="1361"/>
                    </a:lnTo>
                    <a:lnTo>
                      <a:pt x="5964" y="1319"/>
                    </a:lnTo>
                    <a:lnTo>
                      <a:pt x="5943" y="1151"/>
                    </a:lnTo>
                    <a:lnTo>
                      <a:pt x="5922" y="1131"/>
                    </a:lnTo>
                    <a:lnTo>
                      <a:pt x="5922" y="963"/>
                    </a:lnTo>
                    <a:lnTo>
                      <a:pt x="5964" y="942"/>
                    </a:lnTo>
                    <a:lnTo>
                      <a:pt x="5901" y="817"/>
                    </a:lnTo>
                    <a:lnTo>
                      <a:pt x="5859" y="628"/>
                    </a:lnTo>
                    <a:lnTo>
                      <a:pt x="5922" y="587"/>
                    </a:lnTo>
                    <a:lnTo>
                      <a:pt x="5901" y="545"/>
                    </a:lnTo>
                    <a:lnTo>
                      <a:pt x="5901" y="503"/>
                    </a:lnTo>
                    <a:lnTo>
                      <a:pt x="5901" y="440"/>
                    </a:lnTo>
                    <a:lnTo>
                      <a:pt x="6027" y="273"/>
                    </a:lnTo>
                    <a:lnTo>
                      <a:pt x="5964" y="231"/>
                    </a:lnTo>
                    <a:lnTo>
                      <a:pt x="6027" y="168"/>
                    </a:lnTo>
                    <a:lnTo>
                      <a:pt x="6027" y="22"/>
                    </a:lnTo>
                    <a:lnTo>
                      <a:pt x="6006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8" name="Google Shape;698;p35"/>
              <p:cNvSpPr/>
              <p:nvPr/>
            </p:nvSpPr>
            <p:spPr>
              <a:xfrm>
                <a:off x="4120450" y="3622500"/>
                <a:ext cx="2095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838" h="943" extrusionOk="0">
                    <a:moveTo>
                      <a:pt x="314" y="1"/>
                    </a:moveTo>
                    <a:lnTo>
                      <a:pt x="209" y="43"/>
                    </a:lnTo>
                    <a:lnTo>
                      <a:pt x="188" y="189"/>
                    </a:lnTo>
                    <a:lnTo>
                      <a:pt x="63" y="440"/>
                    </a:lnTo>
                    <a:lnTo>
                      <a:pt x="0" y="566"/>
                    </a:lnTo>
                    <a:lnTo>
                      <a:pt x="42" y="649"/>
                    </a:lnTo>
                    <a:lnTo>
                      <a:pt x="105" y="712"/>
                    </a:lnTo>
                    <a:lnTo>
                      <a:pt x="168" y="817"/>
                    </a:lnTo>
                    <a:lnTo>
                      <a:pt x="377" y="921"/>
                    </a:lnTo>
                    <a:lnTo>
                      <a:pt x="586" y="942"/>
                    </a:lnTo>
                    <a:lnTo>
                      <a:pt x="670" y="921"/>
                    </a:lnTo>
                    <a:lnTo>
                      <a:pt x="712" y="817"/>
                    </a:lnTo>
                    <a:lnTo>
                      <a:pt x="691" y="712"/>
                    </a:lnTo>
                    <a:lnTo>
                      <a:pt x="774" y="691"/>
                    </a:lnTo>
                    <a:lnTo>
                      <a:pt x="795" y="649"/>
                    </a:lnTo>
                    <a:lnTo>
                      <a:pt x="795" y="629"/>
                    </a:lnTo>
                    <a:lnTo>
                      <a:pt x="816" y="524"/>
                    </a:lnTo>
                    <a:lnTo>
                      <a:pt x="816" y="440"/>
                    </a:lnTo>
                    <a:lnTo>
                      <a:pt x="837" y="398"/>
                    </a:lnTo>
                    <a:lnTo>
                      <a:pt x="795" y="336"/>
                    </a:lnTo>
                    <a:lnTo>
                      <a:pt x="732" y="273"/>
                    </a:lnTo>
                    <a:lnTo>
                      <a:pt x="670" y="231"/>
                    </a:lnTo>
                    <a:lnTo>
                      <a:pt x="670" y="210"/>
                    </a:lnTo>
                    <a:lnTo>
                      <a:pt x="565" y="189"/>
                    </a:lnTo>
                    <a:lnTo>
                      <a:pt x="481" y="105"/>
                    </a:lnTo>
                    <a:lnTo>
                      <a:pt x="314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9" name="Google Shape;699;p35"/>
              <p:cNvSpPr/>
              <p:nvPr/>
            </p:nvSpPr>
            <p:spPr>
              <a:xfrm>
                <a:off x="4064475" y="3669050"/>
                <a:ext cx="335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257" extrusionOk="0">
                    <a:moveTo>
                      <a:pt x="775" y="1"/>
                    </a:moveTo>
                    <a:lnTo>
                      <a:pt x="754" y="43"/>
                    </a:lnTo>
                    <a:lnTo>
                      <a:pt x="670" y="106"/>
                    </a:lnTo>
                    <a:lnTo>
                      <a:pt x="628" y="147"/>
                    </a:lnTo>
                    <a:lnTo>
                      <a:pt x="419" y="189"/>
                    </a:lnTo>
                    <a:lnTo>
                      <a:pt x="293" y="315"/>
                    </a:lnTo>
                    <a:lnTo>
                      <a:pt x="231" y="440"/>
                    </a:lnTo>
                    <a:lnTo>
                      <a:pt x="84" y="566"/>
                    </a:lnTo>
                    <a:lnTo>
                      <a:pt x="0" y="629"/>
                    </a:lnTo>
                    <a:lnTo>
                      <a:pt x="42" y="733"/>
                    </a:lnTo>
                    <a:lnTo>
                      <a:pt x="126" y="796"/>
                    </a:lnTo>
                    <a:lnTo>
                      <a:pt x="126" y="859"/>
                    </a:lnTo>
                    <a:lnTo>
                      <a:pt x="210" y="943"/>
                    </a:lnTo>
                    <a:lnTo>
                      <a:pt x="210" y="1047"/>
                    </a:lnTo>
                    <a:lnTo>
                      <a:pt x="293" y="1131"/>
                    </a:lnTo>
                    <a:lnTo>
                      <a:pt x="356" y="1194"/>
                    </a:lnTo>
                    <a:lnTo>
                      <a:pt x="503" y="1256"/>
                    </a:lnTo>
                    <a:lnTo>
                      <a:pt x="607" y="1256"/>
                    </a:lnTo>
                    <a:lnTo>
                      <a:pt x="628" y="1194"/>
                    </a:lnTo>
                    <a:lnTo>
                      <a:pt x="670" y="1152"/>
                    </a:lnTo>
                    <a:lnTo>
                      <a:pt x="712" y="1026"/>
                    </a:lnTo>
                    <a:lnTo>
                      <a:pt x="816" y="984"/>
                    </a:lnTo>
                    <a:lnTo>
                      <a:pt x="879" y="943"/>
                    </a:lnTo>
                    <a:lnTo>
                      <a:pt x="984" y="922"/>
                    </a:lnTo>
                    <a:lnTo>
                      <a:pt x="1067" y="943"/>
                    </a:lnTo>
                    <a:lnTo>
                      <a:pt x="1172" y="859"/>
                    </a:lnTo>
                    <a:lnTo>
                      <a:pt x="1193" y="775"/>
                    </a:lnTo>
                    <a:lnTo>
                      <a:pt x="1151" y="733"/>
                    </a:lnTo>
                    <a:lnTo>
                      <a:pt x="1130" y="650"/>
                    </a:lnTo>
                    <a:lnTo>
                      <a:pt x="1235" y="608"/>
                    </a:lnTo>
                    <a:lnTo>
                      <a:pt x="1339" y="524"/>
                    </a:lnTo>
                    <a:lnTo>
                      <a:pt x="1339" y="399"/>
                    </a:lnTo>
                    <a:lnTo>
                      <a:pt x="1256" y="147"/>
                    </a:lnTo>
                    <a:lnTo>
                      <a:pt x="1130" y="43"/>
                    </a:lnTo>
                    <a:lnTo>
                      <a:pt x="1026" y="85"/>
                    </a:lnTo>
                    <a:lnTo>
                      <a:pt x="942" y="22"/>
                    </a:lnTo>
                    <a:lnTo>
                      <a:pt x="921" y="43"/>
                    </a:lnTo>
                    <a:lnTo>
                      <a:pt x="858" y="22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00" name="Google Shape;700;p35"/>
              <p:cNvSpPr/>
              <p:nvPr/>
            </p:nvSpPr>
            <p:spPr>
              <a:xfrm>
                <a:off x="4697400" y="2660025"/>
                <a:ext cx="105175" cy="86850"/>
              </a:xfrm>
              <a:custGeom>
                <a:avLst/>
                <a:gdLst/>
                <a:ahLst/>
                <a:cxnLst/>
                <a:rect l="l" t="t" r="r" b="b"/>
                <a:pathLst>
                  <a:path w="4207" h="3474" extrusionOk="0">
                    <a:moveTo>
                      <a:pt x="1507" y="0"/>
                    </a:moveTo>
                    <a:lnTo>
                      <a:pt x="1466" y="63"/>
                    </a:lnTo>
                    <a:lnTo>
                      <a:pt x="1403" y="105"/>
                    </a:lnTo>
                    <a:lnTo>
                      <a:pt x="1298" y="105"/>
                    </a:lnTo>
                    <a:lnTo>
                      <a:pt x="1256" y="126"/>
                    </a:lnTo>
                    <a:lnTo>
                      <a:pt x="1152" y="63"/>
                    </a:lnTo>
                    <a:lnTo>
                      <a:pt x="1068" y="63"/>
                    </a:lnTo>
                    <a:lnTo>
                      <a:pt x="1026" y="105"/>
                    </a:lnTo>
                    <a:lnTo>
                      <a:pt x="880" y="293"/>
                    </a:lnTo>
                    <a:lnTo>
                      <a:pt x="629" y="398"/>
                    </a:lnTo>
                    <a:lnTo>
                      <a:pt x="231" y="503"/>
                    </a:lnTo>
                    <a:lnTo>
                      <a:pt x="252" y="586"/>
                    </a:lnTo>
                    <a:lnTo>
                      <a:pt x="1" y="754"/>
                    </a:lnTo>
                    <a:lnTo>
                      <a:pt x="22" y="1005"/>
                    </a:lnTo>
                    <a:lnTo>
                      <a:pt x="106" y="1067"/>
                    </a:lnTo>
                    <a:lnTo>
                      <a:pt x="189" y="1047"/>
                    </a:lnTo>
                    <a:lnTo>
                      <a:pt x="294" y="1005"/>
                    </a:lnTo>
                    <a:lnTo>
                      <a:pt x="419" y="1151"/>
                    </a:lnTo>
                    <a:lnTo>
                      <a:pt x="566" y="1277"/>
                    </a:lnTo>
                    <a:lnTo>
                      <a:pt x="733" y="1360"/>
                    </a:lnTo>
                    <a:lnTo>
                      <a:pt x="754" y="1486"/>
                    </a:lnTo>
                    <a:lnTo>
                      <a:pt x="901" y="1549"/>
                    </a:lnTo>
                    <a:lnTo>
                      <a:pt x="901" y="1674"/>
                    </a:lnTo>
                    <a:lnTo>
                      <a:pt x="754" y="1779"/>
                    </a:lnTo>
                    <a:lnTo>
                      <a:pt x="754" y="1904"/>
                    </a:lnTo>
                    <a:lnTo>
                      <a:pt x="650" y="1946"/>
                    </a:lnTo>
                    <a:lnTo>
                      <a:pt x="650" y="2114"/>
                    </a:lnTo>
                    <a:lnTo>
                      <a:pt x="754" y="2302"/>
                    </a:lnTo>
                    <a:lnTo>
                      <a:pt x="859" y="2679"/>
                    </a:lnTo>
                    <a:lnTo>
                      <a:pt x="880" y="2846"/>
                    </a:lnTo>
                    <a:lnTo>
                      <a:pt x="1089" y="3034"/>
                    </a:lnTo>
                    <a:lnTo>
                      <a:pt x="1298" y="3097"/>
                    </a:lnTo>
                    <a:lnTo>
                      <a:pt x="1507" y="3160"/>
                    </a:lnTo>
                    <a:lnTo>
                      <a:pt x="1570" y="3327"/>
                    </a:lnTo>
                    <a:lnTo>
                      <a:pt x="1759" y="3348"/>
                    </a:lnTo>
                    <a:lnTo>
                      <a:pt x="1884" y="3306"/>
                    </a:lnTo>
                    <a:lnTo>
                      <a:pt x="2031" y="3348"/>
                    </a:lnTo>
                    <a:lnTo>
                      <a:pt x="2031" y="3474"/>
                    </a:lnTo>
                    <a:lnTo>
                      <a:pt x="2093" y="3432"/>
                    </a:lnTo>
                    <a:lnTo>
                      <a:pt x="2240" y="3139"/>
                    </a:lnTo>
                    <a:lnTo>
                      <a:pt x="2428" y="2992"/>
                    </a:lnTo>
                    <a:lnTo>
                      <a:pt x="2554" y="2992"/>
                    </a:lnTo>
                    <a:lnTo>
                      <a:pt x="2637" y="2846"/>
                    </a:lnTo>
                    <a:lnTo>
                      <a:pt x="2763" y="2846"/>
                    </a:lnTo>
                    <a:lnTo>
                      <a:pt x="3077" y="3055"/>
                    </a:lnTo>
                    <a:lnTo>
                      <a:pt x="3244" y="2951"/>
                    </a:lnTo>
                    <a:lnTo>
                      <a:pt x="3391" y="3034"/>
                    </a:lnTo>
                    <a:lnTo>
                      <a:pt x="3453" y="3202"/>
                    </a:lnTo>
                    <a:lnTo>
                      <a:pt x="3600" y="3202"/>
                    </a:lnTo>
                    <a:lnTo>
                      <a:pt x="3851" y="3327"/>
                    </a:lnTo>
                    <a:lnTo>
                      <a:pt x="3997" y="3139"/>
                    </a:lnTo>
                    <a:lnTo>
                      <a:pt x="4102" y="3202"/>
                    </a:lnTo>
                    <a:lnTo>
                      <a:pt x="4123" y="3264"/>
                    </a:lnTo>
                    <a:lnTo>
                      <a:pt x="4207" y="3139"/>
                    </a:lnTo>
                    <a:lnTo>
                      <a:pt x="4165" y="2930"/>
                    </a:lnTo>
                    <a:lnTo>
                      <a:pt x="4102" y="2679"/>
                    </a:lnTo>
                    <a:lnTo>
                      <a:pt x="3955" y="2637"/>
                    </a:lnTo>
                    <a:lnTo>
                      <a:pt x="3851" y="2386"/>
                    </a:lnTo>
                    <a:lnTo>
                      <a:pt x="3851" y="2114"/>
                    </a:lnTo>
                    <a:lnTo>
                      <a:pt x="3767" y="1967"/>
                    </a:lnTo>
                    <a:lnTo>
                      <a:pt x="3579" y="1863"/>
                    </a:lnTo>
                    <a:lnTo>
                      <a:pt x="3432" y="1695"/>
                    </a:lnTo>
                    <a:lnTo>
                      <a:pt x="3328" y="1423"/>
                    </a:lnTo>
                    <a:lnTo>
                      <a:pt x="3139" y="1319"/>
                    </a:lnTo>
                    <a:lnTo>
                      <a:pt x="2909" y="1235"/>
                    </a:lnTo>
                    <a:lnTo>
                      <a:pt x="2867" y="1109"/>
                    </a:lnTo>
                    <a:lnTo>
                      <a:pt x="2763" y="1067"/>
                    </a:lnTo>
                    <a:lnTo>
                      <a:pt x="2554" y="1067"/>
                    </a:lnTo>
                    <a:lnTo>
                      <a:pt x="2323" y="1047"/>
                    </a:lnTo>
                    <a:lnTo>
                      <a:pt x="2240" y="963"/>
                    </a:lnTo>
                    <a:lnTo>
                      <a:pt x="2177" y="900"/>
                    </a:lnTo>
                    <a:lnTo>
                      <a:pt x="2135" y="733"/>
                    </a:lnTo>
                    <a:lnTo>
                      <a:pt x="2010" y="649"/>
                    </a:lnTo>
                    <a:lnTo>
                      <a:pt x="1759" y="272"/>
                    </a:lnTo>
                    <a:lnTo>
                      <a:pt x="1675" y="84"/>
                    </a:lnTo>
                    <a:lnTo>
                      <a:pt x="159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01" name="Google Shape;701;p35"/>
              <p:cNvSpPr/>
              <p:nvPr/>
            </p:nvSpPr>
            <p:spPr>
              <a:xfrm>
                <a:off x="4697400" y="2660025"/>
                <a:ext cx="105175" cy="86850"/>
              </a:xfrm>
              <a:custGeom>
                <a:avLst/>
                <a:gdLst/>
                <a:ahLst/>
                <a:cxnLst/>
                <a:rect l="l" t="t" r="r" b="b"/>
                <a:pathLst>
                  <a:path w="4207" h="3474" extrusionOk="0">
                    <a:moveTo>
                      <a:pt x="1507" y="0"/>
                    </a:moveTo>
                    <a:lnTo>
                      <a:pt x="1466" y="63"/>
                    </a:lnTo>
                    <a:lnTo>
                      <a:pt x="1403" y="105"/>
                    </a:lnTo>
                    <a:lnTo>
                      <a:pt x="1298" y="105"/>
                    </a:lnTo>
                    <a:lnTo>
                      <a:pt x="1256" y="126"/>
                    </a:lnTo>
                    <a:lnTo>
                      <a:pt x="1152" y="63"/>
                    </a:lnTo>
                    <a:lnTo>
                      <a:pt x="1068" y="63"/>
                    </a:lnTo>
                    <a:lnTo>
                      <a:pt x="1026" y="105"/>
                    </a:lnTo>
                    <a:lnTo>
                      <a:pt x="880" y="293"/>
                    </a:lnTo>
                    <a:lnTo>
                      <a:pt x="629" y="398"/>
                    </a:lnTo>
                    <a:lnTo>
                      <a:pt x="231" y="503"/>
                    </a:lnTo>
                    <a:lnTo>
                      <a:pt x="252" y="586"/>
                    </a:lnTo>
                    <a:lnTo>
                      <a:pt x="1" y="754"/>
                    </a:lnTo>
                    <a:lnTo>
                      <a:pt x="22" y="1005"/>
                    </a:lnTo>
                    <a:lnTo>
                      <a:pt x="106" y="1067"/>
                    </a:lnTo>
                    <a:lnTo>
                      <a:pt x="189" y="1047"/>
                    </a:lnTo>
                    <a:lnTo>
                      <a:pt x="294" y="1005"/>
                    </a:lnTo>
                    <a:lnTo>
                      <a:pt x="419" y="1151"/>
                    </a:lnTo>
                    <a:lnTo>
                      <a:pt x="566" y="1277"/>
                    </a:lnTo>
                    <a:lnTo>
                      <a:pt x="733" y="1360"/>
                    </a:lnTo>
                    <a:lnTo>
                      <a:pt x="754" y="1486"/>
                    </a:lnTo>
                    <a:lnTo>
                      <a:pt x="901" y="1549"/>
                    </a:lnTo>
                    <a:lnTo>
                      <a:pt x="901" y="1674"/>
                    </a:lnTo>
                    <a:lnTo>
                      <a:pt x="754" y="1779"/>
                    </a:lnTo>
                    <a:lnTo>
                      <a:pt x="754" y="1904"/>
                    </a:lnTo>
                    <a:lnTo>
                      <a:pt x="650" y="1946"/>
                    </a:lnTo>
                    <a:lnTo>
                      <a:pt x="650" y="2114"/>
                    </a:lnTo>
                    <a:lnTo>
                      <a:pt x="754" y="2302"/>
                    </a:lnTo>
                    <a:lnTo>
                      <a:pt x="859" y="2679"/>
                    </a:lnTo>
                    <a:lnTo>
                      <a:pt x="880" y="2846"/>
                    </a:lnTo>
                    <a:lnTo>
                      <a:pt x="1089" y="3034"/>
                    </a:lnTo>
                    <a:lnTo>
                      <a:pt x="1298" y="3097"/>
                    </a:lnTo>
                    <a:lnTo>
                      <a:pt x="1507" y="3160"/>
                    </a:lnTo>
                    <a:lnTo>
                      <a:pt x="1570" y="3327"/>
                    </a:lnTo>
                    <a:lnTo>
                      <a:pt x="1759" y="3348"/>
                    </a:lnTo>
                    <a:lnTo>
                      <a:pt x="1884" y="3306"/>
                    </a:lnTo>
                    <a:lnTo>
                      <a:pt x="2031" y="3348"/>
                    </a:lnTo>
                    <a:lnTo>
                      <a:pt x="2031" y="3474"/>
                    </a:lnTo>
                    <a:lnTo>
                      <a:pt x="2093" y="3432"/>
                    </a:lnTo>
                    <a:lnTo>
                      <a:pt x="2240" y="3139"/>
                    </a:lnTo>
                    <a:lnTo>
                      <a:pt x="2428" y="2992"/>
                    </a:lnTo>
                    <a:lnTo>
                      <a:pt x="2554" y="2992"/>
                    </a:lnTo>
                    <a:lnTo>
                      <a:pt x="2637" y="2846"/>
                    </a:lnTo>
                    <a:lnTo>
                      <a:pt x="2763" y="2846"/>
                    </a:lnTo>
                    <a:lnTo>
                      <a:pt x="3077" y="3055"/>
                    </a:lnTo>
                    <a:lnTo>
                      <a:pt x="3244" y="2951"/>
                    </a:lnTo>
                    <a:lnTo>
                      <a:pt x="3391" y="3034"/>
                    </a:lnTo>
                    <a:lnTo>
                      <a:pt x="3453" y="3202"/>
                    </a:lnTo>
                    <a:lnTo>
                      <a:pt x="3600" y="3202"/>
                    </a:lnTo>
                    <a:lnTo>
                      <a:pt x="3851" y="3327"/>
                    </a:lnTo>
                    <a:lnTo>
                      <a:pt x="3997" y="3139"/>
                    </a:lnTo>
                    <a:lnTo>
                      <a:pt x="4102" y="3202"/>
                    </a:lnTo>
                    <a:lnTo>
                      <a:pt x="4123" y="3264"/>
                    </a:lnTo>
                    <a:lnTo>
                      <a:pt x="4207" y="3139"/>
                    </a:lnTo>
                    <a:lnTo>
                      <a:pt x="4165" y="2930"/>
                    </a:lnTo>
                    <a:lnTo>
                      <a:pt x="4102" y="2679"/>
                    </a:lnTo>
                    <a:lnTo>
                      <a:pt x="3955" y="2637"/>
                    </a:lnTo>
                    <a:lnTo>
                      <a:pt x="3851" y="2386"/>
                    </a:lnTo>
                    <a:lnTo>
                      <a:pt x="3851" y="2114"/>
                    </a:lnTo>
                    <a:lnTo>
                      <a:pt x="3767" y="1967"/>
                    </a:lnTo>
                    <a:lnTo>
                      <a:pt x="3579" y="1863"/>
                    </a:lnTo>
                    <a:lnTo>
                      <a:pt x="3432" y="1695"/>
                    </a:lnTo>
                    <a:lnTo>
                      <a:pt x="3328" y="1423"/>
                    </a:lnTo>
                    <a:lnTo>
                      <a:pt x="3139" y="1319"/>
                    </a:lnTo>
                    <a:lnTo>
                      <a:pt x="2909" y="1235"/>
                    </a:lnTo>
                    <a:lnTo>
                      <a:pt x="2867" y="1109"/>
                    </a:lnTo>
                    <a:lnTo>
                      <a:pt x="2763" y="1067"/>
                    </a:lnTo>
                    <a:lnTo>
                      <a:pt x="2554" y="1067"/>
                    </a:lnTo>
                    <a:lnTo>
                      <a:pt x="2323" y="1047"/>
                    </a:lnTo>
                    <a:lnTo>
                      <a:pt x="2240" y="963"/>
                    </a:lnTo>
                    <a:lnTo>
                      <a:pt x="2177" y="900"/>
                    </a:lnTo>
                    <a:lnTo>
                      <a:pt x="2135" y="733"/>
                    </a:lnTo>
                    <a:lnTo>
                      <a:pt x="2010" y="649"/>
                    </a:lnTo>
                    <a:lnTo>
                      <a:pt x="1759" y="272"/>
                    </a:lnTo>
                    <a:lnTo>
                      <a:pt x="1675" y="84"/>
                    </a:lnTo>
                    <a:lnTo>
                      <a:pt x="159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02" name="Google Shape;702;p35"/>
              <p:cNvSpPr/>
              <p:nvPr/>
            </p:nvSpPr>
            <p:spPr>
              <a:xfrm>
                <a:off x="4252775" y="2586800"/>
                <a:ext cx="70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796" extrusionOk="0">
                    <a:moveTo>
                      <a:pt x="2240" y="0"/>
                    </a:moveTo>
                    <a:cubicBezTo>
                      <a:pt x="2240" y="0"/>
                      <a:pt x="1717" y="230"/>
                      <a:pt x="1612" y="230"/>
                    </a:cubicBezTo>
                    <a:cubicBezTo>
                      <a:pt x="1507" y="230"/>
                      <a:pt x="1382" y="105"/>
                      <a:pt x="1382" y="105"/>
                    </a:cubicBezTo>
                    <a:lnTo>
                      <a:pt x="733" y="126"/>
                    </a:lnTo>
                    <a:lnTo>
                      <a:pt x="754" y="293"/>
                    </a:lnTo>
                    <a:cubicBezTo>
                      <a:pt x="775" y="419"/>
                      <a:pt x="231" y="419"/>
                      <a:pt x="22" y="419"/>
                    </a:cubicBezTo>
                    <a:lnTo>
                      <a:pt x="22" y="439"/>
                    </a:lnTo>
                    <a:lnTo>
                      <a:pt x="1" y="481"/>
                    </a:lnTo>
                    <a:lnTo>
                      <a:pt x="85" y="481"/>
                    </a:lnTo>
                    <a:lnTo>
                      <a:pt x="105" y="586"/>
                    </a:lnTo>
                    <a:lnTo>
                      <a:pt x="189" y="586"/>
                    </a:lnTo>
                    <a:lnTo>
                      <a:pt x="231" y="502"/>
                    </a:lnTo>
                    <a:lnTo>
                      <a:pt x="398" y="544"/>
                    </a:lnTo>
                    <a:lnTo>
                      <a:pt x="461" y="544"/>
                    </a:lnTo>
                    <a:lnTo>
                      <a:pt x="545" y="460"/>
                    </a:lnTo>
                    <a:lnTo>
                      <a:pt x="649" y="502"/>
                    </a:lnTo>
                    <a:lnTo>
                      <a:pt x="880" y="711"/>
                    </a:lnTo>
                    <a:lnTo>
                      <a:pt x="984" y="732"/>
                    </a:lnTo>
                    <a:lnTo>
                      <a:pt x="1173" y="691"/>
                    </a:lnTo>
                    <a:lnTo>
                      <a:pt x="1424" y="628"/>
                    </a:lnTo>
                    <a:lnTo>
                      <a:pt x="1507" y="649"/>
                    </a:lnTo>
                    <a:lnTo>
                      <a:pt x="1821" y="649"/>
                    </a:lnTo>
                    <a:lnTo>
                      <a:pt x="1863" y="691"/>
                    </a:lnTo>
                    <a:lnTo>
                      <a:pt x="1863" y="586"/>
                    </a:lnTo>
                    <a:lnTo>
                      <a:pt x="2072" y="502"/>
                    </a:lnTo>
                    <a:lnTo>
                      <a:pt x="2386" y="691"/>
                    </a:lnTo>
                    <a:lnTo>
                      <a:pt x="2595" y="691"/>
                    </a:lnTo>
                    <a:lnTo>
                      <a:pt x="2805" y="795"/>
                    </a:lnTo>
                    <a:lnTo>
                      <a:pt x="2826" y="586"/>
                    </a:lnTo>
                    <a:lnTo>
                      <a:pt x="2742" y="481"/>
                    </a:lnTo>
                    <a:lnTo>
                      <a:pt x="2595" y="377"/>
                    </a:lnTo>
                    <a:lnTo>
                      <a:pt x="2637" y="188"/>
                    </a:lnTo>
                    <a:cubicBezTo>
                      <a:pt x="2628" y="188"/>
                      <a:pt x="2594" y="197"/>
                      <a:pt x="2555" y="197"/>
                    </a:cubicBezTo>
                    <a:cubicBezTo>
                      <a:pt x="2507" y="197"/>
                      <a:pt x="2451" y="184"/>
                      <a:pt x="2428" y="126"/>
                    </a:cubicBezTo>
                    <a:cubicBezTo>
                      <a:pt x="2386" y="21"/>
                      <a:pt x="2240" y="0"/>
                      <a:pt x="2240" y="0"/>
                    </a:cubicBez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03" name="Google Shape;703;p35"/>
              <p:cNvSpPr/>
              <p:nvPr/>
            </p:nvSpPr>
            <p:spPr>
              <a:xfrm>
                <a:off x="4298825" y="2603000"/>
                <a:ext cx="262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06" fill="none" extrusionOk="0">
                    <a:moveTo>
                      <a:pt x="105" y="1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466269"/>
              </a:solidFill>
              <a:ln w="25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04" name="Google Shape;704;p35"/>
              <p:cNvSpPr/>
              <p:nvPr/>
            </p:nvSpPr>
            <p:spPr>
              <a:xfrm>
                <a:off x="4949025" y="2811200"/>
                <a:ext cx="44475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047" extrusionOk="0">
                    <a:moveTo>
                      <a:pt x="753" y="0"/>
                    </a:moveTo>
                    <a:lnTo>
                      <a:pt x="586" y="21"/>
                    </a:lnTo>
                    <a:lnTo>
                      <a:pt x="314" y="189"/>
                    </a:lnTo>
                    <a:lnTo>
                      <a:pt x="188" y="440"/>
                    </a:lnTo>
                    <a:lnTo>
                      <a:pt x="63" y="502"/>
                    </a:lnTo>
                    <a:lnTo>
                      <a:pt x="63" y="628"/>
                    </a:lnTo>
                    <a:lnTo>
                      <a:pt x="0" y="733"/>
                    </a:lnTo>
                    <a:lnTo>
                      <a:pt x="105" y="921"/>
                    </a:lnTo>
                    <a:lnTo>
                      <a:pt x="314" y="942"/>
                    </a:lnTo>
                    <a:lnTo>
                      <a:pt x="398" y="879"/>
                    </a:lnTo>
                    <a:lnTo>
                      <a:pt x="691" y="1046"/>
                    </a:lnTo>
                    <a:lnTo>
                      <a:pt x="837" y="1046"/>
                    </a:lnTo>
                    <a:lnTo>
                      <a:pt x="942" y="921"/>
                    </a:lnTo>
                    <a:lnTo>
                      <a:pt x="1067" y="879"/>
                    </a:lnTo>
                    <a:lnTo>
                      <a:pt x="1172" y="942"/>
                    </a:lnTo>
                    <a:lnTo>
                      <a:pt x="1381" y="879"/>
                    </a:lnTo>
                    <a:lnTo>
                      <a:pt x="1549" y="921"/>
                    </a:lnTo>
                    <a:lnTo>
                      <a:pt x="1779" y="837"/>
                    </a:lnTo>
                    <a:lnTo>
                      <a:pt x="1779" y="733"/>
                    </a:lnTo>
                    <a:lnTo>
                      <a:pt x="1779" y="565"/>
                    </a:lnTo>
                    <a:lnTo>
                      <a:pt x="1590" y="502"/>
                    </a:lnTo>
                    <a:lnTo>
                      <a:pt x="1590" y="398"/>
                    </a:lnTo>
                    <a:lnTo>
                      <a:pt x="1632" y="230"/>
                    </a:lnTo>
                    <a:lnTo>
                      <a:pt x="1590" y="230"/>
                    </a:lnTo>
                    <a:lnTo>
                      <a:pt x="1528" y="126"/>
                    </a:lnTo>
                    <a:lnTo>
                      <a:pt x="1360" y="105"/>
                    </a:lnTo>
                    <a:lnTo>
                      <a:pt x="1214" y="189"/>
                    </a:lnTo>
                    <a:lnTo>
                      <a:pt x="1109" y="126"/>
                    </a:lnTo>
                    <a:lnTo>
                      <a:pt x="837" y="105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05" name="Google Shape;705;p35"/>
              <p:cNvSpPr/>
              <p:nvPr/>
            </p:nvSpPr>
            <p:spPr>
              <a:xfrm>
                <a:off x="3967175" y="2589925"/>
                <a:ext cx="3507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1194" extrusionOk="0">
                    <a:moveTo>
                      <a:pt x="900" y="1"/>
                    </a:moveTo>
                    <a:lnTo>
                      <a:pt x="754" y="42"/>
                    </a:lnTo>
                    <a:lnTo>
                      <a:pt x="628" y="42"/>
                    </a:lnTo>
                    <a:lnTo>
                      <a:pt x="419" y="84"/>
                    </a:lnTo>
                    <a:lnTo>
                      <a:pt x="314" y="168"/>
                    </a:lnTo>
                    <a:lnTo>
                      <a:pt x="210" y="189"/>
                    </a:lnTo>
                    <a:lnTo>
                      <a:pt x="42" y="273"/>
                    </a:lnTo>
                    <a:lnTo>
                      <a:pt x="63" y="356"/>
                    </a:lnTo>
                    <a:lnTo>
                      <a:pt x="21" y="398"/>
                    </a:lnTo>
                    <a:lnTo>
                      <a:pt x="21" y="377"/>
                    </a:lnTo>
                    <a:lnTo>
                      <a:pt x="1" y="586"/>
                    </a:lnTo>
                    <a:lnTo>
                      <a:pt x="21" y="796"/>
                    </a:lnTo>
                    <a:lnTo>
                      <a:pt x="126" y="942"/>
                    </a:lnTo>
                    <a:lnTo>
                      <a:pt x="168" y="1089"/>
                    </a:lnTo>
                    <a:lnTo>
                      <a:pt x="314" y="1193"/>
                    </a:lnTo>
                    <a:lnTo>
                      <a:pt x="314" y="1151"/>
                    </a:lnTo>
                    <a:lnTo>
                      <a:pt x="524" y="1026"/>
                    </a:lnTo>
                    <a:lnTo>
                      <a:pt x="691" y="984"/>
                    </a:lnTo>
                    <a:lnTo>
                      <a:pt x="691" y="921"/>
                    </a:lnTo>
                    <a:lnTo>
                      <a:pt x="837" y="838"/>
                    </a:lnTo>
                    <a:lnTo>
                      <a:pt x="1110" y="879"/>
                    </a:lnTo>
                    <a:lnTo>
                      <a:pt x="1256" y="796"/>
                    </a:lnTo>
                    <a:lnTo>
                      <a:pt x="1361" y="775"/>
                    </a:lnTo>
                    <a:lnTo>
                      <a:pt x="1402" y="712"/>
                    </a:lnTo>
                    <a:lnTo>
                      <a:pt x="1402" y="607"/>
                    </a:lnTo>
                    <a:lnTo>
                      <a:pt x="1382" y="461"/>
                    </a:lnTo>
                    <a:lnTo>
                      <a:pt x="1214" y="189"/>
                    </a:lnTo>
                    <a:lnTo>
                      <a:pt x="984" y="1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06" name="Google Shape;706;p35"/>
              <p:cNvSpPr/>
              <p:nvPr/>
            </p:nvSpPr>
            <p:spPr>
              <a:xfrm>
                <a:off x="3938400" y="2522975"/>
                <a:ext cx="5862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3077" extrusionOk="0">
                    <a:moveTo>
                      <a:pt x="461" y="0"/>
                    </a:moveTo>
                    <a:lnTo>
                      <a:pt x="336" y="105"/>
                    </a:lnTo>
                    <a:lnTo>
                      <a:pt x="315" y="147"/>
                    </a:lnTo>
                    <a:lnTo>
                      <a:pt x="210" y="147"/>
                    </a:lnTo>
                    <a:lnTo>
                      <a:pt x="64" y="210"/>
                    </a:lnTo>
                    <a:lnTo>
                      <a:pt x="1" y="272"/>
                    </a:lnTo>
                    <a:lnTo>
                      <a:pt x="22" y="314"/>
                    </a:lnTo>
                    <a:lnTo>
                      <a:pt x="64" y="461"/>
                    </a:lnTo>
                    <a:lnTo>
                      <a:pt x="105" y="628"/>
                    </a:lnTo>
                    <a:lnTo>
                      <a:pt x="168" y="670"/>
                    </a:lnTo>
                    <a:lnTo>
                      <a:pt x="273" y="691"/>
                    </a:lnTo>
                    <a:lnTo>
                      <a:pt x="273" y="754"/>
                    </a:lnTo>
                    <a:lnTo>
                      <a:pt x="231" y="754"/>
                    </a:lnTo>
                    <a:lnTo>
                      <a:pt x="105" y="775"/>
                    </a:lnTo>
                    <a:lnTo>
                      <a:pt x="126" y="879"/>
                    </a:lnTo>
                    <a:lnTo>
                      <a:pt x="147" y="900"/>
                    </a:lnTo>
                    <a:lnTo>
                      <a:pt x="210" y="879"/>
                    </a:lnTo>
                    <a:lnTo>
                      <a:pt x="273" y="879"/>
                    </a:lnTo>
                    <a:lnTo>
                      <a:pt x="252" y="1047"/>
                    </a:lnTo>
                    <a:lnTo>
                      <a:pt x="147" y="1193"/>
                    </a:lnTo>
                    <a:lnTo>
                      <a:pt x="147" y="1277"/>
                    </a:lnTo>
                    <a:lnTo>
                      <a:pt x="315" y="1402"/>
                    </a:lnTo>
                    <a:lnTo>
                      <a:pt x="419" y="1423"/>
                    </a:lnTo>
                    <a:lnTo>
                      <a:pt x="461" y="1486"/>
                    </a:lnTo>
                    <a:lnTo>
                      <a:pt x="440" y="1570"/>
                    </a:lnTo>
                    <a:lnTo>
                      <a:pt x="336" y="1507"/>
                    </a:lnTo>
                    <a:lnTo>
                      <a:pt x="273" y="1528"/>
                    </a:lnTo>
                    <a:lnTo>
                      <a:pt x="273" y="1674"/>
                    </a:lnTo>
                    <a:lnTo>
                      <a:pt x="419" y="1821"/>
                    </a:lnTo>
                    <a:lnTo>
                      <a:pt x="356" y="1842"/>
                    </a:lnTo>
                    <a:lnTo>
                      <a:pt x="482" y="1988"/>
                    </a:lnTo>
                    <a:lnTo>
                      <a:pt x="482" y="2051"/>
                    </a:lnTo>
                    <a:lnTo>
                      <a:pt x="545" y="2135"/>
                    </a:lnTo>
                    <a:lnTo>
                      <a:pt x="670" y="2135"/>
                    </a:lnTo>
                    <a:lnTo>
                      <a:pt x="754" y="2218"/>
                    </a:lnTo>
                    <a:lnTo>
                      <a:pt x="900" y="2239"/>
                    </a:lnTo>
                    <a:lnTo>
                      <a:pt x="900" y="2365"/>
                    </a:lnTo>
                    <a:lnTo>
                      <a:pt x="838" y="2448"/>
                    </a:lnTo>
                    <a:lnTo>
                      <a:pt x="796" y="2511"/>
                    </a:lnTo>
                    <a:lnTo>
                      <a:pt x="859" y="2532"/>
                    </a:lnTo>
                    <a:lnTo>
                      <a:pt x="942" y="2658"/>
                    </a:lnTo>
                    <a:lnTo>
                      <a:pt x="984" y="2658"/>
                    </a:lnTo>
                    <a:lnTo>
                      <a:pt x="1089" y="2741"/>
                    </a:lnTo>
                    <a:lnTo>
                      <a:pt x="1152" y="2846"/>
                    </a:lnTo>
                    <a:lnTo>
                      <a:pt x="1152" y="2992"/>
                    </a:lnTo>
                    <a:lnTo>
                      <a:pt x="1172" y="3076"/>
                    </a:lnTo>
                    <a:lnTo>
                      <a:pt x="1214" y="3034"/>
                    </a:lnTo>
                    <a:lnTo>
                      <a:pt x="1193" y="2951"/>
                    </a:lnTo>
                    <a:lnTo>
                      <a:pt x="1361" y="2867"/>
                    </a:lnTo>
                    <a:lnTo>
                      <a:pt x="1465" y="2846"/>
                    </a:lnTo>
                    <a:lnTo>
                      <a:pt x="1570" y="2762"/>
                    </a:lnTo>
                    <a:lnTo>
                      <a:pt x="1779" y="2720"/>
                    </a:lnTo>
                    <a:lnTo>
                      <a:pt x="1905" y="2720"/>
                    </a:lnTo>
                    <a:lnTo>
                      <a:pt x="2051" y="2679"/>
                    </a:lnTo>
                    <a:lnTo>
                      <a:pt x="2135" y="2679"/>
                    </a:lnTo>
                    <a:lnTo>
                      <a:pt x="2198" y="2574"/>
                    </a:lnTo>
                    <a:lnTo>
                      <a:pt x="2114" y="2469"/>
                    </a:lnTo>
                    <a:lnTo>
                      <a:pt x="2093" y="2365"/>
                    </a:lnTo>
                    <a:lnTo>
                      <a:pt x="2302" y="2197"/>
                    </a:lnTo>
                    <a:lnTo>
                      <a:pt x="2344" y="2051"/>
                    </a:lnTo>
                    <a:lnTo>
                      <a:pt x="2261" y="1925"/>
                    </a:lnTo>
                    <a:lnTo>
                      <a:pt x="2093" y="1737"/>
                    </a:lnTo>
                    <a:lnTo>
                      <a:pt x="2030" y="1507"/>
                    </a:lnTo>
                    <a:lnTo>
                      <a:pt x="2114" y="1423"/>
                    </a:lnTo>
                    <a:lnTo>
                      <a:pt x="2093" y="1319"/>
                    </a:lnTo>
                    <a:lnTo>
                      <a:pt x="2051" y="1193"/>
                    </a:lnTo>
                    <a:lnTo>
                      <a:pt x="2030" y="1109"/>
                    </a:lnTo>
                    <a:lnTo>
                      <a:pt x="2135" y="984"/>
                    </a:lnTo>
                    <a:lnTo>
                      <a:pt x="1926" y="963"/>
                    </a:lnTo>
                    <a:lnTo>
                      <a:pt x="1842" y="1088"/>
                    </a:lnTo>
                    <a:lnTo>
                      <a:pt x="1737" y="1005"/>
                    </a:lnTo>
                    <a:lnTo>
                      <a:pt x="1633" y="1047"/>
                    </a:lnTo>
                    <a:lnTo>
                      <a:pt x="1591" y="963"/>
                    </a:lnTo>
                    <a:lnTo>
                      <a:pt x="1382" y="879"/>
                    </a:lnTo>
                    <a:lnTo>
                      <a:pt x="1361" y="837"/>
                    </a:lnTo>
                    <a:lnTo>
                      <a:pt x="1424" y="691"/>
                    </a:lnTo>
                    <a:lnTo>
                      <a:pt x="1277" y="565"/>
                    </a:lnTo>
                    <a:lnTo>
                      <a:pt x="1110" y="482"/>
                    </a:lnTo>
                    <a:lnTo>
                      <a:pt x="1089" y="377"/>
                    </a:lnTo>
                    <a:lnTo>
                      <a:pt x="900" y="168"/>
                    </a:lnTo>
                    <a:lnTo>
                      <a:pt x="880" y="105"/>
                    </a:lnTo>
                    <a:lnTo>
                      <a:pt x="754" y="63"/>
                    </a:lnTo>
                    <a:lnTo>
                      <a:pt x="670" y="42"/>
                    </a:lnTo>
                    <a:lnTo>
                      <a:pt x="566" y="2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466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07" name="Google Shape;707;p35"/>
            <p:cNvSpPr/>
            <p:nvPr/>
          </p:nvSpPr>
          <p:spPr>
            <a:xfrm>
              <a:off x="2932475" y="1588500"/>
              <a:ext cx="3076977" cy="3076977"/>
            </a:xfrm>
            <a:custGeom>
              <a:avLst/>
              <a:gdLst/>
              <a:ahLst/>
              <a:cxnLst/>
              <a:rect l="l" t="t" r="r" b="b"/>
              <a:pathLst>
                <a:path w="82670" h="82670" extrusionOk="0">
                  <a:moveTo>
                    <a:pt x="41343" y="500"/>
                  </a:moveTo>
                  <a:cubicBezTo>
                    <a:pt x="63828" y="500"/>
                    <a:pt x="82170" y="18842"/>
                    <a:pt x="82170" y="41328"/>
                  </a:cubicBezTo>
                  <a:cubicBezTo>
                    <a:pt x="82170" y="63889"/>
                    <a:pt x="63828" y="82155"/>
                    <a:pt x="41343" y="82155"/>
                  </a:cubicBezTo>
                  <a:cubicBezTo>
                    <a:pt x="18842" y="82155"/>
                    <a:pt x="515" y="63889"/>
                    <a:pt x="515" y="41328"/>
                  </a:cubicBezTo>
                  <a:cubicBezTo>
                    <a:pt x="515" y="18842"/>
                    <a:pt x="18842" y="500"/>
                    <a:pt x="41343" y="500"/>
                  </a:cubicBezTo>
                  <a:close/>
                  <a:moveTo>
                    <a:pt x="41343" y="1"/>
                  </a:moveTo>
                  <a:cubicBezTo>
                    <a:pt x="18524" y="1"/>
                    <a:pt x="0" y="18525"/>
                    <a:pt x="0" y="41328"/>
                  </a:cubicBezTo>
                  <a:cubicBezTo>
                    <a:pt x="0" y="64146"/>
                    <a:pt x="18524" y="82669"/>
                    <a:pt x="41343" y="82669"/>
                  </a:cubicBezTo>
                  <a:cubicBezTo>
                    <a:pt x="64146" y="82669"/>
                    <a:pt x="82669" y="64146"/>
                    <a:pt x="82669" y="41328"/>
                  </a:cubicBezTo>
                  <a:cubicBezTo>
                    <a:pt x="82669" y="18525"/>
                    <a:pt x="64146" y="1"/>
                    <a:pt x="41343" y="1"/>
                  </a:cubicBezTo>
                  <a:close/>
                </a:path>
              </a:pathLst>
            </a:custGeom>
            <a:solidFill>
              <a:srgbClr val="434343"/>
            </a:solidFill>
            <a:ln w="19050" cap="flat" cmpd="sng">
              <a:solidFill>
                <a:srgbClr val="46626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35"/>
            <p:cNvSpPr/>
            <p:nvPr/>
          </p:nvSpPr>
          <p:spPr>
            <a:xfrm>
              <a:off x="3101309" y="1757371"/>
              <a:ext cx="2739280" cy="2739280"/>
            </a:xfrm>
            <a:custGeom>
              <a:avLst/>
              <a:gdLst/>
              <a:ahLst/>
              <a:cxnLst/>
              <a:rect l="l" t="t" r="r" b="b"/>
              <a:pathLst>
                <a:path w="73597" h="73597" extrusionOk="0">
                  <a:moveTo>
                    <a:pt x="36807" y="2525"/>
                  </a:moveTo>
                  <a:cubicBezTo>
                    <a:pt x="55708" y="2525"/>
                    <a:pt x="71072" y="17889"/>
                    <a:pt x="71072" y="36791"/>
                  </a:cubicBezTo>
                  <a:cubicBezTo>
                    <a:pt x="71072" y="55692"/>
                    <a:pt x="55708" y="71071"/>
                    <a:pt x="36807" y="71071"/>
                  </a:cubicBezTo>
                  <a:cubicBezTo>
                    <a:pt x="17905" y="71071"/>
                    <a:pt x="2526" y="55692"/>
                    <a:pt x="2526" y="36791"/>
                  </a:cubicBezTo>
                  <a:cubicBezTo>
                    <a:pt x="2526" y="17889"/>
                    <a:pt x="17905" y="2525"/>
                    <a:pt x="36807" y="2525"/>
                  </a:cubicBezTo>
                  <a:close/>
                  <a:moveTo>
                    <a:pt x="36807" y="0"/>
                  </a:moveTo>
                  <a:cubicBezTo>
                    <a:pt x="16514" y="0"/>
                    <a:pt x="1" y="16513"/>
                    <a:pt x="1" y="36791"/>
                  </a:cubicBezTo>
                  <a:cubicBezTo>
                    <a:pt x="1" y="57083"/>
                    <a:pt x="16514" y="73596"/>
                    <a:pt x="36807" y="73596"/>
                  </a:cubicBezTo>
                  <a:cubicBezTo>
                    <a:pt x="57084" y="73596"/>
                    <a:pt x="73597" y="57083"/>
                    <a:pt x="73597" y="36791"/>
                  </a:cubicBezTo>
                  <a:cubicBezTo>
                    <a:pt x="73597" y="16513"/>
                    <a:pt x="57084" y="0"/>
                    <a:pt x="36807" y="0"/>
                  </a:cubicBezTo>
                  <a:close/>
                </a:path>
              </a:pathLst>
            </a:custGeom>
            <a:solidFill>
              <a:srgbClr val="E6B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35"/>
            <p:cNvSpPr/>
            <p:nvPr/>
          </p:nvSpPr>
          <p:spPr>
            <a:xfrm>
              <a:off x="3345589" y="2001056"/>
              <a:ext cx="2251326" cy="2251326"/>
            </a:xfrm>
            <a:custGeom>
              <a:avLst/>
              <a:gdLst/>
              <a:ahLst/>
              <a:cxnLst/>
              <a:rect l="l" t="t" r="r" b="b"/>
              <a:pathLst>
                <a:path w="60487" h="60487" extrusionOk="0">
                  <a:moveTo>
                    <a:pt x="30244" y="515"/>
                  </a:moveTo>
                  <a:cubicBezTo>
                    <a:pt x="46620" y="515"/>
                    <a:pt x="59972" y="13867"/>
                    <a:pt x="59972" y="30244"/>
                  </a:cubicBezTo>
                  <a:cubicBezTo>
                    <a:pt x="59972" y="46635"/>
                    <a:pt x="46620" y="59987"/>
                    <a:pt x="30244" y="59987"/>
                  </a:cubicBezTo>
                  <a:cubicBezTo>
                    <a:pt x="13852" y="59987"/>
                    <a:pt x="500" y="46635"/>
                    <a:pt x="500" y="30244"/>
                  </a:cubicBezTo>
                  <a:cubicBezTo>
                    <a:pt x="500" y="13867"/>
                    <a:pt x="13852" y="515"/>
                    <a:pt x="30244" y="515"/>
                  </a:cubicBezTo>
                  <a:close/>
                  <a:moveTo>
                    <a:pt x="30244" y="1"/>
                  </a:moveTo>
                  <a:cubicBezTo>
                    <a:pt x="13549" y="1"/>
                    <a:pt x="1" y="13610"/>
                    <a:pt x="1" y="30244"/>
                  </a:cubicBezTo>
                  <a:cubicBezTo>
                    <a:pt x="1" y="46938"/>
                    <a:pt x="13549" y="60486"/>
                    <a:pt x="30244" y="60486"/>
                  </a:cubicBezTo>
                  <a:cubicBezTo>
                    <a:pt x="46938" y="60486"/>
                    <a:pt x="60486" y="46938"/>
                    <a:pt x="60486" y="30244"/>
                  </a:cubicBezTo>
                  <a:cubicBezTo>
                    <a:pt x="60486" y="13610"/>
                    <a:pt x="46938" y="1"/>
                    <a:pt x="30244" y="1"/>
                  </a:cubicBezTo>
                  <a:close/>
                </a:path>
              </a:pathLst>
            </a:custGeom>
            <a:solidFill>
              <a:srgbClr val="466269"/>
            </a:solidFill>
            <a:ln w="19050" cap="flat" cmpd="sng">
              <a:solidFill>
                <a:srgbClr val="46626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oogle Shape;714;p36"/>
          <p:cNvGrpSpPr/>
          <p:nvPr/>
        </p:nvGrpSpPr>
        <p:grpSpPr>
          <a:xfrm>
            <a:off x="1955725" y="1791475"/>
            <a:ext cx="5161000" cy="1909525"/>
            <a:chOff x="1955725" y="1553075"/>
            <a:chExt cx="5161000" cy="1909525"/>
          </a:xfrm>
        </p:grpSpPr>
        <p:grpSp>
          <p:nvGrpSpPr>
            <p:cNvPr id="715" name="Google Shape;715;p36"/>
            <p:cNvGrpSpPr/>
            <p:nvPr/>
          </p:nvGrpSpPr>
          <p:grpSpPr>
            <a:xfrm>
              <a:off x="1955725" y="1553075"/>
              <a:ext cx="5161000" cy="1909525"/>
              <a:chOff x="1955725" y="1553075"/>
              <a:chExt cx="5161000" cy="1909525"/>
            </a:xfrm>
          </p:grpSpPr>
          <p:sp>
            <p:nvSpPr>
              <p:cNvPr id="716" name="Google Shape;716;p36"/>
              <p:cNvSpPr/>
              <p:nvPr/>
            </p:nvSpPr>
            <p:spPr>
              <a:xfrm>
                <a:off x="3898125" y="1553075"/>
                <a:ext cx="1276200" cy="577800"/>
              </a:xfrm>
              <a:prstGeom prst="rect">
                <a:avLst/>
              </a:prstGeom>
              <a:solidFill>
                <a:srgbClr val="466269"/>
              </a:solidFill>
              <a:ln w="19050" cap="flat" cmpd="sng">
                <a:solidFill>
                  <a:srgbClr val="46626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7" name="Google Shape;717;p36"/>
              <p:cNvSpPr/>
              <p:nvPr/>
            </p:nvSpPr>
            <p:spPr>
              <a:xfrm>
                <a:off x="3898125" y="2884800"/>
                <a:ext cx="1276200" cy="577800"/>
              </a:xfrm>
              <a:prstGeom prst="rect">
                <a:avLst/>
              </a:prstGeom>
              <a:solidFill>
                <a:srgbClr val="466269"/>
              </a:solidFill>
              <a:ln w="19050" cap="flat" cmpd="sng">
                <a:solidFill>
                  <a:srgbClr val="46626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8" name="Google Shape;718;p36"/>
              <p:cNvSpPr/>
              <p:nvPr/>
            </p:nvSpPr>
            <p:spPr>
              <a:xfrm>
                <a:off x="5840525" y="2884800"/>
                <a:ext cx="1276200" cy="577800"/>
              </a:xfrm>
              <a:prstGeom prst="rect">
                <a:avLst/>
              </a:prstGeom>
              <a:solidFill>
                <a:srgbClr val="466269"/>
              </a:solidFill>
              <a:ln w="19050" cap="flat" cmpd="sng">
                <a:solidFill>
                  <a:srgbClr val="46626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9" name="Google Shape;719;p36"/>
              <p:cNvSpPr/>
              <p:nvPr/>
            </p:nvSpPr>
            <p:spPr>
              <a:xfrm>
                <a:off x="1955725" y="2884800"/>
                <a:ext cx="1276200" cy="577800"/>
              </a:xfrm>
              <a:prstGeom prst="rect">
                <a:avLst/>
              </a:prstGeom>
              <a:solidFill>
                <a:srgbClr val="466269"/>
              </a:solidFill>
              <a:ln w="19050" cap="flat" cmpd="sng">
                <a:solidFill>
                  <a:srgbClr val="46626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cxnSp>
            <p:nvCxnSpPr>
              <p:cNvPr id="720" name="Google Shape;720;p36"/>
              <p:cNvCxnSpPr>
                <a:stCxn id="716" idx="2"/>
                <a:endCxn id="717" idx="0"/>
              </p:cNvCxnSpPr>
              <p:nvPr/>
            </p:nvCxnSpPr>
            <p:spPr>
              <a:xfrm rot="-5400000" flipH="1">
                <a:off x="4159575" y="2507525"/>
                <a:ext cx="753900" cy="600"/>
              </a:xfrm>
              <a:prstGeom prst="bentConnector3">
                <a:avLst>
                  <a:gd name="adj1" fmla="val 50002"/>
                </a:avLst>
              </a:prstGeom>
              <a:noFill/>
              <a:ln w="19050" cap="flat" cmpd="sng">
                <a:solidFill>
                  <a:srgbClr val="466269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1" name="Google Shape;721;p36"/>
              <p:cNvCxnSpPr>
                <a:stCxn id="719" idx="0"/>
              </p:cNvCxnSpPr>
              <p:nvPr/>
            </p:nvCxnSpPr>
            <p:spPr>
              <a:xfrm rot="-5400000">
                <a:off x="3379225" y="1720200"/>
                <a:ext cx="379200" cy="1950000"/>
              </a:xfrm>
              <a:prstGeom prst="bentConnector2">
                <a:avLst/>
              </a:prstGeom>
              <a:noFill/>
              <a:ln w="19050" cap="flat" cmpd="sng">
                <a:solidFill>
                  <a:srgbClr val="466269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2" name="Google Shape;722;p36"/>
              <p:cNvCxnSpPr>
                <a:stCxn id="718" idx="0"/>
              </p:cNvCxnSpPr>
              <p:nvPr/>
            </p:nvCxnSpPr>
            <p:spPr>
              <a:xfrm rot="5400000" flipH="1">
                <a:off x="5307725" y="1713900"/>
                <a:ext cx="379200" cy="1962600"/>
              </a:xfrm>
              <a:prstGeom prst="bentConnector2">
                <a:avLst/>
              </a:prstGeom>
              <a:noFill/>
              <a:ln w="19050" cap="flat" cmpd="sng">
                <a:solidFill>
                  <a:srgbClr val="466269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3" name="Google Shape;723;p36"/>
            <p:cNvGrpSpPr/>
            <p:nvPr/>
          </p:nvGrpSpPr>
          <p:grpSpPr>
            <a:xfrm>
              <a:off x="2447190" y="3023824"/>
              <a:ext cx="4202344" cy="305094"/>
              <a:chOff x="2447190" y="3023824"/>
              <a:chExt cx="4202344" cy="305094"/>
            </a:xfrm>
          </p:grpSpPr>
          <p:grpSp>
            <p:nvGrpSpPr>
              <p:cNvPr id="724" name="Google Shape;724;p36"/>
              <p:cNvGrpSpPr/>
              <p:nvPr/>
            </p:nvGrpSpPr>
            <p:grpSpPr>
              <a:xfrm>
                <a:off x="6307714" y="3094185"/>
                <a:ext cx="341820" cy="164379"/>
                <a:chOff x="5956439" y="3720197"/>
                <a:chExt cx="341820" cy="164379"/>
              </a:xfrm>
            </p:grpSpPr>
            <p:grpSp>
              <p:nvGrpSpPr>
                <p:cNvPr id="725" name="Google Shape;725;p36"/>
                <p:cNvGrpSpPr/>
                <p:nvPr/>
              </p:nvGrpSpPr>
              <p:grpSpPr>
                <a:xfrm>
                  <a:off x="5956439" y="3720197"/>
                  <a:ext cx="341820" cy="79765"/>
                  <a:chOff x="-21298675" y="3013050"/>
                  <a:chExt cx="306400" cy="71500"/>
                </a:xfrm>
              </p:grpSpPr>
              <p:sp>
                <p:nvSpPr>
                  <p:cNvPr id="726" name="Google Shape;726;p36"/>
                  <p:cNvSpPr/>
                  <p:nvPr/>
                </p:nvSpPr>
                <p:spPr>
                  <a:xfrm>
                    <a:off x="-21298675" y="3049275"/>
                    <a:ext cx="306400" cy="3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56" h="1411" extrusionOk="0">
                        <a:moveTo>
                          <a:pt x="1832" y="0"/>
                        </a:moveTo>
                        <a:cubicBezTo>
                          <a:pt x="1379" y="0"/>
                          <a:pt x="930" y="126"/>
                          <a:pt x="567" y="378"/>
                        </a:cubicBezTo>
                        <a:cubicBezTo>
                          <a:pt x="473" y="441"/>
                          <a:pt x="347" y="505"/>
                          <a:pt x="284" y="536"/>
                        </a:cubicBezTo>
                        <a:cubicBezTo>
                          <a:pt x="95" y="631"/>
                          <a:pt x="0" y="820"/>
                          <a:pt x="95" y="1009"/>
                        </a:cubicBezTo>
                        <a:cubicBezTo>
                          <a:pt x="143" y="1176"/>
                          <a:pt x="263" y="1252"/>
                          <a:pt x="414" y="1252"/>
                        </a:cubicBezTo>
                        <a:cubicBezTo>
                          <a:pt x="462" y="1252"/>
                          <a:pt x="514" y="1244"/>
                          <a:pt x="567" y="1229"/>
                        </a:cubicBezTo>
                        <a:cubicBezTo>
                          <a:pt x="725" y="1166"/>
                          <a:pt x="819" y="1103"/>
                          <a:pt x="946" y="1009"/>
                        </a:cubicBezTo>
                        <a:cubicBezTo>
                          <a:pt x="1198" y="835"/>
                          <a:pt x="1505" y="749"/>
                          <a:pt x="1816" y="749"/>
                        </a:cubicBezTo>
                        <a:cubicBezTo>
                          <a:pt x="2127" y="749"/>
                          <a:pt x="2442" y="835"/>
                          <a:pt x="2710" y="1009"/>
                        </a:cubicBezTo>
                        <a:cubicBezTo>
                          <a:pt x="3104" y="1276"/>
                          <a:pt x="3553" y="1410"/>
                          <a:pt x="3994" y="1410"/>
                        </a:cubicBezTo>
                        <a:cubicBezTo>
                          <a:pt x="4435" y="1410"/>
                          <a:pt x="4868" y="1276"/>
                          <a:pt x="5230" y="1009"/>
                        </a:cubicBezTo>
                        <a:cubicBezTo>
                          <a:pt x="5498" y="835"/>
                          <a:pt x="5805" y="749"/>
                          <a:pt x="6108" y="749"/>
                        </a:cubicBezTo>
                        <a:cubicBezTo>
                          <a:pt x="6412" y="749"/>
                          <a:pt x="6711" y="835"/>
                          <a:pt x="6963" y="1009"/>
                        </a:cubicBezTo>
                        <a:cubicBezTo>
                          <a:pt x="7357" y="1276"/>
                          <a:pt x="7806" y="1410"/>
                          <a:pt x="8247" y="1410"/>
                        </a:cubicBezTo>
                        <a:cubicBezTo>
                          <a:pt x="8688" y="1410"/>
                          <a:pt x="9121" y="1276"/>
                          <a:pt x="9483" y="1009"/>
                        </a:cubicBezTo>
                        <a:cubicBezTo>
                          <a:pt x="9751" y="835"/>
                          <a:pt x="10058" y="749"/>
                          <a:pt x="10369" y="749"/>
                        </a:cubicBezTo>
                        <a:cubicBezTo>
                          <a:pt x="10681" y="749"/>
                          <a:pt x="10996" y="835"/>
                          <a:pt x="11279" y="1009"/>
                        </a:cubicBezTo>
                        <a:cubicBezTo>
                          <a:pt x="11437" y="1103"/>
                          <a:pt x="11531" y="1166"/>
                          <a:pt x="11689" y="1261"/>
                        </a:cubicBezTo>
                        <a:cubicBezTo>
                          <a:pt x="11736" y="1274"/>
                          <a:pt x="11782" y="1280"/>
                          <a:pt x="11825" y="1280"/>
                        </a:cubicBezTo>
                        <a:cubicBezTo>
                          <a:pt x="11984" y="1280"/>
                          <a:pt x="12112" y="1195"/>
                          <a:pt x="12161" y="1072"/>
                        </a:cubicBezTo>
                        <a:cubicBezTo>
                          <a:pt x="12256" y="820"/>
                          <a:pt x="12161" y="599"/>
                          <a:pt x="11972" y="536"/>
                        </a:cubicBezTo>
                        <a:cubicBezTo>
                          <a:pt x="11846" y="505"/>
                          <a:pt x="11783" y="473"/>
                          <a:pt x="11657" y="378"/>
                        </a:cubicBezTo>
                        <a:cubicBezTo>
                          <a:pt x="11279" y="126"/>
                          <a:pt x="10830" y="0"/>
                          <a:pt x="10381" y="0"/>
                        </a:cubicBezTo>
                        <a:cubicBezTo>
                          <a:pt x="9932" y="0"/>
                          <a:pt x="9483" y="126"/>
                          <a:pt x="9105" y="378"/>
                        </a:cubicBezTo>
                        <a:cubicBezTo>
                          <a:pt x="8853" y="568"/>
                          <a:pt x="8546" y="662"/>
                          <a:pt x="8239" y="662"/>
                        </a:cubicBezTo>
                        <a:cubicBezTo>
                          <a:pt x="7932" y="662"/>
                          <a:pt x="7625" y="568"/>
                          <a:pt x="7373" y="378"/>
                        </a:cubicBezTo>
                        <a:cubicBezTo>
                          <a:pt x="6979" y="126"/>
                          <a:pt x="6538" y="0"/>
                          <a:pt x="6101" y="0"/>
                        </a:cubicBezTo>
                        <a:cubicBezTo>
                          <a:pt x="5663" y="0"/>
                          <a:pt x="5230" y="126"/>
                          <a:pt x="4852" y="378"/>
                        </a:cubicBezTo>
                        <a:cubicBezTo>
                          <a:pt x="4600" y="568"/>
                          <a:pt x="4293" y="662"/>
                          <a:pt x="3986" y="662"/>
                        </a:cubicBezTo>
                        <a:cubicBezTo>
                          <a:pt x="3679" y="662"/>
                          <a:pt x="3371" y="568"/>
                          <a:pt x="3119" y="378"/>
                        </a:cubicBezTo>
                        <a:cubicBezTo>
                          <a:pt x="2741" y="126"/>
                          <a:pt x="2284" y="0"/>
                          <a:pt x="1832" y="0"/>
                        </a:cubicBezTo>
                        <a:close/>
                      </a:path>
                    </a:pathLst>
                  </a:custGeom>
                  <a:solidFill>
                    <a:srgbClr val="F3F3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727" name="Google Shape;727;p36"/>
                  <p:cNvSpPr/>
                  <p:nvPr/>
                </p:nvSpPr>
                <p:spPr>
                  <a:xfrm>
                    <a:off x="-21298675" y="3013050"/>
                    <a:ext cx="306400" cy="3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56" h="1387" extrusionOk="0">
                        <a:moveTo>
                          <a:pt x="1832" y="0"/>
                        </a:moveTo>
                        <a:cubicBezTo>
                          <a:pt x="1379" y="0"/>
                          <a:pt x="930" y="126"/>
                          <a:pt x="567" y="378"/>
                        </a:cubicBezTo>
                        <a:cubicBezTo>
                          <a:pt x="473" y="410"/>
                          <a:pt x="347" y="504"/>
                          <a:pt x="284" y="536"/>
                        </a:cubicBezTo>
                        <a:cubicBezTo>
                          <a:pt x="95" y="599"/>
                          <a:pt x="0" y="819"/>
                          <a:pt x="95" y="1008"/>
                        </a:cubicBezTo>
                        <a:cubicBezTo>
                          <a:pt x="141" y="1147"/>
                          <a:pt x="255" y="1234"/>
                          <a:pt x="399" y="1234"/>
                        </a:cubicBezTo>
                        <a:cubicBezTo>
                          <a:pt x="452" y="1234"/>
                          <a:pt x="508" y="1223"/>
                          <a:pt x="567" y="1197"/>
                        </a:cubicBezTo>
                        <a:cubicBezTo>
                          <a:pt x="725" y="1166"/>
                          <a:pt x="819" y="1071"/>
                          <a:pt x="946" y="1008"/>
                        </a:cubicBezTo>
                        <a:cubicBezTo>
                          <a:pt x="1198" y="835"/>
                          <a:pt x="1505" y="748"/>
                          <a:pt x="1816" y="748"/>
                        </a:cubicBezTo>
                        <a:cubicBezTo>
                          <a:pt x="2127" y="748"/>
                          <a:pt x="2442" y="835"/>
                          <a:pt x="2710" y="1008"/>
                        </a:cubicBezTo>
                        <a:cubicBezTo>
                          <a:pt x="3104" y="1260"/>
                          <a:pt x="3553" y="1386"/>
                          <a:pt x="3994" y="1386"/>
                        </a:cubicBezTo>
                        <a:cubicBezTo>
                          <a:pt x="4435" y="1386"/>
                          <a:pt x="4868" y="1260"/>
                          <a:pt x="5230" y="1008"/>
                        </a:cubicBezTo>
                        <a:cubicBezTo>
                          <a:pt x="5498" y="835"/>
                          <a:pt x="5805" y="748"/>
                          <a:pt x="6108" y="748"/>
                        </a:cubicBezTo>
                        <a:cubicBezTo>
                          <a:pt x="6412" y="748"/>
                          <a:pt x="6711" y="835"/>
                          <a:pt x="6963" y="1008"/>
                        </a:cubicBezTo>
                        <a:cubicBezTo>
                          <a:pt x="7357" y="1260"/>
                          <a:pt x="7806" y="1386"/>
                          <a:pt x="8247" y="1386"/>
                        </a:cubicBezTo>
                        <a:cubicBezTo>
                          <a:pt x="8688" y="1386"/>
                          <a:pt x="9121" y="1260"/>
                          <a:pt x="9483" y="1008"/>
                        </a:cubicBezTo>
                        <a:cubicBezTo>
                          <a:pt x="9751" y="835"/>
                          <a:pt x="10058" y="748"/>
                          <a:pt x="10369" y="748"/>
                        </a:cubicBezTo>
                        <a:cubicBezTo>
                          <a:pt x="10681" y="748"/>
                          <a:pt x="10996" y="835"/>
                          <a:pt x="11279" y="1008"/>
                        </a:cubicBezTo>
                        <a:cubicBezTo>
                          <a:pt x="11437" y="1071"/>
                          <a:pt x="11531" y="1166"/>
                          <a:pt x="11689" y="1229"/>
                        </a:cubicBezTo>
                        <a:cubicBezTo>
                          <a:pt x="11741" y="1251"/>
                          <a:pt x="11792" y="1261"/>
                          <a:pt x="11840" y="1261"/>
                        </a:cubicBezTo>
                        <a:cubicBezTo>
                          <a:pt x="11992" y="1261"/>
                          <a:pt x="12113" y="1160"/>
                          <a:pt x="12161" y="1040"/>
                        </a:cubicBezTo>
                        <a:cubicBezTo>
                          <a:pt x="12256" y="819"/>
                          <a:pt x="12161" y="630"/>
                          <a:pt x="11972" y="536"/>
                        </a:cubicBezTo>
                        <a:cubicBezTo>
                          <a:pt x="11846" y="504"/>
                          <a:pt x="11783" y="473"/>
                          <a:pt x="11657" y="378"/>
                        </a:cubicBezTo>
                        <a:cubicBezTo>
                          <a:pt x="11279" y="126"/>
                          <a:pt x="10830" y="0"/>
                          <a:pt x="10381" y="0"/>
                        </a:cubicBezTo>
                        <a:cubicBezTo>
                          <a:pt x="9932" y="0"/>
                          <a:pt x="9483" y="126"/>
                          <a:pt x="9105" y="378"/>
                        </a:cubicBezTo>
                        <a:cubicBezTo>
                          <a:pt x="8853" y="552"/>
                          <a:pt x="8546" y="638"/>
                          <a:pt x="8239" y="638"/>
                        </a:cubicBezTo>
                        <a:cubicBezTo>
                          <a:pt x="7932" y="638"/>
                          <a:pt x="7625" y="552"/>
                          <a:pt x="7373" y="378"/>
                        </a:cubicBezTo>
                        <a:cubicBezTo>
                          <a:pt x="6979" y="126"/>
                          <a:pt x="6538" y="0"/>
                          <a:pt x="6101" y="0"/>
                        </a:cubicBezTo>
                        <a:cubicBezTo>
                          <a:pt x="5663" y="0"/>
                          <a:pt x="5230" y="126"/>
                          <a:pt x="4852" y="378"/>
                        </a:cubicBezTo>
                        <a:cubicBezTo>
                          <a:pt x="4600" y="552"/>
                          <a:pt x="4293" y="638"/>
                          <a:pt x="3986" y="638"/>
                        </a:cubicBezTo>
                        <a:cubicBezTo>
                          <a:pt x="3679" y="638"/>
                          <a:pt x="3371" y="552"/>
                          <a:pt x="3119" y="378"/>
                        </a:cubicBezTo>
                        <a:cubicBezTo>
                          <a:pt x="2741" y="126"/>
                          <a:pt x="2284" y="0"/>
                          <a:pt x="1832" y="0"/>
                        </a:cubicBezTo>
                        <a:close/>
                      </a:path>
                    </a:pathLst>
                  </a:custGeom>
                  <a:solidFill>
                    <a:srgbClr val="F3F3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728" name="Google Shape;728;p36"/>
                <p:cNvGrpSpPr/>
                <p:nvPr/>
              </p:nvGrpSpPr>
              <p:grpSpPr>
                <a:xfrm>
                  <a:off x="5956439" y="3804811"/>
                  <a:ext cx="341820" cy="79765"/>
                  <a:chOff x="-21298675" y="3006764"/>
                  <a:chExt cx="306400" cy="71500"/>
                </a:xfrm>
              </p:grpSpPr>
              <p:sp>
                <p:nvSpPr>
                  <p:cNvPr id="729" name="Google Shape;729;p36"/>
                  <p:cNvSpPr/>
                  <p:nvPr/>
                </p:nvSpPr>
                <p:spPr>
                  <a:xfrm>
                    <a:off x="-21298675" y="3042989"/>
                    <a:ext cx="306400" cy="3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56" h="1411" extrusionOk="0">
                        <a:moveTo>
                          <a:pt x="1832" y="0"/>
                        </a:moveTo>
                        <a:cubicBezTo>
                          <a:pt x="1379" y="0"/>
                          <a:pt x="930" y="126"/>
                          <a:pt x="567" y="378"/>
                        </a:cubicBezTo>
                        <a:cubicBezTo>
                          <a:pt x="473" y="441"/>
                          <a:pt x="347" y="505"/>
                          <a:pt x="284" y="536"/>
                        </a:cubicBezTo>
                        <a:cubicBezTo>
                          <a:pt x="95" y="631"/>
                          <a:pt x="0" y="820"/>
                          <a:pt x="95" y="1009"/>
                        </a:cubicBezTo>
                        <a:cubicBezTo>
                          <a:pt x="143" y="1176"/>
                          <a:pt x="263" y="1252"/>
                          <a:pt x="414" y="1252"/>
                        </a:cubicBezTo>
                        <a:cubicBezTo>
                          <a:pt x="462" y="1252"/>
                          <a:pt x="514" y="1244"/>
                          <a:pt x="567" y="1229"/>
                        </a:cubicBezTo>
                        <a:cubicBezTo>
                          <a:pt x="725" y="1166"/>
                          <a:pt x="819" y="1103"/>
                          <a:pt x="946" y="1009"/>
                        </a:cubicBezTo>
                        <a:cubicBezTo>
                          <a:pt x="1198" y="835"/>
                          <a:pt x="1505" y="749"/>
                          <a:pt x="1816" y="749"/>
                        </a:cubicBezTo>
                        <a:cubicBezTo>
                          <a:pt x="2127" y="749"/>
                          <a:pt x="2442" y="835"/>
                          <a:pt x="2710" y="1009"/>
                        </a:cubicBezTo>
                        <a:cubicBezTo>
                          <a:pt x="3104" y="1276"/>
                          <a:pt x="3553" y="1410"/>
                          <a:pt x="3994" y="1410"/>
                        </a:cubicBezTo>
                        <a:cubicBezTo>
                          <a:pt x="4435" y="1410"/>
                          <a:pt x="4868" y="1276"/>
                          <a:pt x="5230" y="1009"/>
                        </a:cubicBezTo>
                        <a:cubicBezTo>
                          <a:pt x="5498" y="835"/>
                          <a:pt x="5805" y="749"/>
                          <a:pt x="6108" y="749"/>
                        </a:cubicBezTo>
                        <a:cubicBezTo>
                          <a:pt x="6412" y="749"/>
                          <a:pt x="6711" y="835"/>
                          <a:pt x="6963" y="1009"/>
                        </a:cubicBezTo>
                        <a:cubicBezTo>
                          <a:pt x="7357" y="1276"/>
                          <a:pt x="7806" y="1410"/>
                          <a:pt x="8247" y="1410"/>
                        </a:cubicBezTo>
                        <a:cubicBezTo>
                          <a:pt x="8688" y="1410"/>
                          <a:pt x="9121" y="1276"/>
                          <a:pt x="9483" y="1009"/>
                        </a:cubicBezTo>
                        <a:cubicBezTo>
                          <a:pt x="9751" y="835"/>
                          <a:pt x="10058" y="749"/>
                          <a:pt x="10369" y="749"/>
                        </a:cubicBezTo>
                        <a:cubicBezTo>
                          <a:pt x="10681" y="749"/>
                          <a:pt x="10996" y="835"/>
                          <a:pt x="11279" y="1009"/>
                        </a:cubicBezTo>
                        <a:cubicBezTo>
                          <a:pt x="11437" y="1103"/>
                          <a:pt x="11531" y="1166"/>
                          <a:pt x="11689" y="1261"/>
                        </a:cubicBezTo>
                        <a:cubicBezTo>
                          <a:pt x="11736" y="1274"/>
                          <a:pt x="11782" y="1280"/>
                          <a:pt x="11825" y="1280"/>
                        </a:cubicBezTo>
                        <a:cubicBezTo>
                          <a:pt x="11984" y="1280"/>
                          <a:pt x="12112" y="1195"/>
                          <a:pt x="12161" y="1072"/>
                        </a:cubicBezTo>
                        <a:cubicBezTo>
                          <a:pt x="12256" y="820"/>
                          <a:pt x="12161" y="599"/>
                          <a:pt x="11972" y="536"/>
                        </a:cubicBezTo>
                        <a:cubicBezTo>
                          <a:pt x="11846" y="505"/>
                          <a:pt x="11783" y="473"/>
                          <a:pt x="11657" y="378"/>
                        </a:cubicBezTo>
                        <a:cubicBezTo>
                          <a:pt x="11279" y="126"/>
                          <a:pt x="10830" y="0"/>
                          <a:pt x="10381" y="0"/>
                        </a:cubicBezTo>
                        <a:cubicBezTo>
                          <a:pt x="9932" y="0"/>
                          <a:pt x="9483" y="126"/>
                          <a:pt x="9105" y="378"/>
                        </a:cubicBezTo>
                        <a:cubicBezTo>
                          <a:pt x="8853" y="568"/>
                          <a:pt x="8546" y="662"/>
                          <a:pt x="8239" y="662"/>
                        </a:cubicBezTo>
                        <a:cubicBezTo>
                          <a:pt x="7932" y="662"/>
                          <a:pt x="7625" y="568"/>
                          <a:pt x="7373" y="378"/>
                        </a:cubicBezTo>
                        <a:cubicBezTo>
                          <a:pt x="6979" y="126"/>
                          <a:pt x="6538" y="0"/>
                          <a:pt x="6101" y="0"/>
                        </a:cubicBezTo>
                        <a:cubicBezTo>
                          <a:pt x="5663" y="0"/>
                          <a:pt x="5230" y="126"/>
                          <a:pt x="4852" y="378"/>
                        </a:cubicBezTo>
                        <a:cubicBezTo>
                          <a:pt x="4600" y="568"/>
                          <a:pt x="4293" y="662"/>
                          <a:pt x="3986" y="662"/>
                        </a:cubicBezTo>
                        <a:cubicBezTo>
                          <a:pt x="3679" y="662"/>
                          <a:pt x="3371" y="568"/>
                          <a:pt x="3119" y="378"/>
                        </a:cubicBezTo>
                        <a:cubicBezTo>
                          <a:pt x="2741" y="126"/>
                          <a:pt x="2284" y="0"/>
                          <a:pt x="1832" y="0"/>
                        </a:cubicBezTo>
                        <a:close/>
                      </a:path>
                    </a:pathLst>
                  </a:custGeom>
                  <a:solidFill>
                    <a:srgbClr val="F3F3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730" name="Google Shape;730;p36"/>
                  <p:cNvSpPr/>
                  <p:nvPr/>
                </p:nvSpPr>
                <p:spPr>
                  <a:xfrm>
                    <a:off x="-21298675" y="3006764"/>
                    <a:ext cx="306400" cy="3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56" h="1387" extrusionOk="0">
                        <a:moveTo>
                          <a:pt x="1832" y="0"/>
                        </a:moveTo>
                        <a:cubicBezTo>
                          <a:pt x="1379" y="0"/>
                          <a:pt x="930" y="126"/>
                          <a:pt x="567" y="378"/>
                        </a:cubicBezTo>
                        <a:cubicBezTo>
                          <a:pt x="473" y="410"/>
                          <a:pt x="347" y="504"/>
                          <a:pt x="284" y="536"/>
                        </a:cubicBezTo>
                        <a:cubicBezTo>
                          <a:pt x="95" y="599"/>
                          <a:pt x="0" y="819"/>
                          <a:pt x="95" y="1008"/>
                        </a:cubicBezTo>
                        <a:cubicBezTo>
                          <a:pt x="141" y="1147"/>
                          <a:pt x="255" y="1234"/>
                          <a:pt x="399" y="1234"/>
                        </a:cubicBezTo>
                        <a:cubicBezTo>
                          <a:pt x="452" y="1234"/>
                          <a:pt x="508" y="1223"/>
                          <a:pt x="567" y="1197"/>
                        </a:cubicBezTo>
                        <a:cubicBezTo>
                          <a:pt x="725" y="1166"/>
                          <a:pt x="819" y="1071"/>
                          <a:pt x="946" y="1008"/>
                        </a:cubicBezTo>
                        <a:cubicBezTo>
                          <a:pt x="1198" y="835"/>
                          <a:pt x="1505" y="748"/>
                          <a:pt x="1816" y="748"/>
                        </a:cubicBezTo>
                        <a:cubicBezTo>
                          <a:pt x="2127" y="748"/>
                          <a:pt x="2442" y="835"/>
                          <a:pt x="2710" y="1008"/>
                        </a:cubicBezTo>
                        <a:cubicBezTo>
                          <a:pt x="3104" y="1260"/>
                          <a:pt x="3553" y="1386"/>
                          <a:pt x="3994" y="1386"/>
                        </a:cubicBezTo>
                        <a:cubicBezTo>
                          <a:pt x="4435" y="1386"/>
                          <a:pt x="4868" y="1260"/>
                          <a:pt x="5230" y="1008"/>
                        </a:cubicBezTo>
                        <a:cubicBezTo>
                          <a:pt x="5498" y="835"/>
                          <a:pt x="5805" y="748"/>
                          <a:pt x="6108" y="748"/>
                        </a:cubicBezTo>
                        <a:cubicBezTo>
                          <a:pt x="6412" y="748"/>
                          <a:pt x="6711" y="835"/>
                          <a:pt x="6963" y="1008"/>
                        </a:cubicBezTo>
                        <a:cubicBezTo>
                          <a:pt x="7357" y="1260"/>
                          <a:pt x="7806" y="1386"/>
                          <a:pt x="8247" y="1386"/>
                        </a:cubicBezTo>
                        <a:cubicBezTo>
                          <a:pt x="8688" y="1386"/>
                          <a:pt x="9121" y="1260"/>
                          <a:pt x="9483" y="1008"/>
                        </a:cubicBezTo>
                        <a:cubicBezTo>
                          <a:pt x="9751" y="835"/>
                          <a:pt x="10058" y="748"/>
                          <a:pt x="10369" y="748"/>
                        </a:cubicBezTo>
                        <a:cubicBezTo>
                          <a:pt x="10681" y="748"/>
                          <a:pt x="10996" y="835"/>
                          <a:pt x="11279" y="1008"/>
                        </a:cubicBezTo>
                        <a:cubicBezTo>
                          <a:pt x="11437" y="1071"/>
                          <a:pt x="11531" y="1166"/>
                          <a:pt x="11689" y="1229"/>
                        </a:cubicBezTo>
                        <a:cubicBezTo>
                          <a:pt x="11741" y="1251"/>
                          <a:pt x="11792" y="1261"/>
                          <a:pt x="11840" y="1261"/>
                        </a:cubicBezTo>
                        <a:cubicBezTo>
                          <a:pt x="11992" y="1261"/>
                          <a:pt x="12113" y="1160"/>
                          <a:pt x="12161" y="1040"/>
                        </a:cubicBezTo>
                        <a:cubicBezTo>
                          <a:pt x="12256" y="819"/>
                          <a:pt x="12161" y="630"/>
                          <a:pt x="11972" y="536"/>
                        </a:cubicBezTo>
                        <a:cubicBezTo>
                          <a:pt x="11846" y="504"/>
                          <a:pt x="11783" y="473"/>
                          <a:pt x="11657" y="378"/>
                        </a:cubicBezTo>
                        <a:cubicBezTo>
                          <a:pt x="11279" y="126"/>
                          <a:pt x="10830" y="0"/>
                          <a:pt x="10381" y="0"/>
                        </a:cubicBezTo>
                        <a:cubicBezTo>
                          <a:pt x="9932" y="0"/>
                          <a:pt x="9483" y="126"/>
                          <a:pt x="9105" y="378"/>
                        </a:cubicBezTo>
                        <a:cubicBezTo>
                          <a:pt x="8853" y="552"/>
                          <a:pt x="8546" y="638"/>
                          <a:pt x="8239" y="638"/>
                        </a:cubicBezTo>
                        <a:cubicBezTo>
                          <a:pt x="7932" y="638"/>
                          <a:pt x="7625" y="552"/>
                          <a:pt x="7373" y="378"/>
                        </a:cubicBezTo>
                        <a:cubicBezTo>
                          <a:pt x="6979" y="126"/>
                          <a:pt x="6538" y="0"/>
                          <a:pt x="6101" y="0"/>
                        </a:cubicBezTo>
                        <a:cubicBezTo>
                          <a:pt x="5663" y="0"/>
                          <a:pt x="5230" y="126"/>
                          <a:pt x="4852" y="378"/>
                        </a:cubicBezTo>
                        <a:cubicBezTo>
                          <a:pt x="4600" y="552"/>
                          <a:pt x="4293" y="638"/>
                          <a:pt x="3986" y="638"/>
                        </a:cubicBezTo>
                        <a:cubicBezTo>
                          <a:pt x="3679" y="638"/>
                          <a:pt x="3371" y="552"/>
                          <a:pt x="3119" y="378"/>
                        </a:cubicBezTo>
                        <a:cubicBezTo>
                          <a:pt x="2741" y="126"/>
                          <a:pt x="2284" y="0"/>
                          <a:pt x="1832" y="0"/>
                        </a:cubicBezTo>
                        <a:close/>
                      </a:path>
                    </a:pathLst>
                  </a:custGeom>
                  <a:solidFill>
                    <a:srgbClr val="F3F3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731" name="Google Shape;731;p36"/>
              <p:cNvGrpSpPr/>
              <p:nvPr/>
            </p:nvGrpSpPr>
            <p:grpSpPr>
              <a:xfrm>
                <a:off x="2447190" y="3043026"/>
                <a:ext cx="303549" cy="264043"/>
                <a:chOff x="-20576268" y="2777450"/>
                <a:chExt cx="373093" cy="324576"/>
              </a:xfrm>
            </p:grpSpPr>
            <p:sp>
              <p:nvSpPr>
                <p:cNvPr id="732" name="Google Shape;732;p36"/>
                <p:cNvSpPr/>
                <p:nvPr/>
              </p:nvSpPr>
              <p:spPr>
                <a:xfrm>
                  <a:off x="-20576268" y="2777450"/>
                  <a:ext cx="373093" cy="324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50" h="10744" extrusionOk="0">
                      <a:moveTo>
                        <a:pt x="2962" y="662"/>
                      </a:moveTo>
                      <a:cubicBezTo>
                        <a:pt x="3403" y="662"/>
                        <a:pt x="3718" y="1009"/>
                        <a:pt x="3686" y="1450"/>
                      </a:cubicBezTo>
                      <a:cubicBezTo>
                        <a:pt x="3529" y="1481"/>
                        <a:pt x="3403" y="1576"/>
                        <a:pt x="3277" y="1670"/>
                      </a:cubicBezTo>
                      <a:cubicBezTo>
                        <a:pt x="3119" y="1828"/>
                        <a:pt x="3119" y="2048"/>
                        <a:pt x="3277" y="2206"/>
                      </a:cubicBezTo>
                      <a:cubicBezTo>
                        <a:pt x="3355" y="2285"/>
                        <a:pt x="3442" y="2324"/>
                        <a:pt x="3529" y="2324"/>
                      </a:cubicBezTo>
                      <a:cubicBezTo>
                        <a:pt x="3615" y="2324"/>
                        <a:pt x="3702" y="2285"/>
                        <a:pt x="3781" y="2206"/>
                      </a:cubicBezTo>
                      <a:cubicBezTo>
                        <a:pt x="3844" y="2174"/>
                        <a:pt x="3907" y="2111"/>
                        <a:pt x="3938" y="2111"/>
                      </a:cubicBezTo>
                      <a:lnTo>
                        <a:pt x="4064" y="2111"/>
                      </a:lnTo>
                      <a:cubicBezTo>
                        <a:pt x="4190" y="2111"/>
                        <a:pt x="4316" y="2237"/>
                        <a:pt x="4379" y="2363"/>
                      </a:cubicBezTo>
                      <a:cubicBezTo>
                        <a:pt x="4474" y="2584"/>
                        <a:pt x="4316" y="2836"/>
                        <a:pt x="4064" y="2836"/>
                      </a:cubicBezTo>
                      <a:lnTo>
                        <a:pt x="1953" y="2836"/>
                      </a:lnTo>
                      <a:cubicBezTo>
                        <a:pt x="1544" y="2836"/>
                        <a:pt x="1386" y="2489"/>
                        <a:pt x="1607" y="2237"/>
                      </a:cubicBezTo>
                      <a:cubicBezTo>
                        <a:pt x="1701" y="2174"/>
                        <a:pt x="1764" y="2111"/>
                        <a:pt x="1859" y="2111"/>
                      </a:cubicBezTo>
                      <a:lnTo>
                        <a:pt x="1985" y="2111"/>
                      </a:lnTo>
                      <a:cubicBezTo>
                        <a:pt x="2048" y="2111"/>
                        <a:pt x="2111" y="2174"/>
                        <a:pt x="2142" y="2206"/>
                      </a:cubicBezTo>
                      <a:cubicBezTo>
                        <a:pt x="2221" y="2285"/>
                        <a:pt x="2308" y="2324"/>
                        <a:pt x="2394" y="2324"/>
                      </a:cubicBezTo>
                      <a:cubicBezTo>
                        <a:pt x="2481" y="2324"/>
                        <a:pt x="2568" y="2285"/>
                        <a:pt x="2646" y="2206"/>
                      </a:cubicBezTo>
                      <a:cubicBezTo>
                        <a:pt x="2804" y="2048"/>
                        <a:pt x="2804" y="1828"/>
                        <a:pt x="2646" y="1670"/>
                      </a:cubicBezTo>
                      <a:cubicBezTo>
                        <a:pt x="2520" y="1576"/>
                        <a:pt x="2426" y="1481"/>
                        <a:pt x="2268" y="1450"/>
                      </a:cubicBezTo>
                      <a:lnTo>
                        <a:pt x="2268" y="1387"/>
                      </a:lnTo>
                      <a:cubicBezTo>
                        <a:pt x="2268" y="977"/>
                        <a:pt x="2583" y="662"/>
                        <a:pt x="2962" y="662"/>
                      </a:cubicBezTo>
                      <a:close/>
                      <a:moveTo>
                        <a:pt x="5009" y="2899"/>
                      </a:moveTo>
                      <a:cubicBezTo>
                        <a:pt x="5198" y="2994"/>
                        <a:pt x="5324" y="3120"/>
                        <a:pt x="5387" y="3309"/>
                      </a:cubicBezTo>
                      <a:lnTo>
                        <a:pt x="6553" y="5860"/>
                      </a:lnTo>
                      <a:lnTo>
                        <a:pt x="6112" y="6302"/>
                      </a:lnTo>
                      <a:lnTo>
                        <a:pt x="4915" y="5104"/>
                      </a:lnTo>
                      <a:cubicBezTo>
                        <a:pt x="4836" y="5026"/>
                        <a:pt x="4749" y="4986"/>
                        <a:pt x="4663" y="4986"/>
                      </a:cubicBezTo>
                      <a:cubicBezTo>
                        <a:pt x="4576" y="4986"/>
                        <a:pt x="4490" y="5026"/>
                        <a:pt x="4411" y="5104"/>
                      </a:cubicBezTo>
                      <a:lnTo>
                        <a:pt x="3245" y="6302"/>
                      </a:lnTo>
                      <a:lnTo>
                        <a:pt x="2804" y="5860"/>
                      </a:lnTo>
                      <a:lnTo>
                        <a:pt x="3812" y="3592"/>
                      </a:lnTo>
                      <a:cubicBezTo>
                        <a:pt x="4033" y="3592"/>
                        <a:pt x="4411" y="3592"/>
                        <a:pt x="4757" y="3277"/>
                      </a:cubicBezTo>
                      <a:cubicBezTo>
                        <a:pt x="4883" y="3151"/>
                        <a:pt x="4978" y="3025"/>
                        <a:pt x="5009" y="2899"/>
                      </a:cubicBezTo>
                      <a:close/>
                      <a:moveTo>
                        <a:pt x="4694" y="5829"/>
                      </a:moveTo>
                      <a:lnTo>
                        <a:pt x="5860" y="6995"/>
                      </a:lnTo>
                      <a:cubicBezTo>
                        <a:pt x="5955" y="7073"/>
                        <a:pt x="6049" y="7113"/>
                        <a:pt x="6140" y="7113"/>
                      </a:cubicBezTo>
                      <a:cubicBezTo>
                        <a:pt x="6230" y="7113"/>
                        <a:pt x="6317" y="7073"/>
                        <a:pt x="6396" y="6995"/>
                      </a:cubicBezTo>
                      <a:lnTo>
                        <a:pt x="6868" y="6522"/>
                      </a:lnTo>
                      <a:lnTo>
                        <a:pt x="8443" y="9988"/>
                      </a:lnTo>
                      <a:lnTo>
                        <a:pt x="945" y="9988"/>
                      </a:lnTo>
                      <a:lnTo>
                        <a:pt x="2520" y="6522"/>
                      </a:lnTo>
                      <a:lnTo>
                        <a:pt x="2993" y="6995"/>
                      </a:lnTo>
                      <a:cubicBezTo>
                        <a:pt x="3072" y="7073"/>
                        <a:pt x="3158" y="7113"/>
                        <a:pt x="3245" y="7113"/>
                      </a:cubicBezTo>
                      <a:cubicBezTo>
                        <a:pt x="3332" y="7113"/>
                        <a:pt x="3418" y="7073"/>
                        <a:pt x="3497" y="6995"/>
                      </a:cubicBezTo>
                      <a:lnTo>
                        <a:pt x="4694" y="5829"/>
                      </a:lnTo>
                      <a:close/>
                      <a:moveTo>
                        <a:pt x="8270" y="4986"/>
                      </a:moveTo>
                      <a:cubicBezTo>
                        <a:pt x="8554" y="4986"/>
                        <a:pt x="8837" y="5120"/>
                        <a:pt x="8979" y="5388"/>
                      </a:cubicBezTo>
                      <a:lnTo>
                        <a:pt x="11310" y="9988"/>
                      </a:lnTo>
                      <a:lnTo>
                        <a:pt x="9231" y="9988"/>
                      </a:lnTo>
                      <a:lnTo>
                        <a:pt x="7341" y="5860"/>
                      </a:lnTo>
                      <a:lnTo>
                        <a:pt x="7561" y="5388"/>
                      </a:lnTo>
                      <a:cubicBezTo>
                        <a:pt x="7703" y="5120"/>
                        <a:pt x="7987" y="4986"/>
                        <a:pt x="8270" y="4986"/>
                      </a:cubicBezTo>
                      <a:close/>
                      <a:moveTo>
                        <a:pt x="2962" y="1"/>
                      </a:moveTo>
                      <a:cubicBezTo>
                        <a:pt x="2174" y="1"/>
                        <a:pt x="1512" y="662"/>
                        <a:pt x="1544" y="1481"/>
                      </a:cubicBezTo>
                      <a:cubicBezTo>
                        <a:pt x="1166" y="1639"/>
                        <a:pt x="851" y="2048"/>
                        <a:pt x="851" y="2521"/>
                      </a:cubicBezTo>
                      <a:cubicBezTo>
                        <a:pt x="851" y="3120"/>
                        <a:pt x="1323" y="3592"/>
                        <a:pt x="1890" y="3592"/>
                      </a:cubicBezTo>
                      <a:lnTo>
                        <a:pt x="3151" y="3592"/>
                      </a:lnTo>
                      <a:lnTo>
                        <a:pt x="126" y="10240"/>
                      </a:lnTo>
                      <a:cubicBezTo>
                        <a:pt x="0" y="10460"/>
                        <a:pt x="189" y="10744"/>
                        <a:pt x="441" y="10744"/>
                      </a:cubicBezTo>
                      <a:lnTo>
                        <a:pt x="11909" y="10744"/>
                      </a:lnTo>
                      <a:cubicBezTo>
                        <a:pt x="12161" y="10744"/>
                        <a:pt x="12350" y="10460"/>
                        <a:pt x="12224" y="10240"/>
                      </a:cubicBezTo>
                      <a:lnTo>
                        <a:pt x="9609" y="5073"/>
                      </a:lnTo>
                      <a:cubicBezTo>
                        <a:pt x="9339" y="4533"/>
                        <a:pt x="8814" y="4265"/>
                        <a:pt x="8290" y="4265"/>
                      </a:cubicBezTo>
                      <a:cubicBezTo>
                        <a:pt x="7774" y="4265"/>
                        <a:pt x="7260" y="4525"/>
                        <a:pt x="6994" y="5041"/>
                      </a:cubicBezTo>
                      <a:lnTo>
                        <a:pt x="6081" y="2994"/>
                      </a:lnTo>
                      <a:cubicBezTo>
                        <a:pt x="5860" y="2552"/>
                        <a:pt x="5482" y="2237"/>
                        <a:pt x="5041" y="2174"/>
                      </a:cubicBezTo>
                      <a:cubicBezTo>
                        <a:pt x="5009" y="2017"/>
                        <a:pt x="4883" y="1859"/>
                        <a:pt x="4789" y="1733"/>
                      </a:cubicBezTo>
                      <a:cubicBezTo>
                        <a:pt x="4663" y="1607"/>
                        <a:pt x="4537" y="1544"/>
                        <a:pt x="4379" y="1481"/>
                      </a:cubicBezTo>
                      <a:cubicBezTo>
                        <a:pt x="4411" y="662"/>
                        <a:pt x="3781" y="1"/>
                        <a:pt x="2962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733" name="Google Shape;733;p36"/>
                <p:cNvSpPr/>
                <p:nvPr/>
              </p:nvSpPr>
              <p:spPr>
                <a:xfrm>
                  <a:off x="-20388175" y="2789350"/>
                  <a:ext cx="144150" cy="10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6" h="4254" extrusionOk="0">
                      <a:moveTo>
                        <a:pt x="3938" y="662"/>
                      </a:moveTo>
                      <a:cubicBezTo>
                        <a:pt x="4537" y="662"/>
                        <a:pt x="5009" y="1135"/>
                        <a:pt x="5009" y="1734"/>
                      </a:cubicBezTo>
                      <a:cubicBezTo>
                        <a:pt x="5009" y="2238"/>
                        <a:pt x="4694" y="2647"/>
                        <a:pt x="4222" y="2742"/>
                      </a:cubicBezTo>
                      <a:cubicBezTo>
                        <a:pt x="4190" y="2647"/>
                        <a:pt x="4096" y="2490"/>
                        <a:pt x="4001" y="2395"/>
                      </a:cubicBezTo>
                      <a:cubicBezTo>
                        <a:pt x="3875" y="2269"/>
                        <a:pt x="3749" y="2206"/>
                        <a:pt x="3592" y="2175"/>
                      </a:cubicBezTo>
                      <a:lnTo>
                        <a:pt x="3592" y="2080"/>
                      </a:lnTo>
                      <a:cubicBezTo>
                        <a:pt x="3592" y="1639"/>
                        <a:pt x="3403" y="1293"/>
                        <a:pt x="3119" y="1009"/>
                      </a:cubicBezTo>
                      <a:cubicBezTo>
                        <a:pt x="3371" y="820"/>
                        <a:pt x="3623" y="662"/>
                        <a:pt x="3938" y="662"/>
                      </a:cubicBezTo>
                      <a:close/>
                      <a:moveTo>
                        <a:pt x="2174" y="1387"/>
                      </a:moveTo>
                      <a:cubicBezTo>
                        <a:pt x="2584" y="1387"/>
                        <a:pt x="2899" y="1702"/>
                        <a:pt x="2899" y="2080"/>
                      </a:cubicBezTo>
                      <a:lnTo>
                        <a:pt x="2899" y="2175"/>
                      </a:lnTo>
                      <a:cubicBezTo>
                        <a:pt x="2741" y="2206"/>
                        <a:pt x="2615" y="2269"/>
                        <a:pt x="2489" y="2395"/>
                      </a:cubicBezTo>
                      <a:cubicBezTo>
                        <a:pt x="2331" y="2553"/>
                        <a:pt x="2331" y="2742"/>
                        <a:pt x="2489" y="2899"/>
                      </a:cubicBezTo>
                      <a:cubicBezTo>
                        <a:pt x="2568" y="2978"/>
                        <a:pt x="2662" y="3017"/>
                        <a:pt x="2757" y="3017"/>
                      </a:cubicBezTo>
                      <a:cubicBezTo>
                        <a:pt x="2851" y="3017"/>
                        <a:pt x="2946" y="2978"/>
                        <a:pt x="3025" y="2899"/>
                      </a:cubicBezTo>
                      <a:cubicBezTo>
                        <a:pt x="3056" y="2868"/>
                        <a:pt x="3119" y="2836"/>
                        <a:pt x="3182" y="2836"/>
                      </a:cubicBezTo>
                      <a:lnTo>
                        <a:pt x="3277" y="2836"/>
                      </a:lnTo>
                      <a:cubicBezTo>
                        <a:pt x="3371" y="2836"/>
                        <a:pt x="3434" y="2868"/>
                        <a:pt x="3529" y="2962"/>
                      </a:cubicBezTo>
                      <a:cubicBezTo>
                        <a:pt x="3749" y="3183"/>
                        <a:pt x="3592" y="3529"/>
                        <a:pt x="3277" y="3529"/>
                      </a:cubicBezTo>
                      <a:lnTo>
                        <a:pt x="1166" y="3529"/>
                      </a:lnTo>
                      <a:cubicBezTo>
                        <a:pt x="977" y="3529"/>
                        <a:pt x="756" y="3340"/>
                        <a:pt x="819" y="3151"/>
                      </a:cubicBezTo>
                      <a:lnTo>
                        <a:pt x="819" y="3120"/>
                      </a:lnTo>
                      <a:cubicBezTo>
                        <a:pt x="851" y="2962"/>
                        <a:pt x="977" y="2836"/>
                        <a:pt x="1134" y="2805"/>
                      </a:cubicBezTo>
                      <a:lnTo>
                        <a:pt x="1229" y="2805"/>
                      </a:lnTo>
                      <a:cubicBezTo>
                        <a:pt x="1323" y="2805"/>
                        <a:pt x="1355" y="2836"/>
                        <a:pt x="1386" y="2868"/>
                      </a:cubicBezTo>
                      <a:cubicBezTo>
                        <a:pt x="1465" y="2947"/>
                        <a:pt x="1560" y="2986"/>
                        <a:pt x="1654" y="2986"/>
                      </a:cubicBezTo>
                      <a:cubicBezTo>
                        <a:pt x="1749" y="2986"/>
                        <a:pt x="1843" y="2947"/>
                        <a:pt x="1922" y="2868"/>
                      </a:cubicBezTo>
                      <a:cubicBezTo>
                        <a:pt x="2079" y="2710"/>
                        <a:pt x="2079" y="2521"/>
                        <a:pt x="1922" y="2364"/>
                      </a:cubicBezTo>
                      <a:cubicBezTo>
                        <a:pt x="1796" y="2238"/>
                        <a:pt x="1670" y="2175"/>
                        <a:pt x="1512" y="2112"/>
                      </a:cubicBezTo>
                      <a:cubicBezTo>
                        <a:pt x="1418" y="1734"/>
                        <a:pt x="1733" y="1387"/>
                        <a:pt x="2174" y="1387"/>
                      </a:cubicBezTo>
                      <a:close/>
                      <a:moveTo>
                        <a:pt x="4001" y="1"/>
                      </a:moveTo>
                      <a:cubicBezTo>
                        <a:pt x="3403" y="1"/>
                        <a:pt x="2836" y="284"/>
                        <a:pt x="2520" y="757"/>
                      </a:cubicBezTo>
                      <a:cubicBezTo>
                        <a:pt x="2426" y="694"/>
                        <a:pt x="2331" y="694"/>
                        <a:pt x="2205" y="694"/>
                      </a:cubicBezTo>
                      <a:cubicBezTo>
                        <a:pt x="1386" y="694"/>
                        <a:pt x="756" y="1387"/>
                        <a:pt x="788" y="2206"/>
                      </a:cubicBezTo>
                      <a:cubicBezTo>
                        <a:pt x="378" y="2269"/>
                        <a:pt x="63" y="2679"/>
                        <a:pt x="63" y="3120"/>
                      </a:cubicBezTo>
                      <a:cubicBezTo>
                        <a:pt x="0" y="3687"/>
                        <a:pt x="473" y="4222"/>
                        <a:pt x="1071" y="4254"/>
                      </a:cubicBezTo>
                      <a:lnTo>
                        <a:pt x="3434" y="4254"/>
                      </a:lnTo>
                      <a:cubicBezTo>
                        <a:pt x="3844" y="4159"/>
                        <a:pt x="4159" y="3907"/>
                        <a:pt x="4253" y="3529"/>
                      </a:cubicBezTo>
                      <a:cubicBezTo>
                        <a:pt x="5104" y="3372"/>
                        <a:pt x="5766" y="2679"/>
                        <a:pt x="5766" y="1765"/>
                      </a:cubicBezTo>
                      <a:cubicBezTo>
                        <a:pt x="5766" y="788"/>
                        <a:pt x="4978" y="1"/>
                        <a:pt x="4001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734" name="Google Shape;734;p36"/>
              <p:cNvSpPr/>
              <p:nvPr/>
            </p:nvSpPr>
            <p:spPr>
              <a:xfrm>
                <a:off x="4384450" y="3023824"/>
                <a:ext cx="303548" cy="305094"/>
              </a:xfrm>
              <a:custGeom>
                <a:avLst/>
                <a:gdLst/>
                <a:ahLst/>
                <a:cxnLst/>
                <a:rect l="l" t="t" r="r" b="b"/>
                <a:pathLst>
                  <a:path w="12131" h="12194" extrusionOk="0">
                    <a:moveTo>
                      <a:pt x="4632" y="725"/>
                    </a:moveTo>
                    <a:cubicBezTo>
                      <a:pt x="5609" y="725"/>
                      <a:pt x="6396" y="1513"/>
                      <a:pt x="6396" y="2490"/>
                    </a:cubicBezTo>
                    <a:cubicBezTo>
                      <a:pt x="6365" y="2679"/>
                      <a:pt x="6522" y="2836"/>
                      <a:pt x="6680" y="2899"/>
                    </a:cubicBezTo>
                    <a:cubicBezTo>
                      <a:pt x="7341" y="2994"/>
                      <a:pt x="7814" y="3592"/>
                      <a:pt x="7814" y="4317"/>
                    </a:cubicBezTo>
                    <a:cubicBezTo>
                      <a:pt x="7814" y="4695"/>
                      <a:pt x="7656" y="5042"/>
                      <a:pt x="7404" y="5325"/>
                    </a:cubicBezTo>
                    <a:cubicBezTo>
                      <a:pt x="7184" y="5483"/>
                      <a:pt x="7278" y="5798"/>
                      <a:pt x="7530" y="5924"/>
                    </a:cubicBezTo>
                    <a:cubicBezTo>
                      <a:pt x="8129" y="6207"/>
                      <a:pt x="8539" y="6869"/>
                      <a:pt x="8539" y="7530"/>
                    </a:cubicBezTo>
                    <a:cubicBezTo>
                      <a:pt x="8539" y="8507"/>
                      <a:pt x="7751" y="9295"/>
                      <a:pt x="6774" y="9295"/>
                    </a:cubicBezTo>
                    <a:lnTo>
                      <a:pt x="4979" y="9295"/>
                    </a:lnTo>
                    <a:lnTo>
                      <a:pt x="4979" y="6932"/>
                    </a:lnTo>
                    <a:lnTo>
                      <a:pt x="6333" y="5609"/>
                    </a:lnTo>
                    <a:cubicBezTo>
                      <a:pt x="6491" y="5451"/>
                      <a:pt x="6491" y="5231"/>
                      <a:pt x="6333" y="5073"/>
                    </a:cubicBezTo>
                    <a:cubicBezTo>
                      <a:pt x="6254" y="4994"/>
                      <a:pt x="6168" y="4955"/>
                      <a:pt x="6081" y="4955"/>
                    </a:cubicBezTo>
                    <a:cubicBezTo>
                      <a:pt x="5995" y="4955"/>
                      <a:pt x="5908" y="4994"/>
                      <a:pt x="5829" y="5073"/>
                    </a:cubicBezTo>
                    <a:lnTo>
                      <a:pt x="4979" y="5924"/>
                    </a:lnTo>
                    <a:lnTo>
                      <a:pt x="4979" y="2490"/>
                    </a:lnTo>
                    <a:cubicBezTo>
                      <a:pt x="4979" y="2301"/>
                      <a:pt x="4821" y="2143"/>
                      <a:pt x="4632" y="2143"/>
                    </a:cubicBezTo>
                    <a:cubicBezTo>
                      <a:pt x="4443" y="2143"/>
                      <a:pt x="4285" y="2301"/>
                      <a:pt x="4285" y="2490"/>
                    </a:cubicBezTo>
                    <a:lnTo>
                      <a:pt x="4285" y="4506"/>
                    </a:lnTo>
                    <a:lnTo>
                      <a:pt x="3466" y="3655"/>
                    </a:lnTo>
                    <a:cubicBezTo>
                      <a:pt x="3388" y="3577"/>
                      <a:pt x="3293" y="3537"/>
                      <a:pt x="3198" y="3537"/>
                    </a:cubicBezTo>
                    <a:cubicBezTo>
                      <a:pt x="3104" y="3537"/>
                      <a:pt x="3009" y="3577"/>
                      <a:pt x="2931" y="3655"/>
                    </a:cubicBezTo>
                    <a:cubicBezTo>
                      <a:pt x="2773" y="3844"/>
                      <a:pt x="2773" y="4033"/>
                      <a:pt x="2931" y="4191"/>
                    </a:cubicBezTo>
                    <a:lnTo>
                      <a:pt x="4285" y="5514"/>
                    </a:lnTo>
                    <a:lnTo>
                      <a:pt x="4285" y="7373"/>
                    </a:lnTo>
                    <a:lnTo>
                      <a:pt x="3466" y="6554"/>
                    </a:lnTo>
                    <a:cubicBezTo>
                      <a:pt x="3388" y="6475"/>
                      <a:pt x="3293" y="6436"/>
                      <a:pt x="3198" y="6436"/>
                    </a:cubicBezTo>
                    <a:cubicBezTo>
                      <a:pt x="3104" y="6436"/>
                      <a:pt x="3009" y="6475"/>
                      <a:pt x="2931" y="6554"/>
                    </a:cubicBezTo>
                    <a:cubicBezTo>
                      <a:pt x="2773" y="6711"/>
                      <a:pt x="2773" y="6900"/>
                      <a:pt x="2931" y="7058"/>
                    </a:cubicBezTo>
                    <a:lnTo>
                      <a:pt x="4285" y="8413"/>
                    </a:lnTo>
                    <a:lnTo>
                      <a:pt x="4285" y="9295"/>
                    </a:lnTo>
                    <a:lnTo>
                      <a:pt x="2521" y="9295"/>
                    </a:lnTo>
                    <a:cubicBezTo>
                      <a:pt x="1513" y="9295"/>
                      <a:pt x="694" y="8507"/>
                      <a:pt x="694" y="7530"/>
                    </a:cubicBezTo>
                    <a:cubicBezTo>
                      <a:pt x="694" y="6837"/>
                      <a:pt x="1103" y="6207"/>
                      <a:pt x="1734" y="5924"/>
                    </a:cubicBezTo>
                    <a:cubicBezTo>
                      <a:pt x="1954" y="5798"/>
                      <a:pt x="1986" y="5514"/>
                      <a:pt x="1828" y="5325"/>
                    </a:cubicBezTo>
                    <a:cubicBezTo>
                      <a:pt x="1576" y="5042"/>
                      <a:pt x="1418" y="4695"/>
                      <a:pt x="1418" y="4317"/>
                    </a:cubicBezTo>
                    <a:cubicBezTo>
                      <a:pt x="1418" y="3624"/>
                      <a:pt x="1891" y="3057"/>
                      <a:pt x="2584" y="2899"/>
                    </a:cubicBezTo>
                    <a:cubicBezTo>
                      <a:pt x="2742" y="2836"/>
                      <a:pt x="2899" y="2679"/>
                      <a:pt x="2868" y="2490"/>
                    </a:cubicBezTo>
                    <a:cubicBezTo>
                      <a:pt x="2868" y="1513"/>
                      <a:pt x="3655" y="725"/>
                      <a:pt x="4632" y="725"/>
                    </a:cubicBezTo>
                    <a:close/>
                    <a:moveTo>
                      <a:pt x="7467" y="725"/>
                    </a:moveTo>
                    <a:cubicBezTo>
                      <a:pt x="8444" y="725"/>
                      <a:pt x="9295" y="1513"/>
                      <a:pt x="9232" y="2584"/>
                    </a:cubicBezTo>
                    <a:cubicBezTo>
                      <a:pt x="9232" y="2742"/>
                      <a:pt x="9358" y="2899"/>
                      <a:pt x="9515" y="2931"/>
                    </a:cubicBezTo>
                    <a:cubicBezTo>
                      <a:pt x="10177" y="3057"/>
                      <a:pt x="10712" y="3624"/>
                      <a:pt x="10712" y="4348"/>
                    </a:cubicBezTo>
                    <a:cubicBezTo>
                      <a:pt x="10712" y="4726"/>
                      <a:pt x="10555" y="5105"/>
                      <a:pt x="10271" y="5357"/>
                    </a:cubicBezTo>
                    <a:cubicBezTo>
                      <a:pt x="10082" y="5514"/>
                      <a:pt x="10145" y="5829"/>
                      <a:pt x="10397" y="5955"/>
                    </a:cubicBezTo>
                    <a:cubicBezTo>
                      <a:pt x="11027" y="6239"/>
                      <a:pt x="11406" y="6900"/>
                      <a:pt x="11406" y="7562"/>
                    </a:cubicBezTo>
                    <a:cubicBezTo>
                      <a:pt x="11406" y="8570"/>
                      <a:pt x="10586" y="9358"/>
                      <a:pt x="9610" y="9358"/>
                    </a:cubicBezTo>
                    <a:lnTo>
                      <a:pt x="8507" y="9358"/>
                    </a:lnTo>
                    <a:cubicBezTo>
                      <a:pt x="8980" y="8885"/>
                      <a:pt x="9232" y="8224"/>
                      <a:pt x="9232" y="7562"/>
                    </a:cubicBezTo>
                    <a:cubicBezTo>
                      <a:pt x="9232" y="6743"/>
                      <a:pt x="8854" y="5987"/>
                      <a:pt x="8192" y="5514"/>
                    </a:cubicBezTo>
                    <a:cubicBezTo>
                      <a:pt x="8413" y="5168"/>
                      <a:pt x="8539" y="4789"/>
                      <a:pt x="8539" y="4348"/>
                    </a:cubicBezTo>
                    <a:cubicBezTo>
                      <a:pt x="8539" y="3435"/>
                      <a:pt x="7940" y="2616"/>
                      <a:pt x="7089" y="2332"/>
                    </a:cubicBezTo>
                    <a:cubicBezTo>
                      <a:pt x="7058" y="1828"/>
                      <a:pt x="6837" y="1387"/>
                      <a:pt x="6554" y="1009"/>
                    </a:cubicBezTo>
                    <a:cubicBezTo>
                      <a:pt x="6837" y="788"/>
                      <a:pt x="7152" y="725"/>
                      <a:pt x="7467" y="725"/>
                    </a:cubicBezTo>
                    <a:close/>
                    <a:moveTo>
                      <a:pt x="7121" y="10019"/>
                    </a:moveTo>
                    <a:lnTo>
                      <a:pt x="7121" y="11469"/>
                    </a:lnTo>
                    <a:lnTo>
                      <a:pt x="4979" y="11469"/>
                    </a:lnTo>
                    <a:lnTo>
                      <a:pt x="4979" y="10019"/>
                    </a:lnTo>
                    <a:close/>
                    <a:moveTo>
                      <a:pt x="4632" y="1"/>
                    </a:moveTo>
                    <a:cubicBezTo>
                      <a:pt x="3340" y="1"/>
                      <a:pt x="2269" y="1009"/>
                      <a:pt x="2175" y="2301"/>
                    </a:cubicBezTo>
                    <a:cubicBezTo>
                      <a:pt x="1292" y="2616"/>
                      <a:pt x="694" y="3403"/>
                      <a:pt x="694" y="4317"/>
                    </a:cubicBezTo>
                    <a:cubicBezTo>
                      <a:pt x="694" y="4726"/>
                      <a:pt x="820" y="5136"/>
                      <a:pt x="1072" y="5483"/>
                    </a:cubicBezTo>
                    <a:cubicBezTo>
                      <a:pt x="379" y="5955"/>
                      <a:pt x="1" y="6711"/>
                      <a:pt x="1" y="7530"/>
                    </a:cubicBezTo>
                    <a:cubicBezTo>
                      <a:pt x="1" y="8917"/>
                      <a:pt x="1135" y="10019"/>
                      <a:pt x="2521" y="10019"/>
                    </a:cubicBezTo>
                    <a:lnTo>
                      <a:pt x="4285" y="10019"/>
                    </a:lnTo>
                    <a:lnTo>
                      <a:pt x="4285" y="11469"/>
                    </a:lnTo>
                    <a:lnTo>
                      <a:pt x="2521" y="11469"/>
                    </a:lnTo>
                    <a:cubicBezTo>
                      <a:pt x="2332" y="11469"/>
                      <a:pt x="2175" y="11626"/>
                      <a:pt x="2175" y="11815"/>
                    </a:cubicBezTo>
                    <a:cubicBezTo>
                      <a:pt x="2175" y="12036"/>
                      <a:pt x="2332" y="12193"/>
                      <a:pt x="2521" y="12193"/>
                    </a:cubicBezTo>
                    <a:lnTo>
                      <a:pt x="9641" y="12193"/>
                    </a:lnTo>
                    <a:cubicBezTo>
                      <a:pt x="9830" y="12193"/>
                      <a:pt x="9988" y="12036"/>
                      <a:pt x="9988" y="11815"/>
                    </a:cubicBezTo>
                    <a:cubicBezTo>
                      <a:pt x="9988" y="11626"/>
                      <a:pt x="9830" y="11469"/>
                      <a:pt x="9641" y="11469"/>
                    </a:cubicBezTo>
                    <a:lnTo>
                      <a:pt x="7877" y="11469"/>
                    </a:lnTo>
                    <a:lnTo>
                      <a:pt x="7877" y="10019"/>
                    </a:lnTo>
                    <a:lnTo>
                      <a:pt x="9610" y="10019"/>
                    </a:lnTo>
                    <a:cubicBezTo>
                      <a:pt x="10964" y="10019"/>
                      <a:pt x="12130" y="8917"/>
                      <a:pt x="12130" y="7530"/>
                    </a:cubicBezTo>
                    <a:cubicBezTo>
                      <a:pt x="12130" y="6711"/>
                      <a:pt x="11721" y="5955"/>
                      <a:pt x="11059" y="5483"/>
                    </a:cubicBezTo>
                    <a:cubicBezTo>
                      <a:pt x="11280" y="5136"/>
                      <a:pt x="11406" y="4726"/>
                      <a:pt x="11406" y="4317"/>
                    </a:cubicBezTo>
                    <a:cubicBezTo>
                      <a:pt x="11406" y="3403"/>
                      <a:pt x="10838" y="2584"/>
                      <a:pt x="9956" y="2301"/>
                    </a:cubicBezTo>
                    <a:cubicBezTo>
                      <a:pt x="9830" y="1040"/>
                      <a:pt x="8791" y="1"/>
                      <a:pt x="7467" y="1"/>
                    </a:cubicBezTo>
                    <a:cubicBezTo>
                      <a:pt x="6963" y="1"/>
                      <a:pt x="6459" y="158"/>
                      <a:pt x="6050" y="442"/>
                    </a:cubicBezTo>
                    <a:cubicBezTo>
                      <a:pt x="5672" y="158"/>
                      <a:pt x="5168" y="1"/>
                      <a:pt x="4632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735" name="Google Shape;735;p36"/>
          <p:cNvSpPr txBox="1"/>
          <p:nvPr/>
        </p:nvSpPr>
        <p:spPr>
          <a:xfrm>
            <a:off x="3646450" y="3822975"/>
            <a:ext cx="1779600" cy="45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rgbClr val="466269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466269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sp>
        <p:nvSpPr>
          <p:cNvPr id="736" name="Google Shape;736;p36"/>
          <p:cNvSpPr txBox="1"/>
          <p:nvPr/>
        </p:nvSpPr>
        <p:spPr>
          <a:xfrm>
            <a:off x="1704025" y="3822975"/>
            <a:ext cx="1779600" cy="45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sz="1000" dirty="0">
                <a:solidFill>
                  <a:srgbClr val="466269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466269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sp>
        <p:nvSpPr>
          <p:cNvPr id="737" name="Google Shape;737;p36"/>
          <p:cNvSpPr txBox="1"/>
          <p:nvPr/>
        </p:nvSpPr>
        <p:spPr>
          <a:xfrm>
            <a:off x="5588825" y="3822975"/>
            <a:ext cx="1779600" cy="45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rgbClr val="466269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466269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sp>
        <p:nvSpPr>
          <p:cNvPr id="738" name="Google Shape;738;p36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14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739" name="Google Shape;739;p36"/>
          <p:cNvSpPr txBox="1">
            <a:spLocks noGrp="1"/>
          </p:cNvSpPr>
          <p:nvPr>
            <p:ph type="ctrTitle" idx="2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نمای کلی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40" name="Google Shape;740;p36"/>
          <p:cNvSpPr txBox="1">
            <a:spLocks noGrp="1"/>
          </p:cNvSpPr>
          <p:nvPr>
            <p:ph type="ctrTitle"/>
          </p:nvPr>
        </p:nvSpPr>
        <p:spPr>
          <a:xfrm>
            <a:off x="1007650" y="790500"/>
            <a:ext cx="71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نمای کلی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41" name="Google Shape;741;p36"/>
          <p:cNvSpPr txBox="1"/>
          <p:nvPr/>
        </p:nvSpPr>
        <p:spPr>
          <a:xfrm>
            <a:off x="3893635" y="1952624"/>
            <a:ext cx="1285200" cy="3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3F3F3"/>
                </a:solidFill>
                <a:latin typeface="Oswald Regular"/>
                <a:ea typeface="Oswald Regular"/>
                <a:cs typeface="B Nazanin" panose="00000700000000000000" pitchFamily="2" charset="-78"/>
                <a:sym typeface="Oswald Regular"/>
              </a:rPr>
              <a:t>عنوان را بنویس</a:t>
            </a:r>
            <a:endParaRPr dirty="0">
              <a:solidFill>
                <a:srgbClr val="F3F3F3"/>
              </a:solidFill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" name="Google Shape;746;p37"/>
          <p:cNvSpPr txBox="1">
            <a:spLocks noGrp="1"/>
          </p:cNvSpPr>
          <p:nvPr>
            <p:ph type="ctrTitle"/>
          </p:nvPr>
        </p:nvSpPr>
        <p:spPr>
          <a:xfrm>
            <a:off x="1007650" y="790500"/>
            <a:ext cx="71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ورزش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47" name="Google Shape;747;p37"/>
          <p:cNvSpPr/>
          <p:nvPr/>
        </p:nvSpPr>
        <p:spPr>
          <a:xfrm>
            <a:off x="2072300" y="1536675"/>
            <a:ext cx="5229900" cy="10272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48" name="Google Shape;748;p37"/>
          <p:cNvSpPr txBox="1">
            <a:spLocks noGrp="1"/>
          </p:cNvSpPr>
          <p:nvPr>
            <p:ph type="ctrTitle"/>
          </p:nvPr>
        </p:nvSpPr>
        <p:spPr>
          <a:xfrm>
            <a:off x="3745425" y="2950688"/>
            <a:ext cx="538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+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49" name="Google Shape;749;p37"/>
          <p:cNvSpPr txBox="1">
            <a:spLocks noGrp="1"/>
          </p:cNvSpPr>
          <p:nvPr>
            <p:ph type="subTitle" idx="1"/>
          </p:nvPr>
        </p:nvSpPr>
        <p:spPr>
          <a:xfrm>
            <a:off x="2180401" y="3709600"/>
            <a:ext cx="5043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750" name="Google Shape;750;p37"/>
          <p:cNvSpPr txBox="1">
            <a:spLocks noGrp="1"/>
          </p:cNvSpPr>
          <p:nvPr>
            <p:ph type="subTitle" idx="1"/>
          </p:nvPr>
        </p:nvSpPr>
        <p:spPr>
          <a:xfrm>
            <a:off x="2180400" y="1730650"/>
            <a:ext cx="50433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solidFill>
                  <a:srgbClr val="F3F3F3"/>
                </a:solidFill>
                <a:cs typeface="B Nazanin" panose="00000700000000000000" pitchFamily="2" charset="-78"/>
              </a:rPr>
              <a:t>عطارد نزدیکترین سیاره به خورشید است، اما آیا نام آن ربطی به فلز مایع دارد؟</a:t>
            </a:r>
            <a:endParaRPr sz="1400" dirty="0">
              <a:solidFill>
                <a:srgbClr val="F3F3F3"/>
              </a:solidFill>
              <a:cs typeface="B Nazanin" panose="00000700000000000000" pitchFamily="2" charset="-78"/>
            </a:endParaRPr>
          </a:p>
        </p:txBody>
      </p:sp>
      <p:sp>
        <p:nvSpPr>
          <p:cNvPr id="751" name="Google Shape;751;p37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15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752" name="Google Shape;752;p37"/>
          <p:cNvSpPr txBox="1">
            <a:spLocks noGrp="1"/>
          </p:cNvSpPr>
          <p:nvPr>
            <p:ph type="ctrTitle" idx="2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ورزش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753" name="Google Shape;753;p37"/>
          <p:cNvGrpSpPr/>
          <p:nvPr/>
        </p:nvGrpSpPr>
        <p:grpSpPr>
          <a:xfrm>
            <a:off x="2008940" y="2961554"/>
            <a:ext cx="433663" cy="551669"/>
            <a:chOff x="1756575" y="238125"/>
            <a:chExt cx="4102775" cy="5219200"/>
          </a:xfrm>
        </p:grpSpPr>
        <p:sp>
          <p:nvSpPr>
            <p:cNvPr id="754" name="Google Shape;754;p37"/>
            <p:cNvSpPr/>
            <p:nvPr/>
          </p:nvSpPr>
          <p:spPr>
            <a:xfrm>
              <a:off x="1756575" y="238125"/>
              <a:ext cx="3478100" cy="5219200"/>
            </a:xfrm>
            <a:custGeom>
              <a:avLst/>
              <a:gdLst/>
              <a:ahLst/>
              <a:cxnLst/>
              <a:rect l="l" t="t" r="r" b="b"/>
              <a:pathLst>
                <a:path w="139124" h="208768" extrusionOk="0">
                  <a:moveTo>
                    <a:pt x="99203" y="123972"/>
                  </a:moveTo>
                  <a:cubicBezTo>
                    <a:pt x="99344" y="123972"/>
                    <a:pt x="99485" y="123989"/>
                    <a:pt x="99621" y="124021"/>
                  </a:cubicBezTo>
                  <a:cubicBezTo>
                    <a:pt x="104579" y="125326"/>
                    <a:pt x="109277" y="127348"/>
                    <a:pt x="113648" y="130023"/>
                  </a:cubicBezTo>
                  <a:lnTo>
                    <a:pt x="115214" y="130969"/>
                  </a:lnTo>
                  <a:cubicBezTo>
                    <a:pt x="115572" y="133676"/>
                    <a:pt x="117334" y="136057"/>
                    <a:pt x="119846" y="137167"/>
                  </a:cubicBezTo>
                  <a:lnTo>
                    <a:pt x="130121" y="141701"/>
                  </a:lnTo>
                  <a:cubicBezTo>
                    <a:pt x="130382" y="141831"/>
                    <a:pt x="130512" y="142060"/>
                    <a:pt x="130545" y="142223"/>
                  </a:cubicBezTo>
                  <a:cubicBezTo>
                    <a:pt x="130578" y="142386"/>
                    <a:pt x="130610" y="142614"/>
                    <a:pt x="130447" y="142875"/>
                  </a:cubicBezTo>
                  <a:lnTo>
                    <a:pt x="127935" y="146365"/>
                  </a:lnTo>
                  <a:cubicBezTo>
                    <a:pt x="127642" y="146757"/>
                    <a:pt x="127413" y="147213"/>
                    <a:pt x="127283" y="147703"/>
                  </a:cubicBezTo>
                  <a:lnTo>
                    <a:pt x="125293" y="155238"/>
                  </a:lnTo>
                  <a:cubicBezTo>
                    <a:pt x="125032" y="156184"/>
                    <a:pt x="124380" y="156967"/>
                    <a:pt x="123499" y="157358"/>
                  </a:cubicBezTo>
                  <a:cubicBezTo>
                    <a:pt x="121574" y="158272"/>
                    <a:pt x="119846" y="159674"/>
                    <a:pt x="118573" y="161403"/>
                  </a:cubicBezTo>
                  <a:cubicBezTo>
                    <a:pt x="108983" y="174484"/>
                    <a:pt x="102068" y="183813"/>
                    <a:pt x="100502" y="185770"/>
                  </a:cubicBezTo>
                  <a:cubicBezTo>
                    <a:pt x="99556" y="186586"/>
                    <a:pt x="99067" y="187890"/>
                    <a:pt x="98414" y="190174"/>
                  </a:cubicBezTo>
                  <a:cubicBezTo>
                    <a:pt x="98871" y="187042"/>
                    <a:pt x="99458" y="183063"/>
                    <a:pt x="100045" y="179116"/>
                  </a:cubicBezTo>
                  <a:cubicBezTo>
                    <a:pt x="101937" y="166361"/>
                    <a:pt x="103079" y="158402"/>
                    <a:pt x="103014" y="155760"/>
                  </a:cubicBezTo>
                  <a:cubicBezTo>
                    <a:pt x="102883" y="151258"/>
                    <a:pt x="99947" y="149399"/>
                    <a:pt x="98349" y="148388"/>
                  </a:cubicBezTo>
                  <a:cubicBezTo>
                    <a:pt x="97240" y="147670"/>
                    <a:pt x="96946" y="147442"/>
                    <a:pt x="96718" y="146822"/>
                  </a:cubicBezTo>
                  <a:cubicBezTo>
                    <a:pt x="96033" y="144865"/>
                    <a:pt x="95022" y="143332"/>
                    <a:pt x="94108" y="141994"/>
                  </a:cubicBezTo>
                  <a:cubicBezTo>
                    <a:pt x="92641" y="139809"/>
                    <a:pt x="92021" y="138732"/>
                    <a:pt x="92249" y="136579"/>
                  </a:cubicBezTo>
                  <a:cubicBezTo>
                    <a:pt x="92445" y="135046"/>
                    <a:pt x="92836" y="134492"/>
                    <a:pt x="93554" y="133513"/>
                  </a:cubicBezTo>
                  <a:cubicBezTo>
                    <a:pt x="94794" y="131817"/>
                    <a:pt x="95903" y="130023"/>
                    <a:pt x="96033" y="126924"/>
                  </a:cubicBezTo>
                  <a:cubicBezTo>
                    <a:pt x="96196" y="126663"/>
                    <a:pt x="96294" y="126402"/>
                    <a:pt x="96392" y="126108"/>
                  </a:cubicBezTo>
                  <a:cubicBezTo>
                    <a:pt x="96946" y="125489"/>
                    <a:pt x="97501" y="124934"/>
                    <a:pt x="97990" y="124445"/>
                  </a:cubicBezTo>
                  <a:cubicBezTo>
                    <a:pt x="98335" y="124125"/>
                    <a:pt x="98771" y="123972"/>
                    <a:pt x="99203" y="123972"/>
                  </a:cubicBezTo>
                  <a:close/>
                  <a:moveTo>
                    <a:pt x="106471" y="191316"/>
                  </a:moveTo>
                  <a:cubicBezTo>
                    <a:pt x="106276" y="191576"/>
                    <a:pt x="106015" y="191870"/>
                    <a:pt x="105656" y="192131"/>
                  </a:cubicBezTo>
                  <a:cubicBezTo>
                    <a:pt x="105884" y="191935"/>
                    <a:pt x="106145" y="191674"/>
                    <a:pt x="106471" y="191316"/>
                  </a:cubicBezTo>
                  <a:close/>
                  <a:moveTo>
                    <a:pt x="95806" y="1"/>
                  </a:moveTo>
                  <a:cubicBezTo>
                    <a:pt x="93193" y="1"/>
                    <a:pt x="90583" y="524"/>
                    <a:pt x="88106" y="1566"/>
                  </a:cubicBezTo>
                  <a:lnTo>
                    <a:pt x="86084" y="2446"/>
                  </a:lnTo>
                  <a:cubicBezTo>
                    <a:pt x="83996" y="3327"/>
                    <a:pt x="83050" y="5708"/>
                    <a:pt x="83931" y="7796"/>
                  </a:cubicBezTo>
                  <a:cubicBezTo>
                    <a:pt x="84592" y="9337"/>
                    <a:pt x="86096" y="10273"/>
                    <a:pt x="87688" y="10273"/>
                  </a:cubicBezTo>
                  <a:cubicBezTo>
                    <a:pt x="88219" y="10273"/>
                    <a:pt x="88759" y="10169"/>
                    <a:pt x="89281" y="9949"/>
                  </a:cubicBezTo>
                  <a:lnTo>
                    <a:pt x="91303" y="9068"/>
                  </a:lnTo>
                  <a:cubicBezTo>
                    <a:pt x="92751" y="8455"/>
                    <a:pt x="94278" y="8153"/>
                    <a:pt x="95807" y="8153"/>
                  </a:cubicBezTo>
                  <a:cubicBezTo>
                    <a:pt x="97206" y="8153"/>
                    <a:pt x="98607" y="8406"/>
                    <a:pt x="99947" y="8905"/>
                  </a:cubicBezTo>
                  <a:lnTo>
                    <a:pt x="100013" y="8938"/>
                  </a:lnTo>
                  <a:lnTo>
                    <a:pt x="92869" y="13700"/>
                  </a:lnTo>
                  <a:cubicBezTo>
                    <a:pt x="91107" y="14907"/>
                    <a:pt x="89705" y="16571"/>
                    <a:pt x="88889" y="18561"/>
                  </a:cubicBezTo>
                  <a:cubicBezTo>
                    <a:pt x="86997" y="23225"/>
                    <a:pt x="88628" y="28673"/>
                    <a:pt x="92771" y="31511"/>
                  </a:cubicBezTo>
                  <a:lnTo>
                    <a:pt x="106145" y="40644"/>
                  </a:lnTo>
                  <a:cubicBezTo>
                    <a:pt x="106145" y="40677"/>
                    <a:pt x="106178" y="40677"/>
                    <a:pt x="106178" y="40710"/>
                  </a:cubicBezTo>
                  <a:cubicBezTo>
                    <a:pt x="106178" y="40742"/>
                    <a:pt x="106178" y="40775"/>
                    <a:pt x="106145" y="40775"/>
                  </a:cubicBezTo>
                  <a:cubicBezTo>
                    <a:pt x="106145" y="40798"/>
                    <a:pt x="106113" y="40821"/>
                    <a:pt x="106082" y="40821"/>
                  </a:cubicBezTo>
                  <a:cubicBezTo>
                    <a:pt x="106069" y="40821"/>
                    <a:pt x="106057" y="40817"/>
                    <a:pt x="106047" y="40807"/>
                  </a:cubicBezTo>
                  <a:lnTo>
                    <a:pt x="95674" y="36208"/>
                  </a:lnTo>
                  <a:cubicBezTo>
                    <a:pt x="94334" y="35622"/>
                    <a:pt x="92926" y="35343"/>
                    <a:pt x="91536" y="35343"/>
                  </a:cubicBezTo>
                  <a:cubicBezTo>
                    <a:pt x="87815" y="35343"/>
                    <a:pt x="84217" y="37341"/>
                    <a:pt x="82365" y="40807"/>
                  </a:cubicBezTo>
                  <a:cubicBezTo>
                    <a:pt x="82202" y="41134"/>
                    <a:pt x="82007" y="41395"/>
                    <a:pt x="81778" y="41656"/>
                  </a:cubicBezTo>
                  <a:lnTo>
                    <a:pt x="79299" y="44396"/>
                  </a:lnTo>
                  <a:cubicBezTo>
                    <a:pt x="76559" y="47429"/>
                    <a:pt x="75222" y="51344"/>
                    <a:pt x="75515" y="55421"/>
                  </a:cubicBezTo>
                  <a:cubicBezTo>
                    <a:pt x="75776" y="59499"/>
                    <a:pt x="77668" y="63185"/>
                    <a:pt x="80832" y="65827"/>
                  </a:cubicBezTo>
                  <a:cubicBezTo>
                    <a:pt x="82455" y="67179"/>
                    <a:pt x="84467" y="67893"/>
                    <a:pt x="86524" y="67893"/>
                  </a:cubicBezTo>
                  <a:cubicBezTo>
                    <a:pt x="87444" y="67893"/>
                    <a:pt x="88373" y="67750"/>
                    <a:pt x="89281" y="67458"/>
                  </a:cubicBezTo>
                  <a:lnTo>
                    <a:pt x="90879" y="66969"/>
                  </a:lnTo>
                  <a:cubicBezTo>
                    <a:pt x="94467" y="65827"/>
                    <a:pt x="96979" y="62532"/>
                    <a:pt x="97142" y="58781"/>
                  </a:cubicBezTo>
                  <a:cubicBezTo>
                    <a:pt x="97142" y="58357"/>
                    <a:pt x="97501" y="57998"/>
                    <a:pt x="97958" y="57998"/>
                  </a:cubicBezTo>
                  <a:cubicBezTo>
                    <a:pt x="98153" y="57998"/>
                    <a:pt x="98349" y="58096"/>
                    <a:pt x="98512" y="58226"/>
                  </a:cubicBezTo>
                  <a:lnTo>
                    <a:pt x="104253" y="63380"/>
                  </a:lnTo>
                  <a:cubicBezTo>
                    <a:pt x="106798" y="65696"/>
                    <a:pt x="106993" y="69643"/>
                    <a:pt x="104710" y="72188"/>
                  </a:cubicBezTo>
                  <a:lnTo>
                    <a:pt x="87421" y="91499"/>
                  </a:lnTo>
                  <a:cubicBezTo>
                    <a:pt x="85887" y="93217"/>
                    <a:pt x="83718" y="94185"/>
                    <a:pt x="81456" y="94185"/>
                  </a:cubicBezTo>
                  <a:cubicBezTo>
                    <a:pt x="81314" y="94185"/>
                    <a:pt x="81171" y="94181"/>
                    <a:pt x="81028" y="94174"/>
                  </a:cubicBezTo>
                  <a:cubicBezTo>
                    <a:pt x="80870" y="94165"/>
                    <a:pt x="80713" y="94160"/>
                    <a:pt x="80556" y="94160"/>
                  </a:cubicBezTo>
                  <a:cubicBezTo>
                    <a:pt x="78375" y="94160"/>
                    <a:pt x="76284" y="94999"/>
                    <a:pt x="74732" y="96490"/>
                  </a:cubicBezTo>
                  <a:cubicBezTo>
                    <a:pt x="73036" y="98088"/>
                    <a:pt x="72090" y="100339"/>
                    <a:pt x="72090" y="102655"/>
                  </a:cubicBezTo>
                  <a:cubicBezTo>
                    <a:pt x="72090" y="104547"/>
                    <a:pt x="72710" y="106406"/>
                    <a:pt x="73884" y="107907"/>
                  </a:cubicBezTo>
                  <a:lnTo>
                    <a:pt x="78288" y="113452"/>
                  </a:lnTo>
                  <a:lnTo>
                    <a:pt x="69807" y="109342"/>
                  </a:lnTo>
                  <a:lnTo>
                    <a:pt x="57770" y="92869"/>
                  </a:lnTo>
                  <a:cubicBezTo>
                    <a:pt x="57150" y="92021"/>
                    <a:pt x="56237" y="91433"/>
                    <a:pt x="55226" y="91238"/>
                  </a:cubicBezTo>
                  <a:cubicBezTo>
                    <a:pt x="52518" y="90748"/>
                    <a:pt x="50496" y="88465"/>
                    <a:pt x="50300" y="85692"/>
                  </a:cubicBezTo>
                  <a:lnTo>
                    <a:pt x="49485" y="74112"/>
                  </a:lnTo>
                  <a:cubicBezTo>
                    <a:pt x="49419" y="73329"/>
                    <a:pt x="49158" y="72612"/>
                    <a:pt x="48702" y="71992"/>
                  </a:cubicBezTo>
                  <a:lnTo>
                    <a:pt x="39079" y="58814"/>
                  </a:lnTo>
                  <a:cubicBezTo>
                    <a:pt x="38850" y="58487"/>
                    <a:pt x="38557" y="58194"/>
                    <a:pt x="38231" y="57933"/>
                  </a:cubicBezTo>
                  <a:cubicBezTo>
                    <a:pt x="37480" y="57378"/>
                    <a:pt x="30695" y="52388"/>
                    <a:pt x="25215" y="51442"/>
                  </a:cubicBezTo>
                  <a:cubicBezTo>
                    <a:pt x="24504" y="51321"/>
                    <a:pt x="23825" y="51266"/>
                    <a:pt x="23180" y="51266"/>
                  </a:cubicBezTo>
                  <a:cubicBezTo>
                    <a:pt x="19980" y="51266"/>
                    <a:pt x="17596" y="52623"/>
                    <a:pt x="16049" y="54116"/>
                  </a:cubicBezTo>
                  <a:lnTo>
                    <a:pt x="10080" y="54116"/>
                  </a:lnTo>
                  <a:cubicBezTo>
                    <a:pt x="9297" y="53040"/>
                    <a:pt x="8155" y="50789"/>
                    <a:pt x="8155" y="46940"/>
                  </a:cubicBezTo>
                  <a:cubicBezTo>
                    <a:pt x="8155" y="42732"/>
                    <a:pt x="9199" y="40351"/>
                    <a:pt x="10178" y="39503"/>
                  </a:cubicBezTo>
                  <a:cubicBezTo>
                    <a:pt x="10439" y="39294"/>
                    <a:pt x="10762" y="39106"/>
                    <a:pt x="11315" y="39106"/>
                  </a:cubicBezTo>
                  <a:cubicBezTo>
                    <a:pt x="11454" y="39106"/>
                    <a:pt x="11606" y="39118"/>
                    <a:pt x="11776" y="39144"/>
                  </a:cubicBezTo>
                  <a:cubicBezTo>
                    <a:pt x="16702" y="39959"/>
                    <a:pt x="32261" y="42438"/>
                    <a:pt x="32424" y="42438"/>
                  </a:cubicBezTo>
                  <a:cubicBezTo>
                    <a:pt x="32636" y="42471"/>
                    <a:pt x="32857" y="42487"/>
                    <a:pt x="33081" y="42487"/>
                  </a:cubicBezTo>
                  <a:cubicBezTo>
                    <a:pt x="33305" y="42487"/>
                    <a:pt x="33533" y="42471"/>
                    <a:pt x="33762" y="42438"/>
                  </a:cubicBezTo>
                  <a:lnTo>
                    <a:pt x="43091" y="40775"/>
                  </a:lnTo>
                  <a:cubicBezTo>
                    <a:pt x="44526" y="40546"/>
                    <a:pt x="45701" y="39535"/>
                    <a:pt x="46223" y="38165"/>
                  </a:cubicBezTo>
                  <a:lnTo>
                    <a:pt x="48702" y="31446"/>
                  </a:lnTo>
                  <a:cubicBezTo>
                    <a:pt x="49876" y="28216"/>
                    <a:pt x="52355" y="25607"/>
                    <a:pt x="55519" y="24269"/>
                  </a:cubicBezTo>
                  <a:lnTo>
                    <a:pt x="58814" y="22867"/>
                  </a:lnTo>
                  <a:cubicBezTo>
                    <a:pt x="60901" y="21986"/>
                    <a:pt x="61880" y="19605"/>
                    <a:pt x="60999" y="17517"/>
                  </a:cubicBezTo>
                  <a:cubicBezTo>
                    <a:pt x="60339" y="15976"/>
                    <a:pt x="58816" y="15040"/>
                    <a:pt x="57229" y="15040"/>
                  </a:cubicBezTo>
                  <a:cubicBezTo>
                    <a:pt x="56700" y="15040"/>
                    <a:pt x="56163" y="15144"/>
                    <a:pt x="55650" y="15364"/>
                  </a:cubicBezTo>
                  <a:lnTo>
                    <a:pt x="52322" y="16767"/>
                  </a:lnTo>
                  <a:cubicBezTo>
                    <a:pt x="47103" y="18985"/>
                    <a:pt x="42993" y="23323"/>
                    <a:pt x="41036" y="28640"/>
                  </a:cubicBezTo>
                  <a:lnTo>
                    <a:pt x="39372" y="33174"/>
                  </a:lnTo>
                  <a:lnTo>
                    <a:pt x="33011" y="34283"/>
                  </a:lnTo>
                  <a:cubicBezTo>
                    <a:pt x="29978" y="33794"/>
                    <a:pt x="17419" y="31804"/>
                    <a:pt x="13146" y="31119"/>
                  </a:cubicBezTo>
                  <a:cubicBezTo>
                    <a:pt x="12523" y="31013"/>
                    <a:pt x="11907" y="30961"/>
                    <a:pt x="11302" y="30961"/>
                  </a:cubicBezTo>
                  <a:cubicBezTo>
                    <a:pt x="8927" y="30961"/>
                    <a:pt x="6719" y="31765"/>
                    <a:pt x="4926" y="33272"/>
                  </a:cubicBezTo>
                  <a:cubicBezTo>
                    <a:pt x="1696" y="36012"/>
                    <a:pt x="0" y="40742"/>
                    <a:pt x="0" y="46940"/>
                  </a:cubicBezTo>
                  <a:cubicBezTo>
                    <a:pt x="0" y="56987"/>
                    <a:pt x="5382" y="61097"/>
                    <a:pt x="5970" y="61521"/>
                  </a:cubicBezTo>
                  <a:cubicBezTo>
                    <a:pt x="6687" y="62010"/>
                    <a:pt x="7503" y="62271"/>
                    <a:pt x="8351" y="62271"/>
                  </a:cubicBezTo>
                  <a:lnTo>
                    <a:pt x="17941" y="62271"/>
                  </a:lnTo>
                  <a:cubicBezTo>
                    <a:pt x="19442" y="62271"/>
                    <a:pt x="20812" y="61456"/>
                    <a:pt x="21529" y="60151"/>
                  </a:cubicBezTo>
                  <a:cubicBezTo>
                    <a:pt x="21529" y="60151"/>
                    <a:pt x="21969" y="59442"/>
                    <a:pt x="23209" y="59442"/>
                  </a:cubicBezTo>
                  <a:cubicBezTo>
                    <a:pt x="23401" y="59442"/>
                    <a:pt x="23613" y="59459"/>
                    <a:pt x="23845" y="59499"/>
                  </a:cubicBezTo>
                  <a:cubicBezTo>
                    <a:pt x="26357" y="59923"/>
                    <a:pt x="30500" y="62434"/>
                    <a:pt x="32881" y="64131"/>
                  </a:cubicBezTo>
                  <a:lnTo>
                    <a:pt x="41427" y="75841"/>
                  </a:lnTo>
                  <a:lnTo>
                    <a:pt x="42145" y="86280"/>
                  </a:lnTo>
                  <a:cubicBezTo>
                    <a:pt x="42569" y="92118"/>
                    <a:pt x="46549" y="97077"/>
                    <a:pt x="52029" y="98838"/>
                  </a:cubicBezTo>
                  <a:lnTo>
                    <a:pt x="63805" y="114952"/>
                  </a:lnTo>
                  <a:cubicBezTo>
                    <a:pt x="64196" y="115507"/>
                    <a:pt x="64718" y="115931"/>
                    <a:pt x="65305" y="116225"/>
                  </a:cubicBezTo>
                  <a:lnTo>
                    <a:pt x="87813" y="127185"/>
                  </a:lnTo>
                  <a:cubicBezTo>
                    <a:pt x="87682" y="127707"/>
                    <a:pt x="87421" y="128098"/>
                    <a:pt x="86965" y="128685"/>
                  </a:cubicBezTo>
                  <a:cubicBezTo>
                    <a:pt x="86019" y="129990"/>
                    <a:pt x="84616" y="131947"/>
                    <a:pt x="84159" y="135633"/>
                  </a:cubicBezTo>
                  <a:cubicBezTo>
                    <a:pt x="83540" y="140853"/>
                    <a:pt x="85725" y="144147"/>
                    <a:pt x="87324" y="146528"/>
                  </a:cubicBezTo>
                  <a:cubicBezTo>
                    <a:pt x="88074" y="147605"/>
                    <a:pt x="88694" y="148551"/>
                    <a:pt x="89052" y="149562"/>
                  </a:cubicBezTo>
                  <a:cubicBezTo>
                    <a:pt x="90227" y="152857"/>
                    <a:pt x="92575" y="154357"/>
                    <a:pt x="93978" y="155271"/>
                  </a:cubicBezTo>
                  <a:cubicBezTo>
                    <a:pt x="94272" y="155466"/>
                    <a:pt x="94663" y="155695"/>
                    <a:pt x="94859" y="155858"/>
                  </a:cubicBezTo>
                  <a:cubicBezTo>
                    <a:pt x="94859" y="155890"/>
                    <a:pt x="94859" y="155956"/>
                    <a:pt x="94859" y="156021"/>
                  </a:cubicBezTo>
                  <a:cubicBezTo>
                    <a:pt x="94924" y="158108"/>
                    <a:pt x="93228" y="169558"/>
                    <a:pt x="91956" y="177941"/>
                  </a:cubicBezTo>
                  <a:cubicBezTo>
                    <a:pt x="90781" y="185868"/>
                    <a:pt x="89770" y="192718"/>
                    <a:pt x="89640" y="195132"/>
                  </a:cubicBezTo>
                  <a:cubicBezTo>
                    <a:pt x="89248" y="202374"/>
                    <a:pt x="97110" y="207560"/>
                    <a:pt x="97990" y="208147"/>
                  </a:cubicBezTo>
                  <a:cubicBezTo>
                    <a:pt x="98643" y="208571"/>
                    <a:pt x="99426" y="208767"/>
                    <a:pt x="100176" y="208767"/>
                  </a:cubicBezTo>
                  <a:cubicBezTo>
                    <a:pt x="100796" y="208767"/>
                    <a:pt x="101448" y="208637"/>
                    <a:pt x="102035" y="208310"/>
                  </a:cubicBezTo>
                  <a:cubicBezTo>
                    <a:pt x="103307" y="207658"/>
                    <a:pt x="104155" y="206386"/>
                    <a:pt x="104253" y="204951"/>
                  </a:cubicBezTo>
                  <a:lnTo>
                    <a:pt x="104645" y="198851"/>
                  </a:lnTo>
                  <a:cubicBezTo>
                    <a:pt x="105362" y="195817"/>
                    <a:pt x="106276" y="192294"/>
                    <a:pt x="106667" y="191055"/>
                  </a:cubicBezTo>
                  <a:cubicBezTo>
                    <a:pt x="107874" y="189619"/>
                    <a:pt x="109962" y="186814"/>
                    <a:pt x="114268" y="181008"/>
                  </a:cubicBezTo>
                  <a:cubicBezTo>
                    <a:pt x="118312" y="175527"/>
                    <a:pt x="122814" y="169395"/>
                    <a:pt x="125163" y="166231"/>
                  </a:cubicBezTo>
                  <a:cubicBezTo>
                    <a:pt x="125619" y="165611"/>
                    <a:pt x="126239" y="165089"/>
                    <a:pt x="126957" y="164763"/>
                  </a:cubicBezTo>
                  <a:cubicBezTo>
                    <a:pt x="130023" y="163328"/>
                    <a:pt x="132306" y="160620"/>
                    <a:pt x="133187" y="157326"/>
                  </a:cubicBezTo>
                  <a:lnTo>
                    <a:pt x="134981" y="150508"/>
                  </a:lnTo>
                  <a:lnTo>
                    <a:pt x="137069" y="147605"/>
                  </a:lnTo>
                  <a:cubicBezTo>
                    <a:pt x="138635" y="145419"/>
                    <a:pt x="139124" y="142679"/>
                    <a:pt x="138406" y="140070"/>
                  </a:cubicBezTo>
                  <a:cubicBezTo>
                    <a:pt x="137721" y="137460"/>
                    <a:pt x="135895" y="135340"/>
                    <a:pt x="133415" y="134263"/>
                  </a:cubicBezTo>
                  <a:lnTo>
                    <a:pt x="123303" y="129794"/>
                  </a:lnTo>
                  <a:cubicBezTo>
                    <a:pt x="123010" y="127446"/>
                    <a:pt x="121640" y="125326"/>
                    <a:pt x="119617" y="124086"/>
                  </a:cubicBezTo>
                  <a:lnTo>
                    <a:pt x="117888" y="123042"/>
                  </a:lnTo>
                  <a:cubicBezTo>
                    <a:pt x="112865" y="119976"/>
                    <a:pt x="107417" y="117660"/>
                    <a:pt x="101742" y="116159"/>
                  </a:cubicBezTo>
                  <a:cubicBezTo>
                    <a:pt x="100910" y="115933"/>
                    <a:pt x="100062" y="115823"/>
                    <a:pt x="99218" y="115823"/>
                  </a:cubicBezTo>
                  <a:cubicBezTo>
                    <a:pt x="96783" y="115823"/>
                    <a:pt x="94384" y="116739"/>
                    <a:pt x="92543" y="118410"/>
                  </a:cubicBezTo>
                  <a:lnTo>
                    <a:pt x="80310" y="102850"/>
                  </a:lnTo>
                  <a:cubicBezTo>
                    <a:pt x="80245" y="102785"/>
                    <a:pt x="80245" y="102720"/>
                    <a:pt x="80245" y="102655"/>
                  </a:cubicBezTo>
                  <a:cubicBezTo>
                    <a:pt x="80245" y="102622"/>
                    <a:pt x="80245" y="102492"/>
                    <a:pt x="80343" y="102394"/>
                  </a:cubicBezTo>
                  <a:cubicBezTo>
                    <a:pt x="80402" y="102335"/>
                    <a:pt x="80460" y="102323"/>
                    <a:pt x="80505" y="102323"/>
                  </a:cubicBezTo>
                  <a:cubicBezTo>
                    <a:pt x="80535" y="102323"/>
                    <a:pt x="80558" y="102329"/>
                    <a:pt x="80571" y="102329"/>
                  </a:cubicBezTo>
                  <a:cubicBezTo>
                    <a:pt x="80863" y="102344"/>
                    <a:pt x="81154" y="102352"/>
                    <a:pt x="81444" y="102352"/>
                  </a:cubicBezTo>
                  <a:cubicBezTo>
                    <a:pt x="86052" y="102352"/>
                    <a:pt x="90420" y="100414"/>
                    <a:pt x="93489" y="96946"/>
                  </a:cubicBezTo>
                  <a:lnTo>
                    <a:pt x="110777" y="77635"/>
                  </a:lnTo>
                  <a:cubicBezTo>
                    <a:pt x="116062" y="71731"/>
                    <a:pt x="115572" y="62630"/>
                    <a:pt x="109701" y="57346"/>
                  </a:cubicBezTo>
                  <a:lnTo>
                    <a:pt x="103960" y="52159"/>
                  </a:lnTo>
                  <a:cubicBezTo>
                    <a:pt x="102329" y="50691"/>
                    <a:pt x="100176" y="49843"/>
                    <a:pt x="97925" y="49843"/>
                  </a:cubicBezTo>
                  <a:cubicBezTo>
                    <a:pt x="93130" y="49843"/>
                    <a:pt x="89183" y="53627"/>
                    <a:pt x="88987" y="58455"/>
                  </a:cubicBezTo>
                  <a:cubicBezTo>
                    <a:pt x="88955" y="58781"/>
                    <a:pt x="88726" y="59075"/>
                    <a:pt x="88400" y="59172"/>
                  </a:cubicBezTo>
                  <a:lnTo>
                    <a:pt x="86802" y="59694"/>
                  </a:lnTo>
                  <a:cubicBezTo>
                    <a:pt x="86721" y="59725"/>
                    <a:pt x="86637" y="59739"/>
                    <a:pt x="86554" y="59739"/>
                  </a:cubicBezTo>
                  <a:cubicBezTo>
                    <a:pt x="86368" y="59739"/>
                    <a:pt x="86187" y="59666"/>
                    <a:pt x="86051" y="59531"/>
                  </a:cubicBezTo>
                  <a:cubicBezTo>
                    <a:pt x="84616" y="58357"/>
                    <a:pt x="83768" y="56693"/>
                    <a:pt x="83638" y="54834"/>
                  </a:cubicBezTo>
                  <a:cubicBezTo>
                    <a:pt x="83507" y="53007"/>
                    <a:pt x="84127" y="51246"/>
                    <a:pt x="85366" y="49876"/>
                  </a:cubicBezTo>
                  <a:lnTo>
                    <a:pt x="87813" y="47136"/>
                  </a:lnTo>
                  <a:cubicBezTo>
                    <a:pt x="88498" y="46385"/>
                    <a:pt x="89085" y="45537"/>
                    <a:pt x="89574" y="44657"/>
                  </a:cubicBezTo>
                  <a:cubicBezTo>
                    <a:pt x="89955" y="43920"/>
                    <a:pt x="90716" y="43495"/>
                    <a:pt x="91504" y="43495"/>
                  </a:cubicBezTo>
                  <a:cubicBezTo>
                    <a:pt x="91798" y="43495"/>
                    <a:pt x="92096" y="43554"/>
                    <a:pt x="92380" y="43678"/>
                  </a:cubicBezTo>
                  <a:lnTo>
                    <a:pt x="102753" y="48277"/>
                  </a:lnTo>
                  <a:cubicBezTo>
                    <a:pt x="103806" y="48750"/>
                    <a:pt x="104925" y="48976"/>
                    <a:pt x="106036" y="48976"/>
                  </a:cubicBezTo>
                  <a:cubicBezTo>
                    <a:pt x="108608" y="48976"/>
                    <a:pt x="111140" y="47766"/>
                    <a:pt x="112734" y="45603"/>
                  </a:cubicBezTo>
                  <a:cubicBezTo>
                    <a:pt x="114072" y="43776"/>
                    <a:pt x="114594" y="41558"/>
                    <a:pt x="114202" y="39340"/>
                  </a:cubicBezTo>
                  <a:cubicBezTo>
                    <a:pt x="113844" y="37121"/>
                    <a:pt x="112604" y="35197"/>
                    <a:pt x="110745" y="33925"/>
                  </a:cubicBezTo>
                  <a:lnTo>
                    <a:pt x="97370" y="24791"/>
                  </a:lnTo>
                  <a:cubicBezTo>
                    <a:pt x="96359" y="24106"/>
                    <a:pt x="95968" y="22769"/>
                    <a:pt x="96457" y="21660"/>
                  </a:cubicBezTo>
                  <a:cubicBezTo>
                    <a:pt x="96653" y="21170"/>
                    <a:pt x="96979" y="20779"/>
                    <a:pt x="97403" y="20485"/>
                  </a:cubicBezTo>
                  <a:lnTo>
                    <a:pt x="106341" y="14516"/>
                  </a:lnTo>
                  <a:cubicBezTo>
                    <a:pt x="108559" y="13048"/>
                    <a:pt x="109733" y="10504"/>
                    <a:pt x="109440" y="7861"/>
                  </a:cubicBezTo>
                  <a:cubicBezTo>
                    <a:pt x="109146" y="5252"/>
                    <a:pt x="107417" y="3034"/>
                    <a:pt x="104938" y="2088"/>
                  </a:cubicBezTo>
                  <a:lnTo>
                    <a:pt x="102851" y="1305"/>
                  </a:lnTo>
                  <a:cubicBezTo>
                    <a:pt x="100566" y="434"/>
                    <a:pt x="98185" y="1"/>
                    <a:pt x="95806" y="1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" name="Google Shape;755;p37"/>
            <p:cNvSpPr/>
            <p:nvPr/>
          </p:nvSpPr>
          <p:spPr>
            <a:xfrm>
              <a:off x="3491125" y="44197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3002" y="1"/>
                    <a:pt x="1958" y="425"/>
                    <a:pt x="1208" y="1175"/>
                  </a:cubicBezTo>
                  <a:cubicBezTo>
                    <a:pt x="457" y="1958"/>
                    <a:pt x="1" y="3002"/>
                    <a:pt x="1" y="4078"/>
                  </a:cubicBezTo>
                  <a:cubicBezTo>
                    <a:pt x="1" y="5155"/>
                    <a:pt x="457" y="6199"/>
                    <a:pt x="1208" y="6949"/>
                  </a:cubicBezTo>
                  <a:cubicBezTo>
                    <a:pt x="1958" y="7699"/>
                    <a:pt x="3002" y="8156"/>
                    <a:pt x="4078" y="8156"/>
                  </a:cubicBezTo>
                  <a:cubicBezTo>
                    <a:pt x="5155" y="8156"/>
                    <a:pt x="6198" y="7699"/>
                    <a:pt x="6981" y="6949"/>
                  </a:cubicBezTo>
                  <a:cubicBezTo>
                    <a:pt x="7732" y="6199"/>
                    <a:pt x="8156" y="5155"/>
                    <a:pt x="8156" y="4078"/>
                  </a:cubicBezTo>
                  <a:cubicBezTo>
                    <a:pt x="8156" y="3002"/>
                    <a:pt x="7732" y="1958"/>
                    <a:pt x="6981" y="1175"/>
                  </a:cubicBezTo>
                  <a:cubicBezTo>
                    <a:pt x="6198" y="425"/>
                    <a:pt x="5155" y="1"/>
                    <a:pt x="4078" y="1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" name="Google Shape;756;p37"/>
            <p:cNvSpPr/>
            <p:nvPr/>
          </p:nvSpPr>
          <p:spPr>
            <a:xfrm>
              <a:off x="4498275" y="346500"/>
              <a:ext cx="1361075" cy="1444350"/>
            </a:xfrm>
            <a:custGeom>
              <a:avLst/>
              <a:gdLst/>
              <a:ahLst/>
              <a:cxnLst/>
              <a:rect l="l" t="t" r="r" b="b"/>
              <a:pathLst>
                <a:path w="54443" h="57774" extrusionOk="0">
                  <a:moveTo>
                    <a:pt x="35472" y="8153"/>
                  </a:moveTo>
                  <a:cubicBezTo>
                    <a:pt x="36228" y="8153"/>
                    <a:pt x="36985" y="8243"/>
                    <a:pt x="37741" y="8419"/>
                  </a:cubicBezTo>
                  <a:cubicBezTo>
                    <a:pt x="40416" y="9039"/>
                    <a:pt x="42667" y="10638"/>
                    <a:pt x="44135" y="12986"/>
                  </a:cubicBezTo>
                  <a:cubicBezTo>
                    <a:pt x="45570" y="15302"/>
                    <a:pt x="46027" y="18075"/>
                    <a:pt x="45374" y="20750"/>
                  </a:cubicBezTo>
                  <a:lnTo>
                    <a:pt x="43841" y="27013"/>
                  </a:lnTo>
                  <a:cubicBezTo>
                    <a:pt x="43156" y="29948"/>
                    <a:pt x="41199" y="32460"/>
                    <a:pt x="38492" y="33895"/>
                  </a:cubicBezTo>
                  <a:cubicBezTo>
                    <a:pt x="32685" y="36929"/>
                    <a:pt x="27955" y="41692"/>
                    <a:pt x="24954" y="47465"/>
                  </a:cubicBezTo>
                  <a:lnTo>
                    <a:pt x="21268" y="41104"/>
                  </a:lnTo>
                  <a:cubicBezTo>
                    <a:pt x="21203" y="40941"/>
                    <a:pt x="21203" y="40746"/>
                    <a:pt x="21268" y="40615"/>
                  </a:cubicBezTo>
                  <a:cubicBezTo>
                    <a:pt x="22736" y="38136"/>
                    <a:pt x="22867" y="35135"/>
                    <a:pt x="21660" y="32558"/>
                  </a:cubicBezTo>
                  <a:lnTo>
                    <a:pt x="18659" y="26165"/>
                  </a:lnTo>
                  <a:cubicBezTo>
                    <a:pt x="17093" y="22805"/>
                    <a:pt x="14027" y="20358"/>
                    <a:pt x="10439" y="19543"/>
                  </a:cubicBezTo>
                  <a:cubicBezTo>
                    <a:pt x="9068" y="19249"/>
                    <a:pt x="8123" y="18075"/>
                    <a:pt x="8123" y="16705"/>
                  </a:cubicBezTo>
                  <a:cubicBezTo>
                    <a:pt x="8123" y="15465"/>
                    <a:pt x="8905" y="14356"/>
                    <a:pt x="10080" y="13965"/>
                  </a:cubicBezTo>
                  <a:lnTo>
                    <a:pt x="16702" y="11583"/>
                  </a:lnTo>
                  <a:lnTo>
                    <a:pt x="33533" y="8354"/>
                  </a:lnTo>
                  <a:cubicBezTo>
                    <a:pt x="34179" y="8219"/>
                    <a:pt x="34826" y="8153"/>
                    <a:pt x="35472" y="8153"/>
                  </a:cubicBezTo>
                  <a:close/>
                  <a:moveTo>
                    <a:pt x="35427" y="0"/>
                  </a:moveTo>
                  <a:cubicBezTo>
                    <a:pt x="34284" y="0"/>
                    <a:pt x="33139" y="108"/>
                    <a:pt x="32000" y="330"/>
                  </a:cubicBezTo>
                  <a:lnTo>
                    <a:pt x="14875" y="3657"/>
                  </a:lnTo>
                  <a:cubicBezTo>
                    <a:pt x="14679" y="3689"/>
                    <a:pt x="14483" y="3722"/>
                    <a:pt x="14288" y="3820"/>
                  </a:cubicBezTo>
                  <a:lnTo>
                    <a:pt x="7340" y="6266"/>
                  </a:lnTo>
                  <a:cubicBezTo>
                    <a:pt x="2936" y="7832"/>
                    <a:pt x="0" y="12040"/>
                    <a:pt x="0" y="16705"/>
                  </a:cubicBezTo>
                  <a:cubicBezTo>
                    <a:pt x="0" y="21924"/>
                    <a:pt x="3556" y="26360"/>
                    <a:pt x="8644" y="27502"/>
                  </a:cubicBezTo>
                  <a:cubicBezTo>
                    <a:pt x="9786" y="27763"/>
                    <a:pt x="10765" y="28546"/>
                    <a:pt x="11287" y="29622"/>
                  </a:cubicBezTo>
                  <a:lnTo>
                    <a:pt x="14288" y="36016"/>
                  </a:lnTo>
                  <a:cubicBezTo>
                    <a:pt x="14353" y="36146"/>
                    <a:pt x="14320" y="36342"/>
                    <a:pt x="14255" y="36472"/>
                  </a:cubicBezTo>
                  <a:cubicBezTo>
                    <a:pt x="12657" y="39147"/>
                    <a:pt x="12657" y="42507"/>
                    <a:pt x="14222" y="45182"/>
                  </a:cubicBezTo>
                  <a:lnTo>
                    <a:pt x="19703" y="54642"/>
                  </a:lnTo>
                  <a:cubicBezTo>
                    <a:pt x="20812" y="56566"/>
                    <a:pt x="22932" y="57773"/>
                    <a:pt x="25183" y="57773"/>
                  </a:cubicBezTo>
                  <a:cubicBezTo>
                    <a:pt x="27760" y="57773"/>
                    <a:pt x="30141" y="56142"/>
                    <a:pt x="31054" y="53761"/>
                  </a:cubicBezTo>
                  <a:lnTo>
                    <a:pt x="31087" y="53663"/>
                  </a:lnTo>
                  <a:cubicBezTo>
                    <a:pt x="33175" y="48248"/>
                    <a:pt x="37154" y="43812"/>
                    <a:pt x="42276" y="41104"/>
                  </a:cubicBezTo>
                  <a:cubicBezTo>
                    <a:pt x="47071" y="38593"/>
                    <a:pt x="50528" y="34156"/>
                    <a:pt x="51768" y="28905"/>
                  </a:cubicBezTo>
                  <a:lnTo>
                    <a:pt x="53301" y="22642"/>
                  </a:lnTo>
                  <a:cubicBezTo>
                    <a:pt x="54443" y="17847"/>
                    <a:pt x="53660" y="12888"/>
                    <a:pt x="51050" y="8680"/>
                  </a:cubicBezTo>
                  <a:cubicBezTo>
                    <a:pt x="48441" y="4472"/>
                    <a:pt x="44363" y="1569"/>
                    <a:pt x="39535" y="460"/>
                  </a:cubicBezTo>
                  <a:cubicBezTo>
                    <a:pt x="38180" y="157"/>
                    <a:pt x="36805" y="0"/>
                    <a:pt x="35427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7" name="Google Shape;757;p37"/>
          <p:cNvGrpSpPr/>
          <p:nvPr/>
        </p:nvGrpSpPr>
        <p:grpSpPr>
          <a:xfrm>
            <a:off x="3062861" y="2985412"/>
            <a:ext cx="548922" cy="454691"/>
            <a:chOff x="1145750" y="663800"/>
            <a:chExt cx="5273025" cy="4367825"/>
          </a:xfrm>
        </p:grpSpPr>
        <p:sp>
          <p:nvSpPr>
            <p:cNvPr id="758" name="Google Shape;758;p37"/>
            <p:cNvSpPr/>
            <p:nvPr/>
          </p:nvSpPr>
          <p:spPr>
            <a:xfrm>
              <a:off x="1145750" y="663800"/>
              <a:ext cx="5273025" cy="4367825"/>
            </a:xfrm>
            <a:custGeom>
              <a:avLst/>
              <a:gdLst/>
              <a:ahLst/>
              <a:cxnLst/>
              <a:rect l="l" t="t" r="r" b="b"/>
              <a:pathLst>
                <a:path w="210921" h="174713" extrusionOk="0">
                  <a:moveTo>
                    <a:pt x="156576" y="1"/>
                  </a:moveTo>
                  <a:cubicBezTo>
                    <a:pt x="149889" y="33"/>
                    <a:pt x="147312" y="5220"/>
                    <a:pt x="145583" y="8677"/>
                  </a:cubicBezTo>
                  <a:cubicBezTo>
                    <a:pt x="143300" y="13212"/>
                    <a:pt x="141082" y="17844"/>
                    <a:pt x="138896" y="22345"/>
                  </a:cubicBezTo>
                  <a:cubicBezTo>
                    <a:pt x="137820" y="24596"/>
                    <a:pt x="136711" y="26879"/>
                    <a:pt x="135634" y="29130"/>
                  </a:cubicBezTo>
                  <a:cubicBezTo>
                    <a:pt x="135145" y="30109"/>
                    <a:pt x="134656" y="31348"/>
                    <a:pt x="134069" y="32751"/>
                  </a:cubicBezTo>
                  <a:cubicBezTo>
                    <a:pt x="133123" y="35165"/>
                    <a:pt x="131948" y="38133"/>
                    <a:pt x="130578" y="40449"/>
                  </a:cubicBezTo>
                  <a:cubicBezTo>
                    <a:pt x="128915" y="43287"/>
                    <a:pt x="127936" y="43515"/>
                    <a:pt x="127936" y="43515"/>
                  </a:cubicBezTo>
                  <a:cubicBezTo>
                    <a:pt x="127316" y="43515"/>
                    <a:pt x="127023" y="43385"/>
                    <a:pt x="126957" y="43352"/>
                  </a:cubicBezTo>
                  <a:cubicBezTo>
                    <a:pt x="126403" y="42765"/>
                    <a:pt x="126501" y="39405"/>
                    <a:pt x="126533" y="37937"/>
                  </a:cubicBezTo>
                  <a:cubicBezTo>
                    <a:pt x="126599" y="35002"/>
                    <a:pt x="126696" y="31968"/>
                    <a:pt x="125326" y="29522"/>
                  </a:cubicBezTo>
                  <a:cubicBezTo>
                    <a:pt x="122749" y="24857"/>
                    <a:pt x="116062" y="23356"/>
                    <a:pt x="111202" y="22280"/>
                  </a:cubicBezTo>
                  <a:cubicBezTo>
                    <a:pt x="110354" y="22084"/>
                    <a:pt x="109604" y="21921"/>
                    <a:pt x="108984" y="21758"/>
                  </a:cubicBezTo>
                  <a:cubicBezTo>
                    <a:pt x="107678" y="21414"/>
                    <a:pt x="106613" y="21135"/>
                    <a:pt x="105552" y="21135"/>
                  </a:cubicBezTo>
                  <a:cubicBezTo>
                    <a:pt x="105103" y="21135"/>
                    <a:pt x="104654" y="21185"/>
                    <a:pt x="104189" y="21301"/>
                  </a:cubicBezTo>
                  <a:cubicBezTo>
                    <a:pt x="102199" y="21823"/>
                    <a:pt x="101220" y="23226"/>
                    <a:pt x="100340" y="24465"/>
                  </a:cubicBezTo>
                  <a:cubicBezTo>
                    <a:pt x="100144" y="24726"/>
                    <a:pt x="99948" y="25053"/>
                    <a:pt x="99687" y="25411"/>
                  </a:cubicBezTo>
                  <a:lnTo>
                    <a:pt x="90488" y="37970"/>
                  </a:lnTo>
                  <a:cubicBezTo>
                    <a:pt x="89314" y="39601"/>
                    <a:pt x="88205" y="41330"/>
                    <a:pt x="87031" y="43157"/>
                  </a:cubicBezTo>
                  <a:cubicBezTo>
                    <a:pt x="84030" y="47854"/>
                    <a:pt x="80898" y="52747"/>
                    <a:pt x="77049" y="54737"/>
                  </a:cubicBezTo>
                  <a:cubicBezTo>
                    <a:pt x="76625" y="54965"/>
                    <a:pt x="76266" y="55161"/>
                    <a:pt x="75907" y="55356"/>
                  </a:cubicBezTo>
                  <a:cubicBezTo>
                    <a:pt x="70558" y="58097"/>
                    <a:pt x="69220" y="59434"/>
                    <a:pt x="68242" y="66284"/>
                  </a:cubicBezTo>
                  <a:lnTo>
                    <a:pt x="68144" y="66839"/>
                  </a:lnTo>
                  <a:cubicBezTo>
                    <a:pt x="67622" y="70525"/>
                    <a:pt x="66774" y="76135"/>
                    <a:pt x="70166" y="79560"/>
                  </a:cubicBezTo>
                  <a:cubicBezTo>
                    <a:pt x="71276" y="80671"/>
                    <a:pt x="73166" y="81899"/>
                    <a:pt x="76197" y="81899"/>
                  </a:cubicBezTo>
                  <a:cubicBezTo>
                    <a:pt x="76728" y="81899"/>
                    <a:pt x="77294" y="81861"/>
                    <a:pt x="77897" y="81779"/>
                  </a:cubicBezTo>
                  <a:cubicBezTo>
                    <a:pt x="79039" y="81615"/>
                    <a:pt x="79985" y="81224"/>
                    <a:pt x="80735" y="80833"/>
                  </a:cubicBezTo>
                  <a:cubicBezTo>
                    <a:pt x="80996" y="81452"/>
                    <a:pt x="81387" y="82105"/>
                    <a:pt x="82007" y="82757"/>
                  </a:cubicBezTo>
                  <a:cubicBezTo>
                    <a:pt x="83775" y="84493"/>
                    <a:pt x="86092" y="85435"/>
                    <a:pt x="88605" y="85435"/>
                  </a:cubicBezTo>
                  <a:cubicBezTo>
                    <a:pt x="88689" y="85435"/>
                    <a:pt x="88773" y="85434"/>
                    <a:pt x="88857" y="85432"/>
                  </a:cubicBezTo>
                  <a:cubicBezTo>
                    <a:pt x="91826" y="85334"/>
                    <a:pt x="94729" y="83899"/>
                    <a:pt x="96817" y="81518"/>
                  </a:cubicBezTo>
                  <a:cubicBezTo>
                    <a:pt x="99361" y="78614"/>
                    <a:pt x="101579" y="73428"/>
                    <a:pt x="100894" y="69089"/>
                  </a:cubicBezTo>
                  <a:cubicBezTo>
                    <a:pt x="100535" y="66904"/>
                    <a:pt x="99818" y="65534"/>
                    <a:pt x="99296" y="64653"/>
                  </a:cubicBezTo>
                  <a:cubicBezTo>
                    <a:pt x="99263" y="64555"/>
                    <a:pt x="99231" y="64490"/>
                    <a:pt x="99165" y="64392"/>
                  </a:cubicBezTo>
                  <a:cubicBezTo>
                    <a:pt x="99198" y="64360"/>
                    <a:pt x="99231" y="64262"/>
                    <a:pt x="99263" y="64196"/>
                  </a:cubicBezTo>
                  <a:cubicBezTo>
                    <a:pt x="100470" y="60837"/>
                    <a:pt x="103797" y="56727"/>
                    <a:pt x="105167" y="56400"/>
                  </a:cubicBezTo>
                  <a:cubicBezTo>
                    <a:pt x="106081" y="56922"/>
                    <a:pt x="107190" y="59891"/>
                    <a:pt x="107777" y="61522"/>
                  </a:cubicBezTo>
                  <a:cubicBezTo>
                    <a:pt x="108429" y="63185"/>
                    <a:pt x="109049" y="64947"/>
                    <a:pt x="109962" y="66382"/>
                  </a:cubicBezTo>
                  <a:cubicBezTo>
                    <a:pt x="109995" y="66447"/>
                    <a:pt x="110093" y="66643"/>
                    <a:pt x="110191" y="66773"/>
                  </a:cubicBezTo>
                  <a:cubicBezTo>
                    <a:pt x="110484" y="67426"/>
                    <a:pt x="111137" y="68633"/>
                    <a:pt x="112213" y="69546"/>
                  </a:cubicBezTo>
                  <a:cubicBezTo>
                    <a:pt x="111463" y="69905"/>
                    <a:pt x="110680" y="70296"/>
                    <a:pt x="109930" y="70851"/>
                  </a:cubicBezTo>
                  <a:cubicBezTo>
                    <a:pt x="106374" y="73363"/>
                    <a:pt x="103602" y="76886"/>
                    <a:pt x="102297" y="80441"/>
                  </a:cubicBezTo>
                  <a:cubicBezTo>
                    <a:pt x="101808" y="81779"/>
                    <a:pt x="101579" y="83018"/>
                    <a:pt x="101383" y="84127"/>
                  </a:cubicBezTo>
                  <a:cubicBezTo>
                    <a:pt x="101220" y="85236"/>
                    <a:pt x="101057" y="86182"/>
                    <a:pt x="100666" y="86900"/>
                  </a:cubicBezTo>
                  <a:cubicBezTo>
                    <a:pt x="99818" y="88498"/>
                    <a:pt x="98709" y="89640"/>
                    <a:pt x="97110" y="90488"/>
                  </a:cubicBezTo>
                  <a:cubicBezTo>
                    <a:pt x="96458" y="90814"/>
                    <a:pt x="95740" y="91140"/>
                    <a:pt x="94957" y="91369"/>
                  </a:cubicBezTo>
                  <a:cubicBezTo>
                    <a:pt x="92804" y="92054"/>
                    <a:pt x="91597" y="94370"/>
                    <a:pt x="92283" y="96523"/>
                  </a:cubicBezTo>
                  <a:cubicBezTo>
                    <a:pt x="92835" y="98260"/>
                    <a:pt x="94429" y="99360"/>
                    <a:pt x="96155" y="99360"/>
                  </a:cubicBezTo>
                  <a:cubicBezTo>
                    <a:pt x="96568" y="99360"/>
                    <a:pt x="96988" y="99297"/>
                    <a:pt x="97404" y="99165"/>
                  </a:cubicBezTo>
                  <a:cubicBezTo>
                    <a:pt x="98676" y="98774"/>
                    <a:pt x="99883" y="98284"/>
                    <a:pt x="100959" y="97697"/>
                  </a:cubicBezTo>
                  <a:cubicBezTo>
                    <a:pt x="103993" y="96066"/>
                    <a:pt x="106309" y="93717"/>
                    <a:pt x="107907" y="90716"/>
                  </a:cubicBezTo>
                  <a:cubicBezTo>
                    <a:pt x="108886" y="88824"/>
                    <a:pt x="109212" y="86998"/>
                    <a:pt x="109441" y="85530"/>
                  </a:cubicBezTo>
                  <a:cubicBezTo>
                    <a:pt x="109604" y="84649"/>
                    <a:pt x="109734" y="83899"/>
                    <a:pt x="109962" y="83246"/>
                  </a:cubicBezTo>
                  <a:cubicBezTo>
                    <a:pt x="110713" y="81257"/>
                    <a:pt x="112507" y="79039"/>
                    <a:pt x="114692" y="77473"/>
                  </a:cubicBezTo>
                  <a:cubicBezTo>
                    <a:pt x="115051" y="77212"/>
                    <a:pt x="115801" y="76918"/>
                    <a:pt x="116486" y="76625"/>
                  </a:cubicBezTo>
                  <a:cubicBezTo>
                    <a:pt x="118737" y="75646"/>
                    <a:pt x="122945" y="73885"/>
                    <a:pt x="123076" y="68926"/>
                  </a:cubicBezTo>
                  <a:cubicBezTo>
                    <a:pt x="123108" y="67230"/>
                    <a:pt x="121053" y="62207"/>
                    <a:pt x="119259" y="60902"/>
                  </a:cubicBezTo>
                  <a:cubicBezTo>
                    <a:pt x="118516" y="60338"/>
                    <a:pt x="117632" y="60056"/>
                    <a:pt x="116733" y="60056"/>
                  </a:cubicBezTo>
                  <a:cubicBezTo>
                    <a:pt x="116488" y="60056"/>
                    <a:pt x="116242" y="60077"/>
                    <a:pt x="115997" y="60119"/>
                  </a:cubicBezTo>
                  <a:cubicBezTo>
                    <a:pt x="115801" y="59662"/>
                    <a:pt x="115638" y="59140"/>
                    <a:pt x="115443" y="58651"/>
                  </a:cubicBezTo>
                  <a:cubicBezTo>
                    <a:pt x="114105" y="55030"/>
                    <a:pt x="112409" y="50529"/>
                    <a:pt x="108168" y="48800"/>
                  </a:cubicBezTo>
                  <a:cubicBezTo>
                    <a:pt x="107225" y="48410"/>
                    <a:pt x="106247" y="48220"/>
                    <a:pt x="105250" y="48220"/>
                  </a:cubicBezTo>
                  <a:cubicBezTo>
                    <a:pt x="104076" y="48220"/>
                    <a:pt x="102877" y="48484"/>
                    <a:pt x="101677" y="48996"/>
                  </a:cubicBezTo>
                  <a:cubicBezTo>
                    <a:pt x="96164" y="51475"/>
                    <a:pt x="92446" y="58977"/>
                    <a:pt x="91565" y="61424"/>
                  </a:cubicBezTo>
                  <a:cubicBezTo>
                    <a:pt x="90325" y="64849"/>
                    <a:pt x="91239" y="66904"/>
                    <a:pt x="92152" y="68600"/>
                  </a:cubicBezTo>
                  <a:cubicBezTo>
                    <a:pt x="92511" y="69220"/>
                    <a:pt x="92707" y="69579"/>
                    <a:pt x="92837" y="70362"/>
                  </a:cubicBezTo>
                  <a:cubicBezTo>
                    <a:pt x="93065" y="71797"/>
                    <a:pt x="92022" y="74602"/>
                    <a:pt x="90684" y="76135"/>
                  </a:cubicBezTo>
                  <a:cubicBezTo>
                    <a:pt x="90097" y="76788"/>
                    <a:pt x="89281" y="77244"/>
                    <a:pt x="88564" y="77244"/>
                  </a:cubicBezTo>
                  <a:cubicBezTo>
                    <a:pt x="88511" y="77253"/>
                    <a:pt x="88461" y="77257"/>
                    <a:pt x="88414" y="77257"/>
                  </a:cubicBezTo>
                  <a:cubicBezTo>
                    <a:pt x="88283" y="77257"/>
                    <a:pt x="88170" y="77227"/>
                    <a:pt x="88075" y="77179"/>
                  </a:cubicBezTo>
                  <a:cubicBezTo>
                    <a:pt x="87781" y="76168"/>
                    <a:pt x="87096" y="73885"/>
                    <a:pt x="84519" y="72678"/>
                  </a:cubicBezTo>
                  <a:cubicBezTo>
                    <a:pt x="83510" y="72204"/>
                    <a:pt x="82556" y="72026"/>
                    <a:pt x="81682" y="72026"/>
                  </a:cubicBezTo>
                  <a:cubicBezTo>
                    <a:pt x="79790" y="72026"/>
                    <a:pt x="78278" y="72861"/>
                    <a:pt x="77408" y="73330"/>
                  </a:cubicBezTo>
                  <a:cubicBezTo>
                    <a:pt x="77180" y="73461"/>
                    <a:pt x="76886" y="73624"/>
                    <a:pt x="76755" y="73689"/>
                  </a:cubicBezTo>
                  <a:cubicBezTo>
                    <a:pt x="76364" y="73721"/>
                    <a:pt x="76136" y="73721"/>
                    <a:pt x="75973" y="73721"/>
                  </a:cubicBezTo>
                  <a:cubicBezTo>
                    <a:pt x="75581" y="72547"/>
                    <a:pt x="76070" y="69187"/>
                    <a:pt x="76234" y="68013"/>
                  </a:cubicBezTo>
                  <a:lnTo>
                    <a:pt x="76331" y="67458"/>
                  </a:lnTo>
                  <a:cubicBezTo>
                    <a:pt x="76429" y="66741"/>
                    <a:pt x="76755" y="64523"/>
                    <a:pt x="77016" y="64131"/>
                  </a:cubicBezTo>
                  <a:cubicBezTo>
                    <a:pt x="77245" y="63838"/>
                    <a:pt x="78517" y="63185"/>
                    <a:pt x="79659" y="62631"/>
                  </a:cubicBezTo>
                  <a:cubicBezTo>
                    <a:pt x="80017" y="62435"/>
                    <a:pt x="80409" y="62207"/>
                    <a:pt x="80866" y="61978"/>
                  </a:cubicBezTo>
                  <a:cubicBezTo>
                    <a:pt x="86639" y="58977"/>
                    <a:pt x="90488" y="52910"/>
                    <a:pt x="93914" y="47560"/>
                  </a:cubicBezTo>
                  <a:cubicBezTo>
                    <a:pt x="95023" y="45831"/>
                    <a:pt x="96066" y="44200"/>
                    <a:pt x="97078" y="42798"/>
                  </a:cubicBezTo>
                  <a:lnTo>
                    <a:pt x="106276" y="30239"/>
                  </a:lnTo>
                  <a:cubicBezTo>
                    <a:pt x="106440" y="30011"/>
                    <a:pt x="106603" y="29815"/>
                    <a:pt x="106733" y="29619"/>
                  </a:cubicBezTo>
                  <a:cubicBezTo>
                    <a:pt x="106798" y="29619"/>
                    <a:pt x="106864" y="29652"/>
                    <a:pt x="106929" y="29652"/>
                  </a:cubicBezTo>
                  <a:cubicBezTo>
                    <a:pt x="107646" y="29848"/>
                    <a:pt x="108527" y="30043"/>
                    <a:pt x="109408" y="30239"/>
                  </a:cubicBezTo>
                  <a:cubicBezTo>
                    <a:pt x="111398" y="30696"/>
                    <a:pt x="117367" y="32033"/>
                    <a:pt x="118183" y="33469"/>
                  </a:cubicBezTo>
                  <a:cubicBezTo>
                    <a:pt x="118476" y="34088"/>
                    <a:pt x="118411" y="36372"/>
                    <a:pt x="118346" y="37709"/>
                  </a:cubicBezTo>
                  <a:cubicBezTo>
                    <a:pt x="118248" y="41363"/>
                    <a:pt x="118117" y="45929"/>
                    <a:pt x="121053" y="48996"/>
                  </a:cubicBezTo>
                  <a:cubicBezTo>
                    <a:pt x="122684" y="50724"/>
                    <a:pt x="124968" y="51638"/>
                    <a:pt x="127773" y="51703"/>
                  </a:cubicBezTo>
                  <a:lnTo>
                    <a:pt x="127969" y="51703"/>
                  </a:lnTo>
                  <a:cubicBezTo>
                    <a:pt x="135308" y="51703"/>
                    <a:pt x="139157" y="42145"/>
                    <a:pt x="141669" y="35785"/>
                  </a:cubicBezTo>
                  <a:cubicBezTo>
                    <a:pt x="142158" y="34578"/>
                    <a:pt x="142615" y="33403"/>
                    <a:pt x="142974" y="32718"/>
                  </a:cubicBezTo>
                  <a:cubicBezTo>
                    <a:pt x="144083" y="30435"/>
                    <a:pt x="145159" y="28152"/>
                    <a:pt x="146268" y="25868"/>
                  </a:cubicBezTo>
                  <a:cubicBezTo>
                    <a:pt x="148421" y="21432"/>
                    <a:pt x="150639" y="16800"/>
                    <a:pt x="152890" y="12331"/>
                  </a:cubicBezTo>
                  <a:cubicBezTo>
                    <a:pt x="154619" y="8873"/>
                    <a:pt x="155239" y="8188"/>
                    <a:pt x="156641" y="8188"/>
                  </a:cubicBezTo>
                  <a:cubicBezTo>
                    <a:pt x="157848" y="8188"/>
                    <a:pt x="158860" y="9004"/>
                    <a:pt x="159218" y="10276"/>
                  </a:cubicBezTo>
                  <a:cubicBezTo>
                    <a:pt x="159577" y="11515"/>
                    <a:pt x="159349" y="13277"/>
                    <a:pt x="159121" y="15169"/>
                  </a:cubicBezTo>
                  <a:cubicBezTo>
                    <a:pt x="158827" y="17746"/>
                    <a:pt x="158468" y="20714"/>
                    <a:pt x="159447" y="23585"/>
                  </a:cubicBezTo>
                  <a:cubicBezTo>
                    <a:pt x="160458" y="26651"/>
                    <a:pt x="162937" y="29456"/>
                    <a:pt x="165123" y="31935"/>
                  </a:cubicBezTo>
                  <a:cubicBezTo>
                    <a:pt x="165971" y="32881"/>
                    <a:pt x="166754" y="33762"/>
                    <a:pt x="167308" y="34512"/>
                  </a:cubicBezTo>
                  <a:cubicBezTo>
                    <a:pt x="167830" y="35197"/>
                    <a:pt x="168352" y="35882"/>
                    <a:pt x="168874" y="36567"/>
                  </a:cubicBezTo>
                  <a:cubicBezTo>
                    <a:pt x="171125" y="39438"/>
                    <a:pt x="173245" y="42145"/>
                    <a:pt x="173995" y="45244"/>
                  </a:cubicBezTo>
                  <a:cubicBezTo>
                    <a:pt x="174061" y="45538"/>
                    <a:pt x="174093" y="45864"/>
                    <a:pt x="174126" y="46223"/>
                  </a:cubicBezTo>
                  <a:cubicBezTo>
                    <a:pt x="174224" y="47528"/>
                    <a:pt x="174419" y="49713"/>
                    <a:pt x="176768" y="51801"/>
                  </a:cubicBezTo>
                  <a:cubicBezTo>
                    <a:pt x="177551" y="52519"/>
                    <a:pt x="178432" y="52877"/>
                    <a:pt x="179182" y="53073"/>
                  </a:cubicBezTo>
                  <a:cubicBezTo>
                    <a:pt x="178856" y="54574"/>
                    <a:pt x="178595" y="56955"/>
                    <a:pt x="180389" y="59303"/>
                  </a:cubicBezTo>
                  <a:cubicBezTo>
                    <a:pt x="182900" y="62500"/>
                    <a:pt x="188054" y="62924"/>
                    <a:pt x="192197" y="63283"/>
                  </a:cubicBezTo>
                  <a:cubicBezTo>
                    <a:pt x="193045" y="63348"/>
                    <a:pt x="193893" y="63414"/>
                    <a:pt x="194415" y="63511"/>
                  </a:cubicBezTo>
                  <a:cubicBezTo>
                    <a:pt x="194317" y="63772"/>
                    <a:pt x="194154" y="64099"/>
                    <a:pt x="193893" y="64360"/>
                  </a:cubicBezTo>
                  <a:cubicBezTo>
                    <a:pt x="193665" y="64523"/>
                    <a:pt x="192980" y="64979"/>
                    <a:pt x="192589" y="65208"/>
                  </a:cubicBezTo>
                  <a:cubicBezTo>
                    <a:pt x="192034" y="65566"/>
                    <a:pt x="191447" y="65925"/>
                    <a:pt x="190958" y="66284"/>
                  </a:cubicBezTo>
                  <a:cubicBezTo>
                    <a:pt x="188413" y="68209"/>
                    <a:pt x="185934" y="70264"/>
                    <a:pt x="183586" y="72221"/>
                  </a:cubicBezTo>
                  <a:cubicBezTo>
                    <a:pt x="182444" y="73200"/>
                    <a:pt x="181237" y="74178"/>
                    <a:pt x="180063" y="75157"/>
                  </a:cubicBezTo>
                  <a:cubicBezTo>
                    <a:pt x="179214" y="75842"/>
                    <a:pt x="178693" y="76820"/>
                    <a:pt x="178595" y="77929"/>
                  </a:cubicBezTo>
                  <a:cubicBezTo>
                    <a:pt x="178464" y="79006"/>
                    <a:pt x="178823" y="80082"/>
                    <a:pt x="179508" y="80930"/>
                  </a:cubicBezTo>
                  <a:cubicBezTo>
                    <a:pt x="180487" y="82105"/>
                    <a:pt x="181628" y="83246"/>
                    <a:pt x="182803" y="84486"/>
                  </a:cubicBezTo>
                  <a:cubicBezTo>
                    <a:pt x="184890" y="86606"/>
                    <a:pt x="187239" y="89020"/>
                    <a:pt x="188054" y="90945"/>
                  </a:cubicBezTo>
                  <a:cubicBezTo>
                    <a:pt x="188315" y="91532"/>
                    <a:pt x="187369" y="93620"/>
                    <a:pt x="186782" y="94892"/>
                  </a:cubicBezTo>
                  <a:cubicBezTo>
                    <a:pt x="186228" y="96066"/>
                    <a:pt x="185673" y="97306"/>
                    <a:pt x="185282" y="98643"/>
                  </a:cubicBezTo>
                  <a:cubicBezTo>
                    <a:pt x="183879" y="103308"/>
                    <a:pt x="184205" y="107744"/>
                    <a:pt x="186293" y="111495"/>
                  </a:cubicBezTo>
                  <a:cubicBezTo>
                    <a:pt x="188446" y="115410"/>
                    <a:pt x="192425" y="118345"/>
                    <a:pt x="197482" y="119748"/>
                  </a:cubicBezTo>
                  <a:cubicBezTo>
                    <a:pt x="197873" y="119879"/>
                    <a:pt x="198297" y="119944"/>
                    <a:pt x="198689" y="120042"/>
                  </a:cubicBezTo>
                  <a:cubicBezTo>
                    <a:pt x="197384" y="120172"/>
                    <a:pt x="196014" y="120237"/>
                    <a:pt x="194611" y="120270"/>
                  </a:cubicBezTo>
                  <a:cubicBezTo>
                    <a:pt x="193176" y="120335"/>
                    <a:pt x="191675" y="120400"/>
                    <a:pt x="190273" y="120564"/>
                  </a:cubicBezTo>
                  <a:cubicBezTo>
                    <a:pt x="188837" y="120694"/>
                    <a:pt x="187402" y="120955"/>
                    <a:pt x="185999" y="121151"/>
                  </a:cubicBezTo>
                  <a:cubicBezTo>
                    <a:pt x="183761" y="121514"/>
                    <a:pt x="181450" y="121902"/>
                    <a:pt x="179418" y="121902"/>
                  </a:cubicBezTo>
                  <a:cubicBezTo>
                    <a:pt x="179081" y="121902"/>
                    <a:pt x="178752" y="121892"/>
                    <a:pt x="178432" y="121868"/>
                  </a:cubicBezTo>
                  <a:cubicBezTo>
                    <a:pt x="176605" y="121771"/>
                    <a:pt x="174126" y="120727"/>
                    <a:pt x="171712" y="119748"/>
                  </a:cubicBezTo>
                  <a:cubicBezTo>
                    <a:pt x="168487" y="118419"/>
                    <a:pt x="164927" y="116941"/>
                    <a:pt x="161356" y="116941"/>
                  </a:cubicBezTo>
                  <a:cubicBezTo>
                    <a:pt x="160195" y="116941"/>
                    <a:pt x="159033" y="117097"/>
                    <a:pt x="157881" y="117465"/>
                  </a:cubicBezTo>
                  <a:cubicBezTo>
                    <a:pt x="155793" y="118117"/>
                    <a:pt x="154228" y="118965"/>
                    <a:pt x="152988" y="119650"/>
                  </a:cubicBezTo>
                  <a:cubicBezTo>
                    <a:pt x="151784" y="120294"/>
                    <a:pt x="151113" y="120653"/>
                    <a:pt x="150416" y="120653"/>
                  </a:cubicBezTo>
                  <a:cubicBezTo>
                    <a:pt x="149734" y="120653"/>
                    <a:pt x="149026" y="120310"/>
                    <a:pt x="147769" y="119552"/>
                  </a:cubicBezTo>
                  <a:cubicBezTo>
                    <a:pt x="146375" y="118697"/>
                    <a:pt x="144432" y="117713"/>
                    <a:pt x="142297" y="117713"/>
                  </a:cubicBezTo>
                  <a:cubicBezTo>
                    <a:pt x="141583" y="117713"/>
                    <a:pt x="140847" y="117823"/>
                    <a:pt x="140103" y="118084"/>
                  </a:cubicBezTo>
                  <a:cubicBezTo>
                    <a:pt x="136841" y="119226"/>
                    <a:pt x="135700" y="122358"/>
                    <a:pt x="134590" y="125391"/>
                  </a:cubicBezTo>
                  <a:cubicBezTo>
                    <a:pt x="134460" y="125718"/>
                    <a:pt x="134330" y="126076"/>
                    <a:pt x="134199" y="126435"/>
                  </a:cubicBezTo>
                  <a:cubicBezTo>
                    <a:pt x="133938" y="127088"/>
                    <a:pt x="133579" y="127870"/>
                    <a:pt x="133220" y="128719"/>
                  </a:cubicBezTo>
                  <a:cubicBezTo>
                    <a:pt x="131557" y="132502"/>
                    <a:pt x="129273" y="137689"/>
                    <a:pt x="131524" y="142615"/>
                  </a:cubicBezTo>
                  <a:cubicBezTo>
                    <a:pt x="131916" y="143463"/>
                    <a:pt x="132340" y="144180"/>
                    <a:pt x="132666" y="144735"/>
                  </a:cubicBezTo>
                  <a:cubicBezTo>
                    <a:pt x="131524" y="145583"/>
                    <a:pt x="129339" y="146007"/>
                    <a:pt x="127218" y="146399"/>
                  </a:cubicBezTo>
                  <a:cubicBezTo>
                    <a:pt x="125653" y="146725"/>
                    <a:pt x="124054" y="147018"/>
                    <a:pt x="122554" y="147540"/>
                  </a:cubicBezTo>
                  <a:cubicBezTo>
                    <a:pt x="121412" y="147932"/>
                    <a:pt x="117922" y="149139"/>
                    <a:pt x="116976" y="152498"/>
                  </a:cubicBezTo>
                  <a:cubicBezTo>
                    <a:pt x="116062" y="155760"/>
                    <a:pt x="118183" y="158370"/>
                    <a:pt x="119748" y="160295"/>
                  </a:cubicBezTo>
                  <a:cubicBezTo>
                    <a:pt x="120368" y="161012"/>
                    <a:pt x="121053" y="161860"/>
                    <a:pt x="121282" y="162415"/>
                  </a:cubicBezTo>
                  <a:cubicBezTo>
                    <a:pt x="121640" y="163263"/>
                    <a:pt x="121021" y="165612"/>
                    <a:pt x="120270" y="166427"/>
                  </a:cubicBezTo>
                  <a:cubicBezTo>
                    <a:pt x="118900" y="165481"/>
                    <a:pt x="117367" y="162872"/>
                    <a:pt x="116095" y="160784"/>
                  </a:cubicBezTo>
                  <a:cubicBezTo>
                    <a:pt x="115377" y="159577"/>
                    <a:pt x="114692" y="158435"/>
                    <a:pt x="113975" y="157424"/>
                  </a:cubicBezTo>
                  <a:cubicBezTo>
                    <a:pt x="113616" y="156869"/>
                    <a:pt x="113159" y="156348"/>
                    <a:pt x="112735" y="155858"/>
                  </a:cubicBezTo>
                  <a:cubicBezTo>
                    <a:pt x="112278" y="155304"/>
                    <a:pt x="111528" y="154390"/>
                    <a:pt x="111333" y="153999"/>
                  </a:cubicBezTo>
                  <a:cubicBezTo>
                    <a:pt x="111300" y="153738"/>
                    <a:pt x="111333" y="153053"/>
                    <a:pt x="111365" y="152596"/>
                  </a:cubicBezTo>
                  <a:cubicBezTo>
                    <a:pt x="111430" y="151585"/>
                    <a:pt x="111496" y="150378"/>
                    <a:pt x="111267" y="149073"/>
                  </a:cubicBezTo>
                  <a:cubicBezTo>
                    <a:pt x="110223" y="143789"/>
                    <a:pt x="97730" y="130611"/>
                    <a:pt x="90032" y="129404"/>
                  </a:cubicBezTo>
                  <a:cubicBezTo>
                    <a:pt x="89581" y="129333"/>
                    <a:pt x="89140" y="129299"/>
                    <a:pt x="88709" y="129299"/>
                  </a:cubicBezTo>
                  <a:cubicBezTo>
                    <a:pt x="86148" y="129299"/>
                    <a:pt x="83991" y="130525"/>
                    <a:pt x="82790" y="132731"/>
                  </a:cubicBezTo>
                  <a:cubicBezTo>
                    <a:pt x="81616" y="134818"/>
                    <a:pt x="81975" y="137493"/>
                    <a:pt x="84291" y="144083"/>
                  </a:cubicBezTo>
                  <a:cubicBezTo>
                    <a:pt x="84193" y="143985"/>
                    <a:pt x="84095" y="143919"/>
                    <a:pt x="84030" y="143854"/>
                  </a:cubicBezTo>
                  <a:cubicBezTo>
                    <a:pt x="83084" y="143006"/>
                    <a:pt x="82431" y="141571"/>
                    <a:pt x="81746" y="140070"/>
                  </a:cubicBezTo>
                  <a:cubicBezTo>
                    <a:pt x="80833" y="138080"/>
                    <a:pt x="79822" y="135862"/>
                    <a:pt x="77767" y="134394"/>
                  </a:cubicBezTo>
                  <a:cubicBezTo>
                    <a:pt x="76464" y="133447"/>
                    <a:pt x="74978" y="132974"/>
                    <a:pt x="73330" y="132974"/>
                  </a:cubicBezTo>
                  <a:cubicBezTo>
                    <a:pt x="71799" y="132974"/>
                    <a:pt x="70130" y="133382"/>
                    <a:pt x="68340" y="134199"/>
                  </a:cubicBezTo>
                  <a:cubicBezTo>
                    <a:pt x="67915" y="134394"/>
                    <a:pt x="67524" y="134558"/>
                    <a:pt x="67165" y="134721"/>
                  </a:cubicBezTo>
                  <a:cubicBezTo>
                    <a:pt x="65589" y="135455"/>
                    <a:pt x="64856" y="135803"/>
                    <a:pt x="64010" y="135803"/>
                  </a:cubicBezTo>
                  <a:cubicBezTo>
                    <a:pt x="63579" y="135803"/>
                    <a:pt x="63118" y="135712"/>
                    <a:pt x="62501" y="135536"/>
                  </a:cubicBezTo>
                  <a:cubicBezTo>
                    <a:pt x="60523" y="134988"/>
                    <a:pt x="58753" y="134575"/>
                    <a:pt x="57111" y="134575"/>
                  </a:cubicBezTo>
                  <a:cubicBezTo>
                    <a:pt x="54256" y="134575"/>
                    <a:pt x="51783" y="135822"/>
                    <a:pt x="49257" y="139777"/>
                  </a:cubicBezTo>
                  <a:cubicBezTo>
                    <a:pt x="48474" y="141016"/>
                    <a:pt x="48441" y="141049"/>
                    <a:pt x="47071" y="141571"/>
                  </a:cubicBezTo>
                  <a:cubicBezTo>
                    <a:pt x="46288" y="141832"/>
                    <a:pt x="45277" y="142223"/>
                    <a:pt x="43972" y="142876"/>
                  </a:cubicBezTo>
                  <a:cubicBezTo>
                    <a:pt x="41004" y="144376"/>
                    <a:pt x="38916" y="146627"/>
                    <a:pt x="37090" y="148584"/>
                  </a:cubicBezTo>
                  <a:lnTo>
                    <a:pt x="36698" y="149008"/>
                  </a:lnTo>
                  <a:cubicBezTo>
                    <a:pt x="35948" y="149824"/>
                    <a:pt x="35198" y="150737"/>
                    <a:pt x="34415" y="151683"/>
                  </a:cubicBezTo>
                  <a:cubicBezTo>
                    <a:pt x="32458" y="154097"/>
                    <a:pt x="29750" y="157359"/>
                    <a:pt x="27728" y="157359"/>
                  </a:cubicBezTo>
                  <a:lnTo>
                    <a:pt x="27663" y="157359"/>
                  </a:lnTo>
                  <a:cubicBezTo>
                    <a:pt x="26651" y="157326"/>
                    <a:pt x="25640" y="157163"/>
                    <a:pt x="24564" y="157000"/>
                  </a:cubicBezTo>
                  <a:cubicBezTo>
                    <a:pt x="23259" y="156787"/>
                    <a:pt x="21780" y="156574"/>
                    <a:pt x="20109" y="156574"/>
                  </a:cubicBezTo>
                  <a:cubicBezTo>
                    <a:pt x="19733" y="156574"/>
                    <a:pt x="19348" y="156585"/>
                    <a:pt x="18953" y="156609"/>
                  </a:cubicBezTo>
                  <a:cubicBezTo>
                    <a:pt x="18578" y="156625"/>
                    <a:pt x="18292" y="156633"/>
                    <a:pt x="18076" y="156633"/>
                  </a:cubicBezTo>
                  <a:cubicBezTo>
                    <a:pt x="17860" y="156633"/>
                    <a:pt x="17713" y="156625"/>
                    <a:pt x="17616" y="156609"/>
                  </a:cubicBezTo>
                  <a:cubicBezTo>
                    <a:pt x="17453" y="156445"/>
                    <a:pt x="17257" y="156152"/>
                    <a:pt x="17061" y="155891"/>
                  </a:cubicBezTo>
                  <a:cubicBezTo>
                    <a:pt x="16572" y="155271"/>
                    <a:pt x="15985" y="154488"/>
                    <a:pt x="15137" y="153575"/>
                  </a:cubicBezTo>
                  <a:cubicBezTo>
                    <a:pt x="13962" y="152270"/>
                    <a:pt x="12657" y="151357"/>
                    <a:pt x="11614" y="150606"/>
                  </a:cubicBezTo>
                  <a:cubicBezTo>
                    <a:pt x="11059" y="150182"/>
                    <a:pt x="10244" y="149628"/>
                    <a:pt x="9983" y="149302"/>
                  </a:cubicBezTo>
                  <a:cubicBezTo>
                    <a:pt x="9983" y="149171"/>
                    <a:pt x="10048" y="148910"/>
                    <a:pt x="10211" y="148486"/>
                  </a:cubicBezTo>
                  <a:cubicBezTo>
                    <a:pt x="11548" y="144996"/>
                    <a:pt x="13571" y="141375"/>
                    <a:pt x="15561" y="137885"/>
                  </a:cubicBezTo>
                  <a:cubicBezTo>
                    <a:pt x="16311" y="136547"/>
                    <a:pt x="17094" y="135177"/>
                    <a:pt x="17844" y="133840"/>
                  </a:cubicBezTo>
                  <a:cubicBezTo>
                    <a:pt x="18986" y="131687"/>
                    <a:pt x="19801" y="131132"/>
                    <a:pt x="20160" y="131002"/>
                  </a:cubicBezTo>
                  <a:cubicBezTo>
                    <a:pt x="20327" y="130932"/>
                    <a:pt x="20534" y="130897"/>
                    <a:pt x="20776" y="130897"/>
                  </a:cubicBezTo>
                  <a:cubicBezTo>
                    <a:pt x="21433" y="130897"/>
                    <a:pt x="22349" y="131154"/>
                    <a:pt x="23422" y="131654"/>
                  </a:cubicBezTo>
                  <a:cubicBezTo>
                    <a:pt x="26325" y="132927"/>
                    <a:pt x="29294" y="134362"/>
                    <a:pt x="32164" y="135732"/>
                  </a:cubicBezTo>
                  <a:cubicBezTo>
                    <a:pt x="33632" y="136449"/>
                    <a:pt x="35100" y="137167"/>
                    <a:pt x="36568" y="137852"/>
                  </a:cubicBezTo>
                  <a:cubicBezTo>
                    <a:pt x="37114" y="138125"/>
                    <a:pt x="37711" y="138256"/>
                    <a:pt x="38307" y="138256"/>
                  </a:cubicBezTo>
                  <a:cubicBezTo>
                    <a:pt x="38780" y="138256"/>
                    <a:pt x="39252" y="138174"/>
                    <a:pt x="39699" y="138015"/>
                  </a:cubicBezTo>
                  <a:cubicBezTo>
                    <a:pt x="40743" y="137624"/>
                    <a:pt x="41559" y="136874"/>
                    <a:pt x="42015" y="135895"/>
                  </a:cubicBezTo>
                  <a:cubicBezTo>
                    <a:pt x="42472" y="134949"/>
                    <a:pt x="43027" y="133905"/>
                    <a:pt x="43614" y="132829"/>
                  </a:cubicBezTo>
                  <a:cubicBezTo>
                    <a:pt x="44951" y="130350"/>
                    <a:pt x="46484" y="127512"/>
                    <a:pt x="47137" y="124608"/>
                  </a:cubicBezTo>
                  <a:cubicBezTo>
                    <a:pt x="47430" y="123271"/>
                    <a:pt x="47365" y="122064"/>
                    <a:pt x="47300" y="121086"/>
                  </a:cubicBezTo>
                  <a:cubicBezTo>
                    <a:pt x="47267" y="120466"/>
                    <a:pt x="47234" y="119911"/>
                    <a:pt x="47332" y="119618"/>
                  </a:cubicBezTo>
                  <a:cubicBezTo>
                    <a:pt x="47789" y="118117"/>
                    <a:pt x="49355" y="116910"/>
                    <a:pt x="51181" y="115475"/>
                  </a:cubicBezTo>
                  <a:lnTo>
                    <a:pt x="51769" y="115018"/>
                  </a:lnTo>
                  <a:cubicBezTo>
                    <a:pt x="54802" y="112670"/>
                    <a:pt x="59402" y="109179"/>
                    <a:pt x="64458" y="106309"/>
                  </a:cubicBezTo>
                  <a:cubicBezTo>
                    <a:pt x="66415" y="105200"/>
                    <a:pt x="67100" y="102688"/>
                    <a:pt x="65958" y="100731"/>
                  </a:cubicBezTo>
                  <a:cubicBezTo>
                    <a:pt x="65209" y="99408"/>
                    <a:pt x="63834" y="98667"/>
                    <a:pt x="62418" y="98667"/>
                  </a:cubicBezTo>
                  <a:cubicBezTo>
                    <a:pt x="61738" y="98667"/>
                    <a:pt x="61048" y="98838"/>
                    <a:pt x="60413" y="99198"/>
                  </a:cubicBezTo>
                  <a:cubicBezTo>
                    <a:pt x="54900" y="102329"/>
                    <a:pt x="49975" y="106048"/>
                    <a:pt x="46745" y="108592"/>
                  </a:cubicBezTo>
                  <a:lnTo>
                    <a:pt x="46158" y="109016"/>
                  </a:lnTo>
                  <a:cubicBezTo>
                    <a:pt x="43744" y="110908"/>
                    <a:pt x="40711" y="113257"/>
                    <a:pt x="39504" y="117269"/>
                  </a:cubicBezTo>
                  <a:cubicBezTo>
                    <a:pt x="38982" y="118965"/>
                    <a:pt x="39080" y="120498"/>
                    <a:pt x="39145" y="121575"/>
                  </a:cubicBezTo>
                  <a:cubicBezTo>
                    <a:pt x="39177" y="122097"/>
                    <a:pt x="39210" y="122619"/>
                    <a:pt x="39145" y="122847"/>
                  </a:cubicBezTo>
                  <a:cubicBezTo>
                    <a:pt x="38753" y="124608"/>
                    <a:pt x="37644" y="126696"/>
                    <a:pt x="36503" y="128784"/>
                  </a:cubicBezTo>
                  <a:cubicBezTo>
                    <a:pt x="36242" y="128653"/>
                    <a:pt x="35981" y="128523"/>
                    <a:pt x="35687" y="128392"/>
                  </a:cubicBezTo>
                  <a:cubicBezTo>
                    <a:pt x="32784" y="126957"/>
                    <a:pt x="29783" y="125522"/>
                    <a:pt x="26749" y="124184"/>
                  </a:cubicBezTo>
                  <a:cubicBezTo>
                    <a:pt x="24550" y="123207"/>
                    <a:pt x="22525" y="122716"/>
                    <a:pt x="20665" y="122716"/>
                  </a:cubicBezTo>
                  <a:cubicBezTo>
                    <a:pt x="16565" y="122716"/>
                    <a:pt x="13260" y="125101"/>
                    <a:pt x="10635" y="129925"/>
                  </a:cubicBezTo>
                  <a:cubicBezTo>
                    <a:pt x="9950" y="131230"/>
                    <a:pt x="9232" y="132502"/>
                    <a:pt x="8449" y="133840"/>
                  </a:cubicBezTo>
                  <a:cubicBezTo>
                    <a:pt x="6329" y="137624"/>
                    <a:pt x="4111" y="141506"/>
                    <a:pt x="2578" y="145583"/>
                  </a:cubicBezTo>
                  <a:cubicBezTo>
                    <a:pt x="1" y="152303"/>
                    <a:pt x="4437" y="155499"/>
                    <a:pt x="6818" y="157228"/>
                  </a:cubicBezTo>
                  <a:cubicBezTo>
                    <a:pt x="7699" y="157848"/>
                    <a:pt x="8515" y="158435"/>
                    <a:pt x="9134" y="159120"/>
                  </a:cubicBezTo>
                  <a:cubicBezTo>
                    <a:pt x="9722" y="159740"/>
                    <a:pt x="10146" y="160295"/>
                    <a:pt x="10537" y="160817"/>
                  </a:cubicBezTo>
                  <a:cubicBezTo>
                    <a:pt x="12222" y="163072"/>
                    <a:pt x="13906" y="164801"/>
                    <a:pt x="18301" y="164801"/>
                  </a:cubicBezTo>
                  <a:cubicBezTo>
                    <a:pt x="18672" y="164801"/>
                    <a:pt x="19063" y="164789"/>
                    <a:pt x="19475" y="164764"/>
                  </a:cubicBezTo>
                  <a:cubicBezTo>
                    <a:pt x="19706" y="164746"/>
                    <a:pt x="19933" y="164738"/>
                    <a:pt x="20159" y="164738"/>
                  </a:cubicBezTo>
                  <a:cubicBezTo>
                    <a:pt x="21179" y="164738"/>
                    <a:pt x="22170" y="164903"/>
                    <a:pt x="23291" y="165090"/>
                  </a:cubicBezTo>
                  <a:cubicBezTo>
                    <a:pt x="24531" y="165285"/>
                    <a:pt x="25901" y="165481"/>
                    <a:pt x="27467" y="165514"/>
                  </a:cubicBezTo>
                  <a:cubicBezTo>
                    <a:pt x="27562" y="165516"/>
                    <a:pt x="27657" y="165518"/>
                    <a:pt x="27751" y="165518"/>
                  </a:cubicBezTo>
                  <a:cubicBezTo>
                    <a:pt x="33664" y="165518"/>
                    <a:pt x="37724" y="160530"/>
                    <a:pt x="40711" y="156869"/>
                  </a:cubicBezTo>
                  <a:cubicBezTo>
                    <a:pt x="41428" y="156021"/>
                    <a:pt x="42081" y="155206"/>
                    <a:pt x="42668" y="154586"/>
                  </a:cubicBezTo>
                  <a:lnTo>
                    <a:pt x="43092" y="154129"/>
                  </a:lnTo>
                  <a:cubicBezTo>
                    <a:pt x="44625" y="152466"/>
                    <a:pt x="45995" y="151031"/>
                    <a:pt x="47659" y="150182"/>
                  </a:cubicBezTo>
                  <a:cubicBezTo>
                    <a:pt x="48572" y="149726"/>
                    <a:pt x="49257" y="149465"/>
                    <a:pt x="49942" y="149204"/>
                  </a:cubicBezTo>
                  <a:cubicBezTo>
                    <a:pt x="52356" y="148290"/>
                    <a:pt x="54052" y="147475"/>
                    <a:pt x="56172" y="144148"/>
                  </a:cubicBezTo>
                  <a:cubicBezTo>
                    <a:pt x="56727" y="143234"/>
                    <a:pt x="57086" y="142876"/>
                    <a:pt x="57216" y="142712"/>
                  </a:cubicBezTo>
                  <a:cubicBezTo>
                    <a:pt x="57869" y="142745"/>
                    <a:pt x="59565" y="143202"/>
                    <a:pt x="60348" y="143430"/>
                  </a:cubicBezTo>
                  <a:cubicBezTo>
                    <a:pt x="61741" y="143817"/>
                    <a:pt x="62959" y="143977"/>
                    <a:pt x="64057" y="143977"/>
                  </a:cubicBezTo>
                  <a:cubicBezTo>
                    <a:pt x="66662" y="143977"/>
                    <a:pt x="68594" y="143076"/>
                    <a:pt x="70590" y="142158"/>
                  </a:cubicBezTo>
                  <a:cubicBezTo>
                    <a:pt x="70949" y="141995"/>
                    <a:pt x="71308" y="141832"/>
                    <a:pt x="71699" y="141636"/>
                  </a:cubicBezTo>
                  <a:cubicBezTo>
                    <a:pt x="72450" y="141310"/>
                    <a:pt x="72874" y="141212"/>
                    <a:pt x="73135" y="141179"/>
                  </a:cubicBezTo>
                  <a:cubicBezTo>
                    <a:pt x="73461" y="141636"/>
                    <a:pt x="73950" y="142712"/>
                    <a:pt x="74309" y="143463"/>
                  </a:cubicBezTo>
                  <a:cubicBezTo>
                    <a:pt x="75222" y="145453"/>
                    <a:pt x="76364" y="147932"/>
                    <a:pt x="78517" y="149889"/>
                  </a:cubicBezTo>
                  <a:cubicBezTo>
                    <a:pt x="78713" y="150085"/>
                    <a:pt x="79300" y="150639"/>
                    <a:pt x="79920" y="151259"/>
                  </a:cubicBezTo>
                  <a:cubicBezTo>
                    <a:pt x="81485" y="152792"/>
                    <a:pt x="83834" y="155108"/>
                    <a:pt x="85987" y="157033"/>
                  </a:cubicBezTo>
                  <a:cubicBezTo>
                    <a:pt x="88715" y="159491"/>
                    <a:pt x="90817" y="161211"/>
                    <a:pt x="93034" y="161211"/>
                  </a:cubicBezTo>
                  <a:cubicBezTo>
                    <a:pt x="93494" y="161211"/>
                    <a:pt x="93959" y="161137"/>
                    <a:pt x="94435" y="160980"/>
                  </a:cubicBezTo>
                  <a:cubicBezTo>
                    <a:pt x="95512" y="160653"/>
                    <a:pt x="96425" y="159838"/>
                    <a:pt x="96915" y="158827"/>
                  </a:cubicBezTo>
                  <a:cubicBezTo>
                    <a:pt x="97861" y="156869"/>
                    <a:pt x="97436" y="155760"/>
                    <a:pt x="94664" y="148551"/>
                  </a:cubicBezTo>
                  <a:cubicBezTo>
                    <a:pt x="93685" y="146007"/>
                    <a:pt x="91989" y="141571"/>
                    <a:pt x="91010" y="138472"/>
                  </a:cubicBezTo>
                  <a:lnTo>
                    <a:pt x="91010" y="138472"/>
                  </a:lnTo>
                  <a:cubicBezTo>
                    <a:pt x="92380" y="139255"/>
                    <a:pt x="94305" y="140657"/>
                    <a:pt x="96751" y="142941"/>
                  </a:cubicBezTo>
                  <a:cubicBezTo>
                    <a:pt x="100601" y="146562"/>
                    <a:pt x="102851" y="149791"/>
                    <a:pt x="103243" y="150737"/>
                  </a:cubicBezTo>
                  <a:cubicBezTo>
                    <a:pt x="103275" y="151031"/>
                    <a:pt x="103243" y="151618"/>
                    <a:pt x="103210" y="152074"/>
                  </a:cubicBezTo>
                  <a:cubicBezTo>
                    <a:pt x="103145" y="153347"/>
                    <a:pt x="103047" y="154945"/>
                    <a:pt x="103602" y="156609"/>
                  </a:cubicBezTo>
                  <a:cubicBezTo>
                    <a:pt x="104189" y="158370"/>
                    <a:pt x="105396" y="159805"/>
                    <a:pt x="106472" y="161077"/>
                  </a:cubicBezTo>
                  <a:cubicBezTo>
                    <a:pt x="106798" y="161502"/>
                    <a:pt x="107125" y="161860"/>
                    <a:pt x="107320" y="162154"/>
                  </a:cubicBezTo>
                  <a:cubicBezTo>
                    <a:pt x="107842" y="162904"/>
                    <a:pt x="108462" y="163883"/>
                    <a:pt x="109082" y="164959"/>
                  </a:cubicBezTo>
                  <a:cubicBezTo>
                    <a:pt x="110876" y="167928"/>
                    <a:pt x="112866" y="171320"/>
                    <a:pt x="115801" y="173277"/>
                  </a:cubicBezTo>
                  <a:cubicBezTo>
                    <a:pt x="117237" y="174223"/>
                    <a:pt x="118802" y="174713"/>
                    <a:pt x="120368" y="174713"/>
                  </a:cubicBezTo>
                  <a:cubicBezTo>
                    <a:pt x="122130" y="174713"/>
                    <a:pt x="123891" y="174060"/>
                    <a:pt x="125392" y="172788"/>
                  </a:cubicBezTo>
                  <a:cubicBezTo>
                    <a:pt x="129078" y="169656"/>
                    <a:pt x="130643" y="163230"/>
                    <a:pt x="128752" y="159055"/>
                  </a:cubicBezTo>
                  <a:cubicBezTo>
                    <a:pt x="128066" y="157522"/>
                    <a:pt x="126990" y="156250"/>
                    <a:pt x="126077" y="155108"/>
                  </a:cubicBezTo>
                  <a:cubicBezTo>
                    <a:pt x="126044" y="155075"/>
                    <a:pt x="126044" y="155043"/>
                    <a:pt x="126011" y="155043"/>
                  </a:cubicBezTo>
                  <a:cubicBezTo>
                    <a:pt x="126827" y="154814"/>
                    <a:pt x="127773" y="154619"/>
                    <a:pt x="128752" y="154456"/>
                  </a:cubicBezTo>
                  <a:cubicBezTo>
                    <a:pt x="131850" y="153836"/>
                    <a:pt x="135373" y="153151"/>
                    <a:pt x="138113" y="150867"/>
                  </a:cubicBezTo>
                  <a:cubicBezTo>
                    <a:pt x="143365" y="146464"/>
                    <a:pt x="140821" y="142321"/>
                    <a:pt x="139712" y="140592"/>
                  </a:cubicBezTo>
                  <a:cubicBezTo>
                    <a:pt x="139418" y="140103"/>
                    <a:pt x="139157" y="139679"/>
                    <a:pt x="138962" y="139222"/>
                  </a:cubicBezTo>
                  <a:cubicBezTo>
                    <a:pt x="138244" y="137656"/>
                    <a:pt x="139614" y="134525"/>
                    <a:pt x="140723" y="131981"/>
                  </a:cubicBezTo>
                  <a:cubicBezTo>
                    <a:pt x="141114" y="131100"/>
                    <a:pt x="141506" y="130186"/>
                    <a:pt x="141832" y="129306"/>
                  </a:cubicBezTo>
                  <a:cubicBezTo>
                    <a:pt x="141963" y="128947"/>
                    <a:pt x="142126" y="128555"/>
                    <a:pt x="142256" y="128197"/>
                  </a:cubicBezTo>
                  <a:cubicBezTo>
                    <a:pt x="142484" y="127577"/>
                    <a:pt x="142745" y="126827"/>
                    <a:pt x="143006" y="126239"/>
                  </a:cubicBezTo>
                  <a:cubicBezTo>
                    <a:pt x="143137" y="126337"/>
                    <a:pt x="143300" y="126435"/>
                    <a:pt x="143496" y="126533"/>
                  </a:cubicBezTo>
                  <a:cubicBezTo>
                    <a:pt x="146318" y="128251"/>
                    <a:pt x="148619" y="128857"/>
                    <a:pt x="150567" y="128857"/>
                  </a:cubicBezTo>
                  <a:cubicBezTo>
                    <a:pt x="153166" y="128857"/>
                    <a:pt x="155135" y="127778"/>
                    <a:pt x="156870" y="126827"/>
                  </a:cubicBezTo>
                  <a:cubicBezTo>
                    <a:pt x="157979" y="126239"/>
                    <a:pt x="159023" y="125652"/>
                    <a:pt x="160328" y="125261"/>
                  </a:cubicBezTo>
                  <a:cubicBezTo>
                    <a:pt x="160634" y="125166"/>
                    <a:pt x="160980" y="125123"/>
                    <a:pt x="161357" y="125123"/>
                  </a:cubicBezTo>
                  <a:cubicBezTo>
                    <a:pt x="163307" y="125123"/>
                    <a:pt x="166093" y="126272"/>
                    <a:pt x="168580" y="127283"/>
                  </a:cubicBezTo>
                  <a:cubicBezTo>
                    <a:pt x="171614" y="128555"/>
                    <a:pt x="174746" y="129828"/>
                    <a:pt x="177942" y="130056"/>
                  </a:cubicBezTo>
                  <a:cubicBezTo>
                    <a:pt x="178405" y="130085"/>
                    <a:pt x="178869" y="130098"/>
                    <a:pt x="179332" y="130098"/>
                  </a:cubicBezTo>
                  <a:cubicBezTo>
                    <a:pt x="182006" y="130098"/>
                    <a:pt x="184686" y="129657"/>
                    <a:pt x="187272" y="129240"/>
                  </a:cubicBezTo>
                  <a:cubicBezTo>
                    <a:pt x="188642" y="129012"/>
                    <a:pt x="189946" y="128816"/>
                    <a:pt x="191153" y="128686"/>
                  </a:cubicBezTo>
                  <a:cubicBezTo>
                    <a:pt x="192295" y="128555"/>
                    <a:pt x="193600" y="128523"/>
                    <a:pt x="194970" y="128458"/>
                  </a:cubicBezTo>
                  <a:cubicBezTo>
                    <a:pt x="198101" y="128327"/>
                    <a:pt x="201624" y="128164"/>
                    <a:pt x="204691" y="127120"/>
                  </a:cubicBezTo>
                  <a:cubicBezTo>
                    <a:pt x="207528" y="126174"/>
                    <a:pt x="209551" y="124282"/>
                    <a:pt x="210269" y="121934"/>
                  </a:cubicBezTo>
                  <a:cubicBezTo>
                    <a:pt x="210921" y="119846"/>
                    <a:pt x="210464" y="117628"/>
                    <a:pt x="208996" y="115703"/>
                  </a:cubicBezTo>
                  <a:cubicBezTo>
                    <a:pt x="206974" y="113061"/>
                    <a:pt x="203647" y="112539"/>
                    <a:pt x="201265" y="112180"/>
                  </a:cubicBezTo>
                  <a:cubicBezTo>
                    <a:pt x="200646" y="112082"/>
                    <a:pt x="200026" y="111985"/>
                    <a:pt x="199667" y="111887"/>
                  </a:cubicBezTo>
                  <a:cubicBezTo>
                    <a:pt x="196699" y="111071"/>
                    <a:pt x="194546" y="109571"/>
                    <a:pt x="193437" y="107548"/>
                  </a:cubicBezTo>
                  <a:cubicBezTo>
                    <a:pt x="192458" y="105754"/>
                    <a:pt x="192328" y="103536"/>
                    <a:pt x="193111" y="101024"/>
                  </a:cubicBezTo>
                  <a:cubicBezTo>
                    <a:pt x="193339" y="100209"/>
                    <a:pt x="193763" y="99263"/>
                    <a:pt x="194220" y="98284"/>
                  </a:cubicBezTo>
                  <a:cubicBezTo>
                    <a:pt x="195557" y="95316"/>
                    <a:pt x="197253" y="91662"/>
                    <a:pt x="195557" y="87748"/>
                  </a:cubicBezTo>
                  <a:cubicBezTo>
                    <a:pt x="194154" y="84421"/>
                    <a:pt x="191219" y="81420"/>
                    <a:pt x="188674" y="78778"/>
                  </a:cubicBezTo>
                  <a:cubicBezTo>
                    <a:pt x="188642" y="78778"/>
                    <a:pt x="188609" y="78745"/>
                    <a:pt x="188576" y="78712"/>
                  </a:cubicBezTo>
                  <a:cubicBezTo>
                    <a:pt x="188674" y="78647"/>
                    <a:pt x="188739" y="78582"/>
                    <a:pt x="188805" y="78517"/>
                  </a:cubicBezTo>
                  <a:cubicBezTo>
                    <a:pt x="191121" y="76592"/>
                    <a:pt x="193469" y="74635"/>
                    <a:pt x="195851" y="72841"/>
                  </a:cubicBezTo>
                  <a:cubicBezTo>
                    <a:pt x="196079" y="72678"/>
                    <a:pt x="196470" y="72417"/>
                    <a:pt x="196894" y="72188"/>
                  </a:cubicBezTo>
                  <a:cubicBezTo>
                    <a:pt x="197775" y="71634"/>
                    <a:pt x="198786" y="70981"/>
                    <a:pt x="199602" y="70199"/>
                  </a:cubicBezTo>
                  <a:cubicBezTo>
                    <a:pt x="202211" y="67622"/>
                    <a:pt x="203321" y="63838"/>
                    <a:pt x="202342" y="60706"/>
                  </a:cubicBezTo>
                  <a:cubicBezTo>
                    <a:pt x="201494" y="57933"/>
                    <a:pt x="199178" y="56041"/>
                    <a:pt x="195981" y="55487"/>
                  </a:cubicBezTo>
                  <a:cubicBezTo>
                    <a:pt x="195100" y="55324"/>
                    <a:pt x="194089" y="55259"/>
                    <a:pt x="192882" y="55128"/>
                  </a:cubicBezTo>
                  <a:cubicBezTo>
                    <a:pt x="191545" y="55030"/>
                    <a:pt x="188707" y="54802"/>
                    <a:pt x="187304" y="54345"/>
                  </a:cubicBezTo>
                  <a:cubicBezTo>
                    <a:pt x="187663" y="52877"/>
                    <a:pt x="188348" y="49974"/>
                    <a:pt x="185934" y="47234"/>
                  </a:cubicBezTo>
                  <a:cubicBezTo>
                    <a:pt x="184727" y="45864"/>
                    <a:pt x="183292" y="45440"/>
                    <a:pt x="182248" y="45277"/>
                  </a:cubicBezTo>
                  <a:cubicBezTo>
                    <a:pt x="182183" y="44755"/>
                    <a:pt x="182118" y="44103"/>
                    <a:pt x="181922" y="43352"/>
                  </a:cubicBezTo>
                  <a:cubicBezTo>
                    <a:pt x="180780" y="38525"/>
                    <a:pt x="177877" y="34806"/>
                    <a:pt x="175333" y="31544"/>
                  </a:cubicBezTo>
                  <a:cubicBezTo>
                    <a:pt x="174843" y="30892"/>
                    <a:pt x="174321" y="30272"/>
                    <a:pt x="173832" y="29619"/>
                  </a:cubicBezTo>
                  <a:cubicBezTo>
                    <a:pt x="173082" y="28608"/>
                    <a:pt x="172201" y="27597"/>
                    <a:pt x="171255" y="26521"/>
                  </a:cubicBezTo>
                  <a:cubicBezTo>
                    <a:pt x="169657" y="24726"/>
                    <a:pt x="167700" y="22508"/>
                    <a:pt x="167210" y="21008"/>
                  </a:cubicBezTo>
                  <a:cubicBezTo>
                    <a:pt x="166819" y="19866"/>
                    <a:pt x="167015" y="18039"/>
                    <a:pt x="167243" y="16115"/>
                  </a:cubicBezTo>
                  <a:cubicBezTo>
                    <a:pt x="167537" y="13636"/>
                    <a:pt x="167863" y="10863"/>
                    <a:pt x="167080" y="8058"/>
                  </a:cubicBezTo>
                  <a:cubicBezTo>
                    <a:pt x="165710" y="3230"/>
                    <a:pt x="161534" y="1"/>
                    <a:pt x="156641" y="1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" name="Google Shape;759;p37"/>
            <p:cNvSpPr/>
            <p:nvPr/>
          </p:nvSpPr>
          <p:spPr>
            <a:xfrm>
              <a:off x="3018950" y="2984325"/>
              <a:ext cx="213700" cy="204275"/>
            </a:xfrm>
            <a:custGeom>
              <a:avLst/>
              <a:gdLst/>
              <a:ahLst/>
              <a:cxnLst/>
              <a:rect l="l" t="t" r="r" b="b"/>
              <a:pathLst>
                <a:path w="8548" h="8171" extrusionOk="0">
                  <a:moveTo>
                    <a:pt x="4334" y="0"/>
                  </a:moveTo>
                  <a:cubicBezTo>
                    <a:pt x="4217" y="0"/>
                    <a:pt x="4099" y="5"/>
                    <a:pt x="3980" y="16"/>
                  </a:cubicBezTo>
                  <a:lnTo>
                    <a:pt x="3915" y="16"/>
                  </a:lnTo>
                  <a:cubicBezTo>
                    <a:pt x="1664" y="179"/>
                    <a:pt x="1" y="2136"/>
                    <a:pt x="164" y="4387"/>
                  </a:cubicBezTo>
                  <a:cubicBezTo>
                    <a:pt x="327" y="6540"/>
                    <a:pt x="2154" y="8171"/>
                    <a:pt x="4274" y="8171"/>
                  </a:cubicBezTo>
                  <a:lnTo>
                    <a:pt x="4568" y="8171"/>
                  </a:lnTo>
                  <a:lnTo>
                    <a:pt x="4633" y="8138"/>
                  </a:lnTo>
                  <a:cubicBezTo>
                    <a:pt x="6884" y="7975"/>
                    <a:pt x="8547" y="6018"/>
                    <a:pt x="8384" y="3767"/>
                  </a:cubicBezTo>
                  <a:cubicBezTo>
                    <a:pt x="8230" y="1635"/>
                    <a:pt x="6436" y="0"/>
                    <a:pt x="4334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" name="Google Shape;760;p37"/>
            <p:cNvSpPr/>
            <p:nvPr/>
          </p:nvSpPr>
          <p:spPr>
            <a:xfrm>
              <a:off x="1825875" y="2056450"/>
              <a:ext cx="874250" cy="1223500"/>
            </a:xfrm>
            <a:custGeom>
              <a:avLst/>
              <a:gdLst/>
              <a:ahLst/>
              <a:cxnLst/>
              <a:rect l="l" t="t" r="r" b="b"/>
              <a:pathLst>
                <a:path w="34970" h="48940" extrusionOk="0">
                  <a:moveTo>
                    <a:pt x="20349" y="8156"/>
                  </a:moveTo>
                  <a:cubicBezTo>
                    <a:pt x="21857" y="8156"/>
                    <a:pt x="23442" y="8436"/>
                    <a:pt x="24074" y="8980"/>
                  </a:cubicBezTo>
                  <a:cubicBezTo>
                    <a:pt x="24303" y="9632"/>
                    <a:pt x="23716" y="11818"/>
                    <a:pt x="23389" y="12992"/>
                  </a:cubicBezTo>
                  <a:cubicBezTo>
                    <a:pt x="22933" y="14688"/>
                    <a:pt x="22443" y="16450"/>
                    <a:pt x="22476" y="18211"/>
                  </a:cubicBezTo>
                  <a:cubicBezTo>
                    <a:pt x="22541" y="21538"/>
                    <a:pt x="23585" y="24735"/>
                    <a:pt x="24564" y="27834"/>
                  </a:cubicBezTo>
                  <a:cubicBezTo>
                    <a:pt x="25183" y="29661"/>
                    <a:pt x="25738" y="31422"/>
                    <a:pt x="26032" y="32988"/>
                  </a:cubicBezTo>
                  <a:cubicBezTo>
                    <a:pt x="26488" y="35565"/>
                    <a:pt x="26260" y="37392"/>
                    <a:pt x="25379" y="38435"/>
                  </a:cubicBezTo>
                  <a:cubicBezTo>
                    <a:pt x="23659" y="40438"/>
                    <a:pt x="19028" y="40764"/>
                    <a:pt x="14669" y="40764"/>
                  </a:cubicBezTo>
                  <a:cubicBezTo>
                    <a:pt x="13490" y="40764"/>
                    <a:pt x="12331" y="40740"/>
                    <a:pt x="11255" y="40719"/>
                  </a:cubicBezTo>
                  <a:cubicBezTo>
                    <a:pt x="10765" y="40719"/>
                    <a:pt x="10244" y="40686"/>
                    <a:pt x="9754" y="40686"/>
                  </a:cubicBezTo>
                  <a:cubicBezTo>
                    <a:pt x="10113" y="39675"/>
                    <a:pt x="10700" y="38240"/>
                    <a:pt x="11581" y="36446"/>
                  </a:cubicBezTo>
                  <a:cubicBezTo>
                    <a:pt x="11842" y="35891"/>
                    <a:pt x="12070" y="35467"/>
                    <a:pt x="12233" y="35076"/>
                  </a:cubicBezTo>
                  <a:cubicBezTo>
                    <a:pt x="12788" y="33803"/>
                    <a:pt x="13375" y="32499"/>
                    <a:pt x="14027" y="31129"/>
                  </a:cubicBezTo>
                  <a:cubicBezTo>
                    <a:pt x="15332" y="28258"/>
                    <a:pt x="16702" y="25290"/>
                    <a:pt x="17648" y="22191"/>
                  </a:cubicBezTo>
                  <a:cubicBezTo>
                    <a:pt x="18659" y="18896"/>
                    <a:pt x="18072" y="15765"/>
                    <a:pt x="17616" y="13253"/>
                  </a:cubicBezTo>
                  <a:cubicBezTo>
                    <a:pt x="17289" y="11491"/>
                    <a:pt x="16996" y="9958"/>
                    <a:pt x="17289" y="8784"/>
                  </a:cubicBezTo>
                  <a:cubicBezTo>
                    <a:pt x="17817" y="8362"/>
                    <a:pt x="19054" y="8156"/>
                    <a:pt x="20349" y="8156"/>
                  </a:cubicBezTo>
                  <a:close/>
                  <a:moveTo>
                    <a:pt x="20384" y="0"/>
                  </a:moveTo>
                  <a:cubicBezTo>
                    <a:pt x="18850" y="0"/>
                    <a:pt x="17367" y="187"/>
                    <a:pt x="16082" y="531"/>
                  </a:cubicBezTo>
                  <a:cubicBezTo>
                    <a:pt x="12657" y="1445"/>
                    <a:pt x="10276" y="3500"/>
                    <a:pt x="9461" y="6338"/>
                  </a:cubicBezTo>
                  <a:cubicBezTo>
                    <a:pt x="8580" y="9371"/>
                    <a:pt x="9102" y="12209"/>
                    <a:pt x="9591" y="14721"/>
                  </a:cubicBezTo>
                  <a:cubicBezTo>
                    <a:pt x="9950" y="16711"/>
                    <a:pt x="10244" y="18407"/>
                    <a:pt x="9819" y="19810"/>
                  </a:cubicBezTo>
                  <a:cubicBezTo>
                    <a:pt x="9069" y="22387"/>
                    <a:pt x="7862" y="24963"/>
                    <a:pt x="6590" y="27704"/>
                  </a:cubicBezTo>
                  <a:cubicBezTo>
                    <a:pt x="5970" y="29074"/>
                    <a:pt x="5285" y="30476"/>
                    <a:pt x="4698" y="31912"/>
                  </a:cubicBezTo>
                  <a:cubicBezTo>
                    <a:pt x="4633" y="32075"/>
                    <a:pt x="4437" y="32499"/>
                    <a:pt x="4241" y="32890"/>
                  </a:cubicBezTo>
                  <a:cubicBezTo>
                    <a:pt x="1991" y="37490"/>
                    <a:pt x="1" y="42285"/>
                    <a:pt x="2284" y="45938"/>
                  </a:cubicBezTo>
                  <a:cubicBezTo>
                    <a:pt x="2969" y="47015"/>
                    <a:pt x="4600" y="48841"/>
                    <a:pt x="8025" y="48841"/>
                  </a:cubicBezTo>
                  <a:cubicBezTo>
                    <a:pt x="8971" y="48841"/>
                    <a:pt x="9983" y="48874"/>
                    <a:pt x="11092" y="48906"/>
                  </a:cubicBezTo>
                  <a:cubicBezTo>
                    <a:pt x="12266" y="48906"/>
                    <a:pt x="13506" y="48939"/>
                    <a:pt x="14745" y="48939"/>
                  </a:cubicBezTo>
                  <a:cubicBezTo>
                    <a:pt x="20975" y="48939"/>
                    <a:pt x="27695" y="48319"/>
                    <a:pt x="31577" y="43753"/>
                  </a:cubicBezTo>
                  <a:cubicBezTo>
                    <a:pt x="34154" y="40752"/>
                    <a:pt x="34969" y="36641"/>
                    <a:pt x="34056" y="31520"/>
                  </a:cubicBezTo>
                  <a:cubicBezTo>
                    <a:pt x="33665" y="29432"/>
                    <a:pt x="33012" y="27345"/>
                    <a:pt x="32360" y="25322"/>
                  </a:cubicBezTo>
                  <a:cubicBezTo>
                    <a:pt x="31512" y="22680"/>
                    <a:pt x="30696" y="20168"/>
                    <a:pt x="30664" y="18048"/>
                  </a:cubicBezTo>
                  <a:cubicBezTo>
                    <a:pt x="30631" y="17461"/>
                    <a:pt x="30990" y="16189"/>
                    <a:pt x="31283" y="15145"/>
                  </a:cubicBezTo>
                  <a:cubicBezTo>
                    <a:pt x="32197" y="11818"/>
                    <a:pt x="33567" y="6762"/>
                    <a:pt x="29750" y="3108"/>
                  </a:cubicBezTo>
                  <a:cubicBezTo>
                    <a:pt x="27455" y="925"/>
                    <a:pt x="23794" y="0"/>
                    <a:pt x="20384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61" name="Google Shape;761;p37"/>
          <p:cNvSpPr txBox="1">
            <a:spLocks noGrp="1"/>
          </p:cNvSpPr>
          <p:nvPr>
            <p:ph type="ctrTitle"/>
          </p:nvPr>
        </p:nvSpPr>
        <p:spPr>
          <a:xfrm>
            <a:off x="2524050" y="2950688"/>
            <a:ext cx="538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+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62" name="Google Shape;762;p37"/>
          <p:cNvSpPr txBox="1">
            <a:spLocks noGrp="1"/>
          </p:cNvSpPr>
          <p:nvPr>
            <p:ph type="ctrTitle"/>
          </p:nvPr>
        </p:nvSpPr>
        <p:spPr>
          <a:xfrm>
            <a:off x="6251563" y="2950688"/>
            <a:ext cx="538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=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63" name="Google Shape;763;p37"/>
          <p:cNvSpPr txBox="1">
            <a:spLocks noGrp="1"/>
          </p:cNvSpPr>
          <p:nvPr>
            <p:ph type="ctrTitle"/>
          </p:nvPr>
        </p:nvSpPr>
        <p:spPr>
          <a:xfrm>
            <a:off x="4981675" y="2950688"/>
            <a:ext cx="538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+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764" name="Google Shape;764;p37"/>
          <p:cNvGrpSpPr/>
          <p:nvPr/>
        </p:nvGrpSpPr>
        <p:grpSpPr>
          <a:xfrm>
            <a:off x="5616652" y="2949253"/>
            <a:ext cx="538754" cy="526994"/>
            <a:chOff x="1186525" y="289500"/>
            <a:chExt cx="5230625" cy="5116450"/>
          </a:xfrm>
        </p:grpSpPr>
        <p:sp>
          <p:nvSpPr>
            <p:cNvPr id="765" name="Google Shape;765;p37"/>
            <p:cNvSpPr/>
            <p:nvPr/>
          </p:nvSpPr>
          <p:spPr>
            <a:xfrm>
              <a:off x="4976150" y="4641750"/>
              <a:ext cx="817975" cy="764200"/>
            </a:xfrm>
            <a:custGeom>
              <a:avLst/>
              <a:gdLst/>
              <a:ahLst/>
              <a:cxnLst/>
              <a:rect l="l" t="t" r="r" b="b"/>
              <a:pathLst>
                <a:path w="32719" h="30568" extrusionOk="0">
                  <a:moveTo>
                    <a:pt x="9069" y="8157"/>
                  </a:moveTo>
                  <a:cubicBezTo>
                    <a:pt x="9167" y="8190"/>
                    <a:pt x="9297" y="8190"/>
                    <a:pt x="9460" y="8222"/>
                  </a:cubicBezTo>
                  <a:cubicBezTo>
                    <a:pt x="10667" y="8451"/>
                    <a:pt x="11809" y="8744"/>
                    <a:pt x="13016" y="9071"/>
                  </a:cubicBezTo>
                  <a:cubicBezTo>
                    <a:pt x="15214" y="9638"/>
                    <a:pt x="17600" y="10256"/>
                    <a:pt x="20423" y="10256"/>
                  </a:cubicBezTo>
                  <a:cubicBezTo>
                    <a:pt x="21496" y="10256"/>
                    <a:pt x="22632" y="10167"/>
                    <a:pt x="23846" y="9951"/>
                  </a:cubicBezTo>
                  <a:cubicBezTo>
                    <a:pt x="24106" y="10571"/>
                    <a:pt x="24270" y="11680"/>
                    <a:pt x="24139" y="12659"/>
                  </a:cubicBezTo>
                  <a:cubicBezTo>
                    <a:pt x="24106" y="12757"/>
                    <a:pt x="24009" y="12920"/>
                    <a:pt x="23943" y="13083"/>
                  </a:cubicBezTo>
                  <a:cubicBezTo>
                    <a:pt x="23650" y="13670"/>
                    <a:pt x="23226" y="14485"/>
                    <a:pt x="23030" y="15562"/>
                  </a:cubicBezTo>
                  <a:cubicBezTo>
                    <a:pt x="22802" y="16801"/>
                    <a:pt x="22900" y="17911"/>
                    <a:pt x="22997" y="18726"/>
                  </a:cubicBezTo>
                  <a:cubicBezTo>
                    <a:pt x="23030" y="19020"/>
                    <a:pt x="23063" y="19411"/>
                    <a:pt x="23063" y="19574"/>
                  </a:cubicBezTo>
                  <a:cubicBezTo>
                    <a:pt x="22573" y="21531"/>
                    <a:pt x="21334" y="22184"/>
                    <a:pt x="20355" y="22347"/>
                  </a:cubicBezTo>
                  <a:cubicBezTo>
                    <a:pt x="20151" y="22386"/>
                    <a:pt x="19928" y="22408"/>
                    <a:pt x="19692" y="22408"/>
                  </a:cubicBezTo>
                  <a:cubicBezTo>
                    <a:pt x="18566" y="22408"/>
                    <a:pt x="17145" y="21911"/>
                    <a:pt x="16147" y="20455"/>
                  </a:cubicBezTo>
                  <a:lnTo>
                    <a:pt x="15560" y="19607"/>
                  </a:lnTo>
                  <a:cubicBezTo>
                    <a:pt x="13244" y="16247"/>
                    <a:pt x="10080" y="11680"/>
                    <a:pt x="9101" y="8320"/>
                  </a:cubicBezTo>
                  <a:cubicBezTo>
                    <a:pt x="9069" y="8288"/>
                    <a:pt x="9069" y="8222"/>
                    <a:pt x="9069" y="8157"/>
                  </a:cubicBezTo>
                  <a:close/>
                  <a:moveTo>
                    <a:pt x="8714" y="0"/>
                  </a:moveTo>
                  <a:cubicBezTo>
                    <a:pt x="5458" y="0"/>
                    <a:pt x="3570" y="1478"/>
                    <a:pt x="2675" y="2481"/>
                  </a:cubicBezTo>
                  <a:cubicBezTo>
                    <a:pt x="1599" y="3656"/>
                    <a:pt x="0" y="6265"/>
                    <a:pt x="1273" y="10604"/>
                  </a:cubicBezTo>
                  <a:cubicBezTo>
                    <a:pt x="2610" y="15203"/>
                    <a:pt x="6231" y="20455"/>
                    <a:pt x="8873" y="24239"/>
                  </a:cubicBezTo>
                  <a:lnTo>
                    <a:pt x="9460" y="25087"/>
                  </a:lnTo>
                  <a:cubicBezTo>
                    <a:pt x="11841" y="28545"/>
                    <a:pt x="15691" y="30567"/>
                    <a:pt x="19703" y="30567"/>
                  </a:cubicBezTo>
                  <a:cubicBezTo>
                    <a:pt x="20420" y="30567"/>
                    <a:pt x="21138" y="30502"/>
                    <a:pt x="21856" y="30371"/>
                  </a:cubicBezTo>
                  <a:cubicBezTo>
                    <a:pt x="26423" y="29523"/>
                    <a:pt x="29848" y="26196"/>
                    <a:pt x="30989" y="21466"/>
                  </a:cubicBezTo>
                  <a:cubicBezTo>
                    <a:pt x="31348" y="20063"/>
                    <a:pt x="31218" y="18824"/>
                    <a:pt x="31120" y="17878"/>
                  </a:cubicBezTo>
                  <a:cubicBezTo>
                    <a:pt x="31087" y="17617"/>
                    <a:pt x="31055" y="17291"/>
                    <a:pt x="31055" y="17128"/>
                  </a:cubicBezTo>
                  <a:cubicBezTo>
                    <a:pt x="31087" y="17030"/>
                    <a:pt x="31152" y="16899"/>
                    <a:pt x="31185" y="16801"/>
                  </a:cubicBezTo>
                  <a:cubicBezTo>
                    <a:pt x="31511" y="16182"/>
                    <a:pt x="32000" y="15236"/>
                    <a:pt x="32196" y="13996"/>
                  </a:cubicBezTo>
                  <a:cubicBezTo>
                    <a:pt x="32718" y="10734"/>
                    <a:pt x="32000" y="6298"/>
                    <a:pt x="29293" y="3721"/>
                  </a:cubicBezTo>
                  <a:cubicBezTo>
                    <a:pt x="27903" y="2406"/>
                    <a:pt x="26160" y="1719"/>
                    <a:pt x="24277" y="1719"/>
                  </a:cubicBezTo>
                  <a:cubicBezTo>
                    <a:pt x="23730" y="1719"/>
                    <a:pt x="23171" y="1777"/>
                    <a:pt x="22606" y="1894"/>
                  </a:cubicBezTo>
                  <a:cubicBezTo>
                    <a:pt x="21832" y="2042"/>
                    <a:pt x="21118" y="2106"/>
                    <a:pt x="20430" y="2106"/>
                  </a:cubicBezTo>
                  <a:cubicBezTo>
                    <a:pt x="18680" y="2106"/>
                    <a:pt x="17093" y="1692"/>
                    <a:pt x="15103" y="1177"/>
                  </a:cubicBezTo>
                  <a:cubicBezTo>
                    <a:pt x="13864" y="850"/>
                    <a:pt x="12429" y="459"/>
                    <a:pt x="10863" y="198"/>
                  </a:cubicBezTo>
                  <a:cubicBezTo>
                    <a:pt x="10088" y="61"/>
                    <a:pt x="9373" y="0"/>
                    <a:pt x="8714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37"/>
            <p:cNvSpPr/>
            <p:nvPr/>
          </p:nvSpPr>
          <p:spPr>
            <a:xfrm>
              <a:off x="1186525" y="289500"/>
              <a:ext cx="5230625" cy="4218575"/>
            </a:xfrm>
            <a:custGeom>
              <a:avLst/>
              <a:gdLst/>
              <a:ahLst/>
              <a:cxnLst/>
              <a:rect l="l" t="t" r="r" b="b"/>
              <a:pathLst>
                <a:path w="209225" h="168743" extrusionOk="0">
                  <a:moveTo>
                    <a:pt x="148813" y="0"/>
                  </a:moveTo>
                  <a:cubicBezTo>
                    <a:pt x="146986" y="0"/>
                    <a:pt x="143626" y="685"/>
                    <a:pt x="141473" y="6002"/>
                  </a:cubicBezTo>
                  <a:cubicBezTo>
                    <a:pt x="139353" y="11156"/>
                    <a:pt x="139679" y="16408"/>
                    <a:pt x="139940" y="21040"/>
                  </a:cubicBezTo>
                  <a:cubicBezTo>
                    <a:pt x="140168" y="24661"/>
                    <a:pt x="140364" y="28053"/>
                    <a:pt x="139483" y="31087"/>
                  </a:cubicBezTo>
                  <a:cubicBezTo>
                    <a:pt x="139353" y="31543"/>
                    <a:pt x="138994" y="32555"/>
                    <a:pt x="138472" y="32750"/>
                  </a:cubicBezTo>
                  <a:cubicBezTo>
                    <a:pt x="138334" y="32798"/>
                    <a:pt x="138161" y="32823"/>
                    <a:pt x="137957" y="32823"/>
                  </a:cubicBezTo>
                  <a:cubicBezTo>
                    <a:pt x="136913" y="32823"/>
                    <a:pt x="135067" y="32180"/>
                    <a:pt x="132992" y="30761"/>
                  </a:cubicBezTo>
                  <a:cubicBezTo>
                    <a:pt x="132046" y="30108"/>
                    <a:pt x="131002" y="29456"/>
                    <a:pt x="129861" y="28803"/>
                  </a:cubicBezTo>
                  <a:cubicBezTo>
                    <a:pt x="127349" y="27303"/>
                    <a:pt x="123565" y="25019"/>
                    <a:pt x="122815" y="23160"/>
                  </a:cubicBezTo>
                  <a:cubicBezTo>
                    <a:pt x="122749" y="22508"/>
                    <a:pt x="123826" y="20616"/>
                    <a:pt x="124413" y="19605"/>
                  </a:cubicBezTo>
                  <a:cubicBezTo>
                    <a:pt x="125816" y="17125"/>
                    <a:pt x="127577" y="13994"/>
                    <a:pt x="126631" y="10634"/>
                  </a:cubicBezTo>
                  <a:cubicBezTo>
                    <a:pt x="126077" y="8644"/>
                    <a:pt x="124739" y="7013"/>
                    <a:pt x="122586" y="5806"/>
                  </a:cubicBezTo>
                  <a:cubicBezTo>
                    <a:pt x="119161" y="3882"/>
                    <a:pt x="114627" y="3719"/>
                    <a:pt x="110615" y="3556"/>
                  </a:cubicBezTo>
                  <a:cubicBezTo>
                    <a:pt x="109180" y="3523"/>
                    <a:pt x="107810" y="3458"/>
                    <a:pt x="106798" y="3327"/>
                  </a:cubicBezTo>
                  <a:cubicBezTo>
                    <a:pt x="105371" y="3153"/>
                    <a:pt x="103922" y="3030"/>
                    <a:pt x="102465" y="3030"/>
                  </a:cubicBezTo>
                  <a:cubicBezTo>
                    <a:pt x="97930" y="3030"/>
                    <a:pt x="93316" y="4216"/>
                    <a:pt x="89021" y="8710"/>
                  </a:cubicBezTo>
                  <a:cubicBezTo>
                    <a:pt x="88107" y="9656"/>
                    <a:pt x="87226" y="10830"/>
                    <a:pt x="86280" y="12037"/>
                  </a:cubicBezTo>
                  <a:cubicBezTo>
                    <a:pt x="84878" y="13896"/>
                    <a:pt x="82268" y="17321"/>
                    <a:pt x="80833" y="17354"/>
                  </a:cubicBezTo>
                  <a:cubicBezTo>
                    <a:pt x="80807" y="17355"/>
                    <a:pt x="80780" y="17356"/>
                    <a:pt x="80754" y="17356"/>
                  </a:cubicBezTo>
                  <a:cubicBezTo>
                    <a:pt x="80044" y="17356"/>
                    <a:pt x="79095" y="16946"/>
                    <a:pt x="77995" y="16506"/>
                  </a:cubicBezTo>
                  <a:cubicBezTo>
                    <a:pt x="76328" y="15833"/>
                    <a:pt x="74294" y="15003"/>
                    <a:pt x="71775" y="15003"/>
                  </a:cubicBezTo>
                  <a:cubicBezTo>
                    <a:pt x="71485" y="15003"/>
                    <a:pt x="71188" y="15014"/>
                    <a:pt x="70884" y="15038"/>
                  </a:cubicBezTo>
                  <a:cubicBezTo>
                    <a:pt x="66611" y="15364"/>
                    <a:pt x="63544" y="17419"/>
                    <a:pt x="61098" y="19409"/>
                  </a:cubicBezTo>
                  <a:cubicBezTo>
                    <a:pt x="57347" y="22377"/>
                    <a:pt x="53758" y="25639"/>
                    <a:pt x="50268" y="28803"/>
                  </a:cubicBezTo>
                  <a:lnTo>
                    <a:pt x="49094" y="29847"/>
                  </a:lnTo>
                  <a:cubicBezTo>
                    <a:pt x="48898" y="30043"/>
                    <a:pt x="48670" y="30239"/>
                    <a:pt x="48474" y="30402"/>
                  </a:cubicBezTo>
                  <a:cubicBezTo>
                    <a:pt x="47137" y="31576"/>
                    <a:pt x="45506" y="33011"/>
                    <a:pt x="44462" y="35327"/>
                  </a:cubicBezTo>
                  <a:cubicBezTo>
                    <a:pt x="43646" y="37089"/>
                    <a:pt x="43385" y="38720"/>
                    <a:pt x="43190" y="40025"/>
                  </a:cubicBezTo>
                  <a:cubicBezTo>
                    <a:pt x="42863" y="42014"/>
                    <a:pt x="42700" y="42504"/>
                    <a:pt x="41917" y="43156"/>
                  </a:cubicBezTo>
                  <a:cubicBezTo>
                    <a:pt x="40450" y="44330"/>
                    <a:pt x="37938" y="45146"/>
                    <a:pt x="35491" y="45929"/>
                  </a:cubicBezTo>
                  <a:cubicBezTo>
                    <a:pt x="34447" y="46255"/>
                    <a:pt x="33338" y="46614"/>
                    <a:pt x="32327" y="46973"/>
                  </a:cubicBezTo>
                  <a:cubicBezTo>
                    <a:pt x="30729" y="47592"/>
                    <a:pt x="29033" y="48147"/>
                    <a:pt x="27238" y="48767"/>
                  </a:cubicBezTo>
                  <a:cubicBezTo>
                    <a:pt x="18333" y="51735"/>
                    <a:pt x="7243" y="55454"/>
                    <a:pt x="3589" y="66642"/>
                  </a:cubicBezTo>
                  <a:cubicBezTo>
                    <a:pt x="3393" y="67230"/>
                    <a:pt x="3198" y="67882"/>
                    <a:pt x="2969" y="68534"/>
                  </a:cubicBezTo>
                  <a:cubicBezTo>
                    <a:pt x="1632" y="72449"/>
                    <a:pt x="1" y="77309"/>
                    <a:pt x="164" y="81745"/>
                  </a:cubicBezTo>
                  <a:cubicBezTo>
                    <a:pt x="360" y="86247"/>
                    <a:pt x="2806" y="89933"/>
                    <a:pt x="4959" y="93195"/>
                  </a:cubicBezTo>
                  <a:cubicBezTo>
                    <a:pt x="5709" y="94304"/>
                    <a:pt x="6394" y="95348"/>
                    <a:pt x="6949" y="96327"/>
                  </a:cubicBezTo>
                  <a:cubicBezTo>
                    <a:pt x="8808" y="99719"/>
                    <a:pt x="8808" y="102655"/>
                    <a:pt x="8874" y="106406"/>
                  </a:cubicBezTo>
                  <a:cubicBezTo>
                    <a:pt x="8874" y="108592"/>
                    <a:pt x="8906" y="111071"/>
                    <a:pt x="9330" y="113778"/>
                  </a:cubicBezTo>
                  <a:cubicBezTo>
                    <a:pt x="9624" y="115409"/>
                    <a:pt x="10244" y="116779"/>
                    <a:pt x="10765" y="117856"/>
                  </a:cubicBezTo>
                  <a:cubicBezTo>
                    <a:pt x="11157" y="118736"/>
                    <a:pt x="11548" y="119584"/>
                    <a:pt x="11483" y="120009"/>
                  </a:cubicBezTo>
                  <a:cubicBezTo>
                    <a:pt x="11418" y="120465"/>
                    <a:pt x="10733" y="121476"/>
                    <a:pt x="10244" y="122227"/>
                  </a:cubicBezTo>
                  <a:cubicBezTo>
                    <a:pt x="9526" y="123238"/>
                    <a:pt x="8710" y="124412"/>
                    <a:pt x="8188" y="125815"/>
                  </a:cubicBezTo>
                  <a:cubicBezTo>
                    <a:pt x="7112" y="128620"/>
                    <a:pt x="7634" y="130773"/>
                    <a:pt x="8254" y="132078"/>
                  </a:cubicBezTo>
                  <a:cubicBezTo>
                    <a:pt x="9819" y="135405"/>
                    <a:pt x="13506" y="136677"/>
                    <a:pt x="16474" y="137689"/>
                  </a:cubicBezTo>
                  <a:cubicBezTo>
                    <a:pt x="17028" y="137852"/>
                    <a:pt x="17550" y="138047"/>
                    <a:pt x="18040" y="138210"/>
                  </a:cubicBezTo>
                  <a:cubicBezTo>
                    <a:pt x="20431" y="139105"/>
                    <a:pt x="22607" y="139462"/>
                    <a:pt x="24615" y="139462"/>
                  </a:cubicBezTo>
                  <a:cubicBezTo>
                    <a:pt x="28907" y="139462"/>
                    <a:pt x="32432" y="137830"/>
                    <a:pt x="35654" y="136318"/>
                  </a:cubicBezTo>
                  <a:cubicBezTo>
                    <a:pt x="37188" y="135601"/>
                    <a:pt x="38786" y="134883"/>
                    <a:pt x="40450" y="134296"/>
                  </a:cubicBezTo>
                  <a:cubicBezTo>
                    <a:pt x="42733" y="133513"/>
                    <a:pt x="45212" y="133350"/>
                    <a:pt x="47822" y="133220"/>
                  </a:cubicBezTo>
                  <a:cubicBezTo>
                    <a:pt x="49224" y="133122"/>
                    <a:pt x="50660" y="133024"/>
                    <a:pt x="52193" y="132828"/>
                  </a:cubicBezTo>
                  <a:cubicBezTo>
                    <a:pt x="57803" y="132143"/>
                    <a:pt x="63218" y="130055"/>
                    <a:pt x="69220" y="126304"/>
                  </a:cubicBezTo>
                  <a:cubicBezTo>
                    <a:pt x="75126" y="122596"/>
                    <a:pt x="80968" y="120716"/>
                    <a:pt x="86657" y="120716"/>
                  </a:cubicBezTo>
                  <a:cubicBezTo>
                    <a:pt x="87975" y="120716"/>
                    <a:pt x="89285" y="120817"/>
                    <a:pt x="90586" y="121020"/>
                  </a:cubicBezTo>
                  <a:cubicBezTo>
                    <a:pt x="97273" y="122096"/>
                    <a:pt x="102656" y="125521"/>
                    <a:pt x="108592" y="132535"/>
                  </a:cubicBezTo>
                  <a:cubicBezTo>
                    <a:pt x="111561" y="136058"/>
                    <a:pt x="114399" y="138210"/>
                    <a:pt x="118085" y="139776"/>
                  </a:cubicBezTo>
                  <a:cubicBezTo>
                    <a:pt x="118802" y="140102"/>
                    <a:pt x="119455" y="140265"/>
                    <a:pt x="119977" y="140396"/>
                  </a:cubicBezTo>
                  <a:cubicBezTo>
                    <a:pt x="120140" y="141701"/>
                    <a:pt x="120760" y="143723"/>
                    <a:pt x="123076" y="144995"/>
                  </a:cubicBezTo>
                  <a:cubicBezTo>
                    <a:pt x="124207" y="145605"/>
                    <a:pt x="125320" y="145808"/>
                    <a:pt x="126335" y="145808"/>
                  </a:cubicBezTo>
                  <a:cubicBezTo>
                    <a:pt x="127603" y="145808"/>
                    <a:pt x="128719" y="145492"/>
                    <a:pt x="129534" y="145256"/>
                  </a:cubicBezTo>
                  <a:cubicBezTo>
                    <a:pt x="129763" y="145191"/>
                    <a:pt x="130056" y="145093"/>
                    <a:pt x="130285" y="145028"/>
                  </a:cubicBezTo>
                  <a:cubicBezTo>
                    <a:pt x="130676" y="145680"/>
                    <a:pt x="131100" y="147246"/>
                    <a:pt x="131394" y="148225"/>
                  </a:cubicBezTo>
                  <a:cubicBezTo>
                    <a:pt x="131981" y="150312"/>
                    <a:pt x="132633" y="152661"/>
                    <a:pt x="134134" y="154553"/>
                  </a:cubicBezTo>
                  <a:cubicBezTo>
                    <a:pt x="137135" y="158369"/>
                    <a:pt x="141343" y="160783"/>
                    <a:pt x="146692" y="161762"/>
                  </a:cubicBezTo>
                  <a:cubicBezTo>
                    <a:pt x="147149" y="161860"/>
                    <a:pt x="147541" y="161925"/>
                    <a:pt x="147899" y="161990"/>
                  </a:cubicBezTo>
                  <a:cubicBezTo>
                    <a:pt x="148128" y="162023"/>
                    <a:pt x="148421" y="162056"/>
                    <a:pt x="148584" y="162088"/>
                  </a:cubicBezTo>
                  <a:cubicBezTo>
                    <a:pt x="148617" y="162121"/>
                    <a:pt x="148682" y="162186"/>
                    <a:pt x="148780" y="162251"/>
                  </a:cubicBezTo>
                  <a:cubicBezTo>
                    <a:pt x="148911" y="162480"/>
                    <a:pt x="149172" y="163002"/>
                    <a:pt x="149367" y="163360"/>
                  </a:cubicBezTo>
                  <a:cubicBezTo>
                    <a:pt x="150118" y="164926"/>
                    <a:pt x="151194" y="167046"/>
                    <a:pt x="153477" y="168090"/>
                  </a:cubicBezTo>
                  <a:cubicBezTo>
                    <a:pt x="154423" y="168514"/>
                    <a:pt x="155402" y="168743"/>
                    <a:pt x="156315" y="168743"/>
                  </a:cubicBezTo>
                  <a:cubicBezTo>
                    <a:pt x="157685" y="168743"/>
                    <a:pt x="158990" y="168286"/>
                    <a:pt x="160132" y="167405"/>
                  </a:cubicBezTo>
                  <a:cubicBezTo>
                    <a:pt x="161339" y="166427"/>
                    <a:pt x="162056" y="165154"/>
                    <a:pt x="162709" y="164078"/>
                  </a:cubicBezTo>
                  <a:cubicBezTo>
                    <a:pt x="162937" y="163621"/>
                    <a:pt x="163329" y="162936"/>
                    <a:pt x="163557" y="162741"/>
                  </a:cubicBezTo>
                  <a:cubicBezTo>
                    <a:pt x="163818" y="162577"/>
                    <a:pt x="163981" y="162488"/>
                    <a:pt x="164275" y="162488"/>
                  </a:cubicBezTo>
                  <a:cubicBezTo>
                    <a:pt x="164568" y="162488"/>
                    <a:pt x="164992" y="162577"/>
                    <a:pt x="165775" y="162773"/>
                  </a:cubicBezTo>
                  <a:cubicBezTo>
                    <a:pt x="166814" y="163004"/>
                    <a:pt x="168057" y="163312"/>
                    <a:pt x="169528" y="163312"/>
                  </a:cubicBezTo>
                  <a:cubicBezTo>
                    <a:pt x="169719" y="163312"/>
                    <a:pt x="169914" y="163306"/>
                    <a:pt x="170113" y="163295"/>
                  </a:cubicBezTo>
                  <a:cubicBezTo>
                    <a:pt x="173995" y="163099"/>
                    <a:pt x="176018" y="160718"/>
                    <a:pt x="177225" y="159283"/>
                  </a:cubicBezTo>
                  <a:cubicBezTo>
                    <a:pt x="178105" y="158272"/>
                    <a:pt x="178399" y="157978"/>
                    <a:pt x="178856" y="157880"/>
                  </a:cubicBezTo>
                  <a:cubicBezTo>
                    <a:pt x="179475" y="157717"/>
                    <a:pt x="180128" y="157652"/>
                    <a:pt x="180780" y="157554"/>
                  </a:cubicBezTo>
                  <a:cubicBezTo>
                    <a:pt x="183357" y="157195"/>
                    <a:pt x="186847" y="156706"/>
                    <a:pt x="189620" y="152596"/>
                  </a:cubicBezTo>
                  <a:cubicBezTo>
                    <a:pt x="191740" y="149432"/>
                    <a:pt x="191708" y="146039"/>
                    <a:pt x="191708" y="143299"/>
                  </a:cubicBezTo>
                  <a:cubicBezTo>
                    <a:pt x="191675" y="143006"/>
                    <a:pt x="191675" y="142712"/>
                    <a:pt x="191675" y="142418"/>
                  </a:cubicBezTo>
                  <a:cubicBezTo>
                    <a:pt x="191675" y="140070"/>
                    <a:pt x="192034" y="139450"/>
                    <a:pt x="193469" y="136808"/>
                  </a:cubicBezTo>
                  <a:lnTo>
                    <a:pt x="193730" y="136286"/>
                  </a:lnTo>
                  <a:cubicBezTo>
                    <a:pt x="194807" y="134329"/>
                    <a:pt x="194089" y="131850"/>
                    <a:pt x="192099" y="130773"/>
                  </a:cubicBezTo>
                  <a:cubicBezTo>
                    <a:pt x="191484" y="130435"/>
                    <a:pt x="190817" y="130274"/>
                    <a:pt x="190158" y="130274"/>
                  </a:cubicBezTo>
                  <a:cubicBezTo>
                    <a:pt x="188722" y="130274"/>
                    <a:pt x="187325" y="131040"/>
                    <a:pt x="186587" y="132404"/>
                  </a:cubicBezTo>
                  <a:lnTo>
                    <a:pt x="186293" y="132926"/>
                  </a:lnTo>
                  <a:cubicBezTo>
                    <a:pt x="184695" y="135862"/>
                    <a:pt x="183520" y="137982"/>
                    <a:pt x="183520" y="142418"/>
                  </a:cubicBezTo>
                  <a:cubicBezTo>
                    <a:pt x="183520" y="142745"/>
                    <a:pt x="183520" y="143071"/>
                    <a:pt x="183553" y="143364"/>
                  </a:cubicBezTo>
                  <a:cubicBezTo>
                    <a:pt x="183553" y="145615"/>
                    <a:pt x="183553" y="147018"/>
                    <a:pt x="182835" y="148062"/>
                  </a:cubicBezTo>
                  <a:cubicBezTo>
                    <a:pt x="182150" y="149073"/>
                    <a:pt x="181857" y="149171"/>
                    <a:pt x="179671" y="149464"/>
                  </a:cubicBezTo>
                  <a:cubicBezTo>
                    <a:pt x="178888" y="149562"/>
                    <a:pt x="178008" y="149693"/>
                    <a:pt x="177029" y="149921"/>
                  </a:cubicBezTo>
                  <a:cubicBezTo>
                    <a:pt x="173865" y="150639"/>
                    <a:pt x="172169" y="152661"/>
                    <a:pt x="171027" y="153998"/>
                  </a:cubicBezTo>
                  <a:cubicBezTo>
                    <a:pt x="170048" y="155140"/>
                    <a:pt x="169950" y="155140"/>
                    <a:pt x="169689" y="155173"/>
                  </a:cubicBezTo>
                  <a:cubicBezTo>
                    <a:pt x="169641" y="155176"/>
                    <a:pt x="169593" y="155177"/>
                    <a:pt x="169544" y="155177"/>
                  </a:cubicBezTo>
                  <a:cubicBezTo>
                    <a:pt x="169027" y="155177"/>
                    <a:pt x="168447" y="155025"/>
                    <a:pt x="167732" y="154847"/>
                  </a:cubicBezTo>
                  <a:cubicBezTo>
                    <a:pt x="166782" y="154617"/>
                    <a:pt x="165601" y="154329"/>
                    <a:pt x="164248" y="154329"/>
                  </a:cubicBezTo>
                  <a:cubicBezTo>
                    <a:pt x="162720" y="154329"/>
                    <a:pt x="160973" y="154695"/>
                    <a:pt x="159088" y="155923"/>
                  </a:cubicBezTo>
                  <a:cubicBezTo>
                    <a:pt x="157783" y="156739"/>
                    <a:pt x="156902" y="157880"/>
                    <a:pt x="156250" y="158924"/>
                  </a:cubicBezTo>
                  <a:cubicBezTo>
                    <a:pt x="155793" y="158043"/>
                    <a:pt x="155239" y="157130"/>
                    <a:pt x="154391" y="156347"/>
                  </a:cubicBezTo>
                  <a:cubicBezTo>
                    <a:pt x="152466" y="154553"/>
                    <a:pt x="151063" y="154227"/>
                    <a:pt x="149172" y="153933"/>
                  </a:cubicBezTo>
                  <a:cubicBezTo>
                    <a:pt x="148878" y="153868"/>
                    <a:pt x="148552" y="153835"/>
                    <a:pt x="148193" y="153770"/>
                  </a:cubicBezTo>
                  <a:cubicBezTo>
                    <a:pt x="144800" y="153118"/>
                    <a:pt x="142289" y="151748"/>
                    <a:pt x="140527" y="149497"/>
                  </a:cubicBezTo>
                  <a:cubicBezTo>
                    <a:pt x="140038" y="148877"/>
                    <a:pt x="139614" y="147344"/>
                    <a:pt x="139222" y="146007"/>
                  </a:cubicBezTo>
                  <a:cubicBezTo>
                    <a:pt x="138505" y="143364"/>
                    <a:pt x="137559" y="140070"/>
                    <a:pt x="134819" y="138145"/>
                  </a:cubicBezTo>
                  <a:cubicBezTo>
                    <a:pt x="133391" y="137140"/>
                    <a:pt x="131953" y="136831"/>
                    <a:pt x="130666" y="136831"/>
                  </a:cubicBezTo>
                  <a:cubicBezTo>
                    <a:pt x="129571" y="136831"/>
                    <a:pt x="128585" y="137055"/>
                    <a:pt x="127806" y="137264"/>
                  </a:cubicBezTo>
                  <a:cubicBezTo>
                    <a:pt x="127577" y="136482"/>
                    <a:pt x="127186" y="135633"/>
                    <a:pt x="126468" y="134851"/>
                  </a:cubicBezTo>
                  <a:cubicBezTo>
                    <a:pt x="124968" y="133252"/>
                    <a:pt x="123206" y="132796"/>
                    <a:pt x="122064" y="132502"/>
                  </a:cubicBezTo>
                  <a:cubicBezTo>
                    <a:pt x="121771" y="132437"/>
                    <a:pt x="121445" y="132339"/>
                    <a:pt x="121314" y="132306"/>
                  </a:cubicBezTo>
                  <a:cubicBezTo>
                    <a:pt x="118770" y="131197"/>
                    <a:pt x="117008" y="129860"/>
                    <a:pt x="114823" y="127250"/>
                  </a:cubicBezTo>
                  <a:cubicBezTo>
                    <a:pt x="109962" y="121509"/>
                    <a:pt x="102949" y="114724"/>
                    <a:pt x="91826" y="112963"/>
                  </a:cubicBezTo>
                  <a:cubicBezTo>
                    <a:pt x="90099" y="112696"/>
                    <a:pt x="88365" y="112563"/>
                    <a:pt x="86625" y="112563"/>
                  </a:cubicBezTo>
                  <a:cubicBezTo>
                    <a:pt x="79426" y="112563"/>
                    <a:pt x="72133" y="114844"/>
                    <a:pt x="64882" y="119389"/>
                  </a:cubicBezTo>
                  <a:cubicBezTo>
                    <a:pt x="59858" y="122553"/>
                    <a:pt x="55618" y="124184"/>
                    <a:pt x="51181" y="124738"/>
                  </a:cubicBezTo>
                  <a:cubicBezTo>
                    <a:pt x="49909" y="124902"/>
                    <a:pt x="48670" y="124999"/>
                    <a:pt x="47332" y="125065"/>
                  </a:cubicBezTo>
                  <a:cubicBezTo>
                    <a:pt x="44299" y="125260"/>
                    <a:pt x="41135" y="125423"/>
                    <a:pt x="37807" y="126598"/>
                  </a:cubicBezTo>
                  <a:cubicBezTo>
                    <a:pt x="35720" y="127283"/>
                    <a:pt x="33860" y="128164"/>
                    <a:pt x="32229" y="128914"/>
                  </a:cubicBezTo>
                  <a:cubicBezTo>
                    <a:pt x="29328" y="130275"/>
                    <a:pt x="27114" y="131301"/>
                    <a:pt x="24615" y="131301"/>
                  </a:cubicBezTo>
                  <a:cubicBezTo>
                    <a:pt x="23462" y="131301"/>
                    <a:pt x="22248" y="131082"/>
                    <a:pt x="20878" y="130577"/>
                  </a:cubicBezTo>
                  <a:cubicBezTo>
                    <a:pt x="20323" y="130382"/>
                    <a:pt x="19703" y="130153"/>
                    <a:pt x="19116" y="129958"/>
                  </a:cubicBezTo>
                  <a:cubicBezTo>
                    <a:pt x="18105" y="129631"/>
                    <a:pt x="16572" y="129109"/>
                    <a:pt x="15822" y="128653"/>
                  </a:cubicBezTo>
                  <a:cubicBezTo>
                    <a:pt x="16017" y="128196"/>
                    <a:pt x="16474" y="127511"/>
                    <a:pt x="16963" y="126826"/>
                  </a:cubicBezTo>
                  <a:cubicBezTo>
                    <a:pt x="17942" y="125358"/>
                    <a:pt x="19214" y="123564"/>
                    <a:pt x="19573" y="121215"/>
                  </a:cubicBezTo>
                  <a:cubicBezTo>
                    <a:pt x="19997" y="118378"/>
                    <a:pt x="18920" y="116094"/>
                    <a:pt x="18138" y="114431"/>
                  </a:cubicBezTo>
                  <a:cubicBezTo>
                    <a:pt x="17811" y="113680"/>
                    <a:pt x="17485" y="112963"/>
                    <a:pt x="17387" y="112473"/>
                  </a:cubicBezTo>
                  <a:cubicBezTo>
                    <a:pt x="17061" y="110386"/>
                    <a:pt x="17028" y="108396"/>
                    <a:pt x="17028" y="106308"/>
                  </a:cubicBezTo>
                  <a:cubicBezTo>
                    <a:pt x="16963" y="102231"/>
                    <a:pt x="16931" y="97599"/>
                    <a:pt x="14093" y="92412"/>
                  </a:cubicBezTo>
                  <a:cubicBezTo>
                    <a:pt x="13408" y="91140"/>
                    <a:pt x="12560" y="89868"/>
                    <a:pt x="11777" y="88661"/>
                  </a:cubicBezTo>
                  <a:cubicBezTo>
                    <a:pt x="10113" y="86182"/>
                    <a:pt x="8417" y="83637"/>
                    <a:pt x="8319" y="81419"/>
                  </a:cubicBezTo>
                  <a:cubicBezTo>
                    <a:pt x="8221" y="78483"/>
                    <a:pt x="9526" y="74602"/>
                    <a:pt x="10700" y="71144"/>
                  </a:cubicBezTo>
                  <a:cubicBezTo>
                    <a:pt x="10929" y="70459"/>
                    <a:pt x="11157" y="69774"/>
                    <a:pt x="11353" y="69154"/>
                  </a:cubicBezTo>
                  <a:cubicBezTo>
                    <a:pt x="13734" y="61880"/>
                    <a:pt x="21563" y="59270"/>
                    <a:pt x="29848" y="56498"/>
                  </a:cubicBezTo>
                  <a:cubicBezTo>
                    <a:pt x="31642" y="55878"/>
                    <a:pt x="33469" y="55258"/>
                    <a:pt x="35230" y="54606"/>
                  </a:cubicBezTo>
                  <a:cubicBezTo>
                    <a:pt x="36046" y="54312"/>
                    <a:pt x="36959" y="53986"/>
                    <a:pt x="37970" y="53692"/>
                  </a:cubicBezTo>
                  <a:cubicBezTo>
                    <a:pt x="40971" y="52714"/>
                    <a:pt x="44364" y="51637"/>
                    <a:pt x="47039" y="49484"/>
                  </a:cubicBezTo>
                  <a:cubicBezTo>
                    <a:pt x="50333" y="46810"/>
                    <a:pt x="50855" y="43645"/>
                    <a:pt x="51214" y="41329"/>
                  </a:cubicBezTo>
                  <a:cubicBezTo>
                    <a:pt x="51377" y="40318"/>
                    <a:pt x="51540" y="39437"/>
                    <a:pt x="51866" y="38720"/>
                  </a:cubicBezTo>
                  <a:cubicBezTo>
                    <a:pt x="52160" y="38035"/>
                    <a:pt x="52812" y="37448"/>
                    <a:pt x="53856" y="36534"/>
                  </a:cubicBezTo>
                  <a:cubicBezTo>
                    <a:pt x="54085" y="36339"/>
                    <a:pt x="54346" y="36110"/>
                    <a:pt x="54574" y="35915"/>
                  </a:cubicBezTo>
                  <a:lnTo>
                    <a:pt x="55748" y="34838"/>
                  </a:lnTo>
                  <a:cubicBezTo>
                    <a:pt x="59141" y="31772"/>
                    <a:pt x="62631" y="28608"/>
                    <a:pt x="66187" y="25770"/>
                  </a:cubicBezTo>
                  <a:cubicBezTo>
                    <a:pt x="68372" y="24008"/>
                    <a:pt x="69840" y="23291"/>
                    <a:pt x="71536" y="23160"/>
                  </a:cubicBezTo>
                  <a:cubicBezTo>
                    <a:pt x="71610" y="23155"/>
                    <a:pt x="71684" y="23153"/>
                    <a:pt x="71759" y="23153"/>
                  </a:cubicBezTo>
                  <a:cubicBezTo>
                    <a:pt x="72634" y="23153"/>
                    <a:pt x="73543" y="23500"/>
                    <a:pt x="74896" y="24041"/>
                  </a:cubicBezTo>
                  <a:cubicBezTo>
                    <a:pt x="76499" y="24701"/>
                    <a:pt x="78465" y="25512"/>
                    <a:pt x="80795" y="25512"/>
                  </a:cubicBezTo>
                  <a:cubicBezTo>
                    <a:pt x="80883" y="25512"/>
                    <a:pt x="80972" y="25511"/>
                    <a:pt x="81061" y="25509"/>
                  </a:cubicBezTo>
                  <a:cubicBezTo>
                    <a:pt x="86411" y="25346"/>
                    <a:pt x="89934" y="20714"/>
                    <a:pt x="92772" y="16995"/>
                  </a:cubicBezTo>
                  <a:cubicBezTo>
                    <a:pt x="93555" y="15951"/>
                    <a:pt x="94305" y="14973"/>
                    <a:pt x="94925" y="14320"/>
                  </a:cubicBezTo>
                  <a:cubicBezTo>
                    <a:pt x="97041" y="12103"/>
                    <a:pt x="99100" y="11189"/>
                    <a:pt x="102453" y="11189"/>
                  </a:cubicBezTo>
                  <a:cubicBezTo>
                    <a:pt x="103441" y="11189"/>
                    <a:pt x="104540" y="11269"/>
                    <a:pt x="105787" y="11417"/>
                  </a:cubicBezTo>
                  <a:cubicBezTo>
                    <a:pt x="107157" y="11580"/>
                    <a:pt x="108690" y="11645"/>
                    <a:pt x="110289" y="11711"/>
                  </a:cubicBezTo>
                  <a:cubicBezTo>
                    <a:pt x="113224" y="11808"/>
                    <a:pt x="116910" y="11972"/>
                    <a:pt x="118607" y="12918"/>
                  </a:cubicBezTo>
                  <a:cubicBezTo>
                    <a:pt x="118607" y="12918"/>
                    <a:pt x="118639" y="12950"/>
                    <a:pt x="118672" y="12950"/>
                  </a:cubicBezTo>
                  <a:cubicBezTo>
                    <a:pt x="118411" y="13668"/>
                    <a:pt x="117759" y="14809"/>
                    <a:pt x="117302" y="15592"/>
                  </a:cubicBezTo>
                  <a:cubicBezTo>
                    <a:pt x="115769" y="18300"/>
                    <a:pt x="113649" y="22018"/>
                    <a:pt x="115182" y="25998"/>
                  </a:cubicBezTo>
                  <a:cubicBezTo>
                    <a:pt x="116910" y="30532"/>
                    <a:pt x="121771" y="33468"/>
                    <a:pt x="125685" y="35784"/>
                  </a:cubicBezTo>
                  <a:cubicBezTo>
                    <a:pt x="126696" y="36404"/>
                    <a:pt x="127642" y="36958"/>
                    <a:pt x="128360" y="37448"/>
                  </a:cubicBezTo>
                  <a:cubicBezTo>
                    <a:pt x="130448" y="38899"/>
                    <a:pt x="134105" y="40966"/>
                    <a:pt x="137953" y="40966"/>
                  </a:cubicBezTo>
                  <a:cubicBezTo>
                    <a:pt x="139034" y="40966"/>
                    <a:pt x="140131" y="40803"/>
                    <a:pt x="141212" y="40416"/>
                  </a:cubicBezTo>
                  <a:cubicBezTo>
                    <a:pt x="143267" y="39698"/>
                    <a:pt x="145975" y="37872"/>
                    <a:pt x="147280" y="33403"/>
                  </a:cubicBezTo>
                  <a:cubicBezTo>
                    <a:pt x="148584" y="28999"/>
                    <a:pt x="148323" y="24693"/>
                    <a:pt x="148095" y="20551"/>
                  </a:cubicBezTo>
                  <a:cubicBezTo>
                    <a:pt x="147834" y="16506"/>
                    <a:pt x="147606" y="12689"/>
                    <a:pt x="148943" y="9297"/>
                  </a:cubicBezTo>
                  <a:cubicBezTo>
                    <a:pt x="149106" y="9656"/>
                    <a:pt x="149335" y="10080"/>
                    <a:pt x="149498" y="10569"/>
                  </a:cubicBezTo>
                  <a:cubicBezTo>
                    <a:pt x="149759" y="11287"/>
                    <a:pt x="149987" y="12069"/>
                    <a:pt x="150248" y="12885"/>
                  </a:cubicBezTo>
                  <a:cubicBezTo>
                    <a:pt x="150803" y="14712"/>
                    <a:pt x="151390" y="16636"/>
                    <a:pt x="152336" y="18463"/>
                  </a:cubicBezTo>
                  <a:cubicBezTo>
                    <a:pt x="153804" y="21301"/>
                    <a:pt x="155793" y="22508"/>
                    <a:pt x="157294" y="23388"/>
                  </a:cubicBezTo>
                  <a:cubicBezTo>
                    <a:pt x="158012" y="23813"/>
                    <a:pt x="158533" y="24106"/>
                    <a:pt x="158958" y="24563"/>
                  </a:cubicBezTo>
                  <a:cubicBezTo>
                    <a:pt x="160262" y="26031"/>
                    <a:pt x="160980" y="29227"/>
                    <a:pt x="161567" y="32065"/>
                  </a:cubicBezTo>
                  <a:cubicBezTo>
                    <a:pt x="161926" y="33729"/>
                    <a:pt x="162285" y="35425"/>
                    <a:pt x="162807" y="36958"/>
                  </a:cubicBezTo>
                  <a:cubicBezTo>
                    <a:pt x="165318" y="44396"/>
                    <a:pt x="169787" y="47658"/>
                    <a:pt x="174974" y="51442"/>
                  </a:cubicBezTo>
                  <a:lnTo>
                    <a:pt x="175528" y="51833"/>
                  </a:lnTo>
                  <a:cubicBezTo>
                    <a:pt x="177583" y="53334"/>
                    <a:pt x="178268" y="55160"/>
                    <a:pt x="179247" y="57639"/>
                  </a:cubicBezTo>
                  <a:cubicBezTo>
                    <a:pt x="180128" y="59890"/>
                    <a:pt x="181106" y="62434"/>
                    <a:pt x="183227" y="64848"/>
                  </a:cubicBezTo>
                  <a:lnTo>
                    <a:pt x="192165" y="75026"/>
                  </a:lnTo>
                  <a:cubicBezTo>
                    <a:pt x="194252" y="77407"/>
                    <a:pt x="196992" y="77962"/>
                    <a:pt x="199047" y="78353"/>
                  </a:cubicBezTo>
                  <a:cubicBezTo>
                    <a:pt x="199406" y="78451"/>
                    <a:pt x="199928" y="78549"/>
                    <a:pt x="200319" y="78647"/>
                  </a:cubicBezTo>
                  <a:cubicBezTo>
                    <a:pt x="200254" y="79234"/>
                    <a:pt x="200059" y="80049"/>
                    <a:pt x="199928" y="80604"/>
                  </a:cubicBezTo>
                  <a:cubicBezTo>
                    <a:pt x="199504" y="82398"/>
                    <a:pt x="199047" y="84420"/>
                    <a:pt x="199471" y="86410"/>
                  </a:cubicBezTo>
                  <a:cubicBezTo>
                    <a:pt x="200385" y="90553"/>
                    <a:pt x="200548" y="93913"/>
                    <a:pt x="200548" y="98284"/>
                  </a:cubicBezTo>
                  <a:cubicBezTo>
                    <a:pt x="200548" y="99262"/>
                    <a:pt x="200613" y="100306"/>
                    <a:pt x="200678" y="101317"/>
                  </a:cubicBezTo>
                  <a:cubicBezTo>
                    <a:pt x="200776" y="103340"/>
                    <a:pt x="200907" y="105591"/>
                    <a:pt x="200483" y="106961"/>
                  </a:cubicBezTo>
                  <a:cubicBezTo>
                    <a:pt x="199830" y="109113"/>
                    <a:pt x="201037" y="111397"/>
                    <a:pt x="203190" y="112049"/>
                  </a:cubicBezTo>
                  <a:cubicBezTo>
                    <a:pt x="203599" y="112179"/>
                    <a:pt x="204013" y="112241"/>
                    <a:pt x="204420" y="112241"/>
                  </a:cubicBezTo>
                  <a:cubicBezTo>
                    <a:pt x="206152" y="112241"/>
                    <a:pt x="207750" y="111118"/>
                    <a:pt x="208279" y="109374"/>
                  </a:cubicBezTo>
                  <a:cubicBezTo>
                    <a:pt x="209127" y="106602"/>
                    <a:pt x="208964" y="103536"/>
                    <a:pt x="208801" y="100861"/>
                  </a:cubicBezTo>
                  <a:cubicBezTo>
                    <a:pt x="208735" y="99915"/>
                    <a:pt x="208703" y="99034"/>
                    <a:pt x="208703" y="98284"/>
                  </a:cubicBezTo>
                  <a:cubicBezTo>
                    <a:pt x="208703" y="93489"/>
                    <a:pt x="208507" y="89574"/>
                    <a:pt x="207463" y="84746"/>
                  </a:cubicBezTo>
                  <a:cubicBezTo>
                    <a:pt x="207431" y="84322"/>
                    <a:pt x="207692" y="83181"/>
                    <a:pt x="207887" y="82430"/>
                  </a:cubicBezTo>
                  <a:cubicBezTo>
                    <a:pt x="208442" y="79951"/>
                    <a:pt x="209225" y="76559"/>
                    <a:pt x="207170" y="73786"/>
                  </a:cubicBezTo>
                  <a:cubicBezTo>
                    <a:pt x="205376" y="71307"/>
                    <a:pt x="202635" y="70753"/>
                    <a:pt x="200646" y="70361"/>
                  </a:cubicBezTo>
                  <a:cubicBezTo>
                    <a:pt x="199798" y="70198"/>
                    <a:pt x="198558" y="69937"/>
                    <a:pt x="198297" y="69643"/>
                  </a:cubicBezTo>
                  <a:lnTo>
                    <a:pt x="189359" y="59466"/>
                  </a:lnTo>
                  <a:cubicBezTo>
                    <a:pt x="188185" y="58129"/>
                    <a:pt x="187565" y="56530"/>
                    <a:pt x="186847" y="54704"/>
                  </a:cubicBezTo>
                  <a:cubicBezTo>
                    <a:pt x="185706" y="51800"/>
                    <a:pt x="184303" y="48147"/>
                    <a:pt x="180324" y="45276"/>
                  </a:cubicBezTo>
                  <a:lnTo>
                    <a:pt x="179802" y="44852"/>
                  </a:lnTo>
                  <a:cubicBezTo>
                    <a:pt x="175072" y="41427"/>
                    <a:pt x="172201" y="39340"/>
                    <a:pt x="170538" y="34349"/>
                  </a:cubicBezTo>
                  <a:cubicBezTo>
                    <a:pt x="170179" y="33272"/>
                    <a:pt x="169853" y="31870"/>
                    <a:pt x="169559" y="30369"/>
                  </a:cubicBezTo>
                  <a:cubicBezTo>
                    <a:pt x="168711" y="26520"/>
                    <a:pt x="167797" y="22149"/>
                    <a:pt x="164960" y="19083"/>
                  </a:cubicBezTo>
                  <a:cubicBezTo>
                    <a:pt x="163720" y="17713"/>
                    <a:pt x="162448" y="16962"/>
                    <a:pt x="161437" y="16343"/>
                  </a:cubicBezTo>
                  <a:cubicBezTo>
                    <a:pt x="160295" y="15690"/>
                    <a:pt x="159969" y="15462"/>
                    <a:pt x="159610" y="14744"/>
                  </a:cubicBezTo>
                  <a:cubicBezTo>
                    <a:pt x="158990" y="13537"/>
                    <a:pt x="158533" y="12069"/>
                    <a:pt x="158044" y="10471"/>
                  </a:cubicBezTo>
                  <a:cubicBezTo>
                    <a:pt x="157783" y="9623"/>
                    <a:pt x="157490" y="8742"/>
                    <a:pt x="157196" y="7861"/>
                  </a:cubicBezTo>
                  <a:cubicBezTo>
                    <a:pt x="155467" y="3034"/>
                    <a:pt x="152336" y="98"/>
                    <a:pt x="148813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37"/>
            <p:cNvSpPr/>
            <p:nvPr/>
          </p:nvSpPr>
          <p:spPr>
            <a:xfrm>
              <a:off x="6007750" y="3199975"/>
              <a:ext cx="239775" cy="208000"/>
            </a:xfrm>
            <a:custGeom>
              <a:avLst/>
              <a:gdLst/>
              <a:ahLst/>
              <a:cxnLst/>
              <a:rect l="l" t="t" r="r" b="b"/>
              <a:pathLst>
                <a:path w="9591" h="8320" extrusionOk="0">
                  <a:moveTo>
                    <a:pt x="4834" y="0"/>
                  </a:moveTo>
                  <a:cubicBezTo>
                    <a:pt x="3485" y="0"/>
                    <a:pt x="2093" y="654"/>
                    <a:pt x="1273" y="2122"/>
                  </a:cubicBezTo>
                  <a:lnTo>
                    <a:pt x="1240" y="2122"/>
                  </a:lnTo>
                  <a:lnTo>
                    <a:pt x="1240" y="2187"/>
                  </a:lnTo>
                  <a:cubicBezTo>
                    <a:pt x="1207" y="2187"/>
                    <a:pt x="1207" y="2219"/>
                    <a:pt x="1207" y="2219"/>
                  </a:cubicBezTo>
                  <a:cubicBezTo>
                    <a:pt x="1207" y="2219"/>
                    <a:pt x="1207" y="2219"/>
                    <a:pt x="1207" y="2252"/>
                  </a:cubicBezTo>
                  <a:lnTo>
                    <a:pt x="1175" y="2285"/>
                  </a:lnTo>
                  <a:cubicBezTo>
                    <a:pt x="1" y="4568"/>
                    <a:pt x="1044" y="6884"/>
                    <a:pt x="2806" y="7830"/>
                  </a:cubicBezTo>
                  <a:cubicBezTo>
                    <a:pt x="3393" y="8156"/>
                    <a:pt x="4045" y="8319"/>
                    <a:pt x="4730" y="8319"/>
                  </a:cubicBezTo>
                  <a:cubicBezTo>
                    <a:pt x="6100" y="8319"/>
                    <a:pt x="7470" y="7667"/>
                    <a:pt x="8319" y="6199"/>
                  </a:cubicBezTo>
                  <a:lnTo>
                    <a:pt x="8351" y="6134"/>
                  </a:lnTo>
                  <a:cubicBezTo>
                    <a:pt x="8351" y="6134"/>
                    <a:pt x="8351" y="6134"/>
                    <a:pt x="8384" y="6101"/>
                  </a:cubicBezTo>
                  <a:cubicBezTo>
                    <a:pt x="8384" y="6101"/>
                    <a:pt x="8384" y="6101"/>
                    <a:pt x="8384" y="6069"/>
                  </a:cubicBezTo>
                  <a:lnTo>
                    <a:pt x="8416" y="6036"/>
                  </a:lnTo>
                  <a:cubicBezTo>
                    <a:pt x="9591" y="3753"/>
                    <a:pt x="8514" y="1437"/>
                    <a:pt x="6785" y="491"/>
                  </a:cubicBezTo>
                  <a:cubicBezTo>
                    <a:pt x="6201" y="171"/>
                    <a:pt x="5523" y="0"/>
                    <a:pt x="4834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8" name="Google Shape;768;p37"/>
          <p:cNvGrpSpPr/>
          <p:nvPr/>
        </p:nvGrpSpPr>
        <p:grpSpPr>
          <a:xfrm>
            <a:off x="4416212" y="2966659"/>
            <a:ext cx="433495" cy="492189"/>
            <a:chOff x="1498050" y="237925"/>
            <a:chExt cx="4596975" cy="5219400"/>
          </a:xfrm>
        </p:grpSpPr>
        <p:sp>
          <p:nvSpPr>
            <p:cNvPr id="769" name="Google Shape;769;p37"/>
            <p:cNvSpPr/>
            <p:nvPr/>
          </p:nvSpPr>
          <p:spPr>
            <a:xfrm>
              <a:off x="1498050" y="237925"/>
              <a:ext cx="4591275" cy="5219400"/>
            </a:xfrm>
            <a:custGeom>
              <a:avLst/>
              <a:gdLst/>
              <a:ahLst/>
              <a:cxnLst/>
              <a:rect l="l" t="t" r="r" b="b"/>
              <a:pathLst>
                <a:path w="183651" h="208776" extrusionOk="0">
                  <a:moveTo>
                    <a:pt x="68744" y="1"/>
                  </a:moveTo>
                  <a:cubicBezTo>
                    <a:pt x="66635" y="1"/>
                    <a:pt x="64556" y="361"/>
                    <a:pt x="62533" y="693"/>
                  </a:cubicBezTo>
                  <a:cubicBezTo>
                    <a:pt x="61587" y="856"/>
                    <a:pt x="60706" y="987"/>
                    <a:pt x="59858" y="1084"/>
                  </a:cubicBezTo>
                  <a:cubicBezTo>
                    <a:pt x="57738" y="1345"/>
                    <a:pt x="55454" y="1509"/>
                    <a:pt x="53041" y="1639"/>
                  </a:cubicBezTo>
                  <a:cubicBezTo>
                    <a:pt x="47430" y="1998"/>
                    <a:pt x="41624" y="2389"/>
                    <a:pt x="36437" y="4151"/>
                  </a:cubicBezTo>
                  <a:cubicBezTo>
                    <a:pt x="31642" y="5749"/>
                    <a:pt x="29783" y="9174"/>
                    <a:pt x="28315" y="11914"/>
                  </a:cubicBezTo>
                  <a:cubicBezTo>
                    <a:pt x="27858" y="12762"/>
                    <a:pt x="27434" y="13545"/>
                    <a:pt x="26912" y="14263"/>
                  </a:cubicBezTo>
                  <a:cubicBezTo>
                    <a:pt x="25477" y="16383"/>
                    <a:pt x="23617" y="18373"/>
                    <a:pt x="21628" y="20493"/>
                  </a:cubicBezTo>
                  <a:cubicBezTo>
                    <a:pt x="20616" y="21570"/>
                    <a:pt x="19573" y="22679"/>
                    <a:pt x="18594" y="23821"/>
                  </a:cubicBezTo>
                  <a:cubicBezTo>
                    <a:pt x="17681" y="24897"/>
                    <a:pt x="16669" y="25973"/>
                    <a:pt x="15723" y="27050"/>
                  </a:cubicBezTo>
                  <a:cubicBezTo>
                    <a:pt x="12103" y="30997"/>
                    <a:pt x="8384" y="35107"/>
                    <a:pt x="5872" y="40261"/>
                  </a:cubicBezTo>
                  <a:cubicBezTo>
                    <a:pt x="1860" y="48416"/>
                    <a:pt x="1" y="56408"/>
                    <a:pt x="392" y="63976"/>
                  </a:cubicBezTo>
                  <a:cubicBezTo>
                    <a:pt x="487" y="66146"/>
                    <a:pt x="2280" y="67832"/>
                    <a:pt x="4427" y="67832"/>
                  </a:cubicBezTo>
                  <a:cubicBezTo>
                    <a:pt x="4506" y="67832"/>
                    <a:pt x="4585" y="67829"/>
                    <a:pt x="4665" y="67825"/>
                  </a:cubicBezTo>
                  <a:cubicBezTo>
                    <a:pt x="6916" y="67727"/>
                    <a:pt x="8645" y="65802"/>
                    <a:pt x="8547" y="63551"/>
                  </a:cubicBezTo>
                  <a:cubicBezTo>
                    <a:pt x="8221" y="57386"/>
                    <a:pt x="9787" y="50765"/>
                    <a:pt x="13179" y="43849"/>
                  </a:cubicBezTo>
                  <a:cubicBezTo>
                    <a:pt x="15202" y="39739"/>
                    <a:pt x="18398" y="36249"/>
                    <a:pt x="21758" y="32530"/>
                  </a:cubicBezTo>
                  <a:cubicBezTo>
                    <a:pt x="22737" y="31454"/>
                    <a:pt x="23781" y="30312"/>
                    <a:pt x="24759" y="29170"/>
                  </a:cubicBezTo>
                  <a:cubicBezTo>
                    <a:pt x="25640" y="28159"/>
                    <a:pt x="26586" y="27148"/>
                    <a:pt x="27597" y="26071"/>
                  </a:cubicBezTo>
                  <a:cubicBezTo>
                    <a:pt x="29685" y="23821"/>
                    <a:pt x="31870" y="21504"/>
                    <a:pt x="33664" y="18895"/>
                  </a:cubicBezTo>
                  <a:cubicBezTo>
                    <a:pt x="34382" y="17818"/>
                    <a:pt x="34969" y="16742"/>
                    <a:pt x="35491" y="15796"/>
                  </a:cubicBezTo>
                  <a:cubicBezTo>
                    <a:pt x="36731" y="13480"/>
                    <a:pt x="37350" y="12436"/>
                    <a:pt x="39047" y="11882"/>
                  </a:cubicBezTo>
                  <a:cubicBezTo>
                    <a:pt x="43222" y="10446"/>
                    <a:pt x="48474" y="10120"/>
                    <a:pt x="53563" y="9794"/>
                  </a:cubicBezTo>
                  <a:cubicBezTo>
                    <a:pt x="55976" y="9631"/>
                    <a:pt x="58488" y="9468"/>
                    <a:pt x="60837" y="9207"/>
                  </a:cubicBezTo>
                  <a:cubicBezTo>
                    <a:pt x="61848" y="9076"/>
                    <a:pt x="62892" y="8913"/>
                    <a:pt x="63870" y="8750"/>
                  </a:cubicBezTo>
                  <a:cubicBezTo>
                    <a:pt x="65666" y="8441"/>
                    <a:pt x="67343" y="8160"/>
                    <a:pt x="68820" y="8160"/>
                  </a:cubicBezTo>
                  <a:cubicBezTo>
                    <a:pt x="68899" y="8160"/>
                    <a:pt x="68978" y="8161"/>
                    <a:pt x="69057" y="8163"/>
                  </a:cubicBezTo>
                  <a:cubicBezTo>
                    <a:pt x="70688" y="8196"/>
                    <a:pt x="71569" y="9044"/>
                    <a:pt x="71862" y="9761"/>
                  </a:cubicBezTo>
                  <a:cubicBezTo>
                    <a:pt x="72254" y="10740"/>
                    <a:pt x="71601" y="11653"/>
                    <a:pt x="71014" y="12240"/>
                  </a:cubicBezTo>
                  <a:cubicBezTo>
                    <a:pt x="70101" y="13154"/>
                    <a:pt x="69644" y="14459"/>
                    <a:pt x="69840" y="15731"/>
                  </a:cubicBezTo>
                  <a:cubicBezTo>
                    <a:pt x="70036" y="17003"/>
                    <a:pt x="70818" y="18145"/>
                    <a:pt x="71960" y="18732"/>
                  </a:cubicBezTo>
                  <a:cubicBezTo>
                    <a:pt x="74080" y="19873"/>
                    <a:pt x="76233" y="21146"/>
                    <a:pt x="78484" y="22483"/>
                  </a:cubicBezTo>
                  <a:cubicBezTo>
                    <a:pt x="83181" y="25288"/>
                    <a:pt x="88042" y="28192"/>
                    <a:pt x="93196" y="30051"/>
                  </a:cubicBezTo>
                  <a:cubicBezTo>
                    <a:pt x="94630" y="30578"/>
                    <a:pt x="96028" y="30833"/>
                    <a:pt x="97335" y="30833"/>
                  </a:cubicBezTo>
                  <a:cubicBezTo>
                    <a:pt x="100636" y="30833"/>
                    <a:pt x="103360" y="29211"/>
                    <a:pt x="104645" y="26267"/>
                  </a:cubicBezTo>
                  <a:cubicBezTo>
                    <a:pt x="105167" y="25060"/>
                    <a:pt x="105167" y="23918"/>
                    <a:pt x="104971" y="22972"/>
                  </a:cubicBezTo>
                  <a:cubicBezTo>
                    <a:pt x="105069" y="22940"/>
                    <a:pt x="105200" y="22907"/>
                    <a:pt x="105265" y="22907"/>
                  </a:cubicBezTo>
                  <a:cubicBezTo>
                    <a:pt x="105363" y="22875"/>
                    <a:pt x="105428" y="22842"/>
                    <a:pt x="105493" y="22842"/>
                  </a:cubicBezTo>
                  <a:cubicBezTo>
                    <a:pt x="106374" y="23168"/>
                    <a:pt x="107287" y="23494"/>
                    <a:pt x="108168" y="23853"/>
                  </a:cubicBezTo>
                  <a:cubicBezTo>
                    <a:pt x="110810" y="24864"/>
                    <a:pt x="113550" y="25908"/>
                    <a:pt x="116356" y="26822"/>
                  </a:cubicBezTo>
                  <a:cubicBezTo>
                    <a:pt x="118052" y="27409"/>
                    <a:pt x="119683" y="27702"/>
                    <a:pt x="121281" y="28028"/>
                  </a:cubicBezTo>
                  <a:cubicBezTo>
                    <a:pt x="124739" y="28713"/>
                    <a:pt x="126794" y="29203"/>
                    <a:pt x="128490" y="31225"/>
                  </a:cubicBezTo>
                  <a:cubicBezTo>
                    <a:pt x="131557" y="34944"/>
                    <a:pt x="133742" y="40359"/>
                    <a:pt x="135862" y="45611"/>
                  </a:cubicBezTo>
                  <a:cubicBezTo>
                    <a:pt x="136841" y="48024"/>
                    <a:pt x="137754" y="50308"/>
                    <a:pt x="138766" y="52493"/>
                  </a:cubicBezTo>
                  <a:cubicBezTo>
                    <a:pt x="139483" y="54026"/>
                    <a:pt x="140168" y="55625"/>
                    <a:pt x="140919" y="57288"/>
                  </a:cubicBezTo>
                  <a:cubicBezTo>
                    <a:pt x="143691" y="63617"/>
                    <a:pt x="146562" y="70173"/>
                    <a:pt x="151455" y="75458"/>
                  </a:cubicBezTo>
                  <a:cubicBezTo>
                    <a:pt x="158059" y="82646"/>
                    <a:pt x="164230" y="83557"/>
                    <a:pt x="171465" y="83557"/>
                  </a:cubicBezTo>
                  <a:cubicBezTo>
                    <a:pt x="171913" y="83557"/>
                    <a:pt x="172365" y="83553"/>
                    <a:pt x="172821" y="83547"/>
                  </a:cubicBezTo>
                  <a:cubicBezTo>
                    <a:pt x="173767" y="83547"/>
                    <a:pt x="174158" y="83711"/>
                    <a:pt x="174256" y="83776"/>
                  </a:cubicBezTo>
                  <a:cubicBezTo>
                    <a:pt x="174452" y="84298"/>
                    <a:pt x="174223" y="86385"/>
                    <a:pt x="172625" y="88408"/>
                  </a:cubicBezTo>
                  <a:cubicBezTo>
                    <a:pt x="169591" y="92355"/>
                    <a:pt x="165840" y="96139"/>
                    <a:pt x="162219" y="99792"/>
                  </a:cubicBezTo>
                  <a:cubicBezTo>
                    <a:pt x="160360" y="101651"/>
                    <a:pt x="158468" y="103576"/>
                    <a:pt x="156641" y="105501"/>
                  </a:cubicBezTo>
                  <a:cubicBezTo>
                    <a:pt x="155956" y="106251"/>
                    <a:pt x="155206" y="107001"/>
                    <a:pt x="154456" y="107784"/>
                  </a:cubicBezTo>
                  <a:cubicBezTo>
                    <a:pt x="149595" y="112710"/>
                    <a:pt x="143561" y="118842"/>
                    <a:pt x="145094" y="128074"/>
                  </a:cubicBezTo>
                  <a:cubicBezTo>
                    <a:pt x="145583" y="131042"/>
                    <a:pt x="146660" y="133488"/>
                    <a:pt x="147606" y="135674"/>
                  </a:cubicBezTo>
                  <a:cubicBezTo>
                    <a:pt x="149237" y="139393"/>
                    <a:pt x="150052" y="141480"/>
                    <a:pt x="148943" y="144710"/>
                  </a:cubicBezTo>
                  <a:cubicBezTo>
                    <a:pt x="147997" y="147352"/>
                    <a:pt x="146105" y="148983"/>
                    <a:pt x="143691" y="151038"/>
                  </a:cubicBezTo>
                  <a:cubicBezTo>
                    <a:pt x="142876" y="151723"/>
                    <a:pt x="142028" y="152441"/>
                    <a:pt x="141179" y="153256"/>
                  </a:cubicBezTo>
                  <a:cubicBezTo>
                    <a:pt x="137298" y="156877"/>
                    <a:pt x="136450" y="161150"/>
                    <a:pt x="135765" y="164608"/>
                  </a:cubicBezTo>
                  <a:cubicBezTo>
                    <a:pt x="135308" y="167087"/>
                    <a:pt x="134884" y="169207"/>
                    <a:pt x="133514" y="170903"/>
                  </a:cubicBezTo>
                  <a:cubicBezTo>
                    <a:pt x="133285" y="171132"/>
                    <a:pt x="132503" y="171654"/>
                    <a:pt x="131948" y="171980"/>
                  </a:cubicBezTo>
                  <a:cubicBezTo>
                    <a:pt x="130545" y="172893"/>
                    <a:pt x="128947" y="173937"/>
                    <a:pt x="127936" y="175568"/>
                  </a:cubicBezTo>
                  <a:cubicBezTo>
                    <a:pt x="126827" y="177395"/>
                    <a:pt x="126598" y="179548"/>
                    <a:pt x="126337" y="181603"/>
                  </a:cubicBezTo>
                  <a:cubicBezTo>
                    <a:pt x="126207" y="182777"/>
                    <a:pt x="126044" y="184180"/>
                    <a:pt x="125750" y="184800"/>
                  </a:cubicBezTo>
                  <a:cubicBezTo>
                    <a:pt x="123010" y="190508"/>
                    <a:pt x="112768" y="199478"/>
                    <a:pt x="106407" y="200522"/>
                  </a:cubicBezTo>
                  <a:cubicBezTo>
                    <a:pt x="106092" y="200572"/>
                    <a:pt x="105789" y="200597"/>
                    <a:pt x="105496" y="200597"/>
                  </a:cubicBezTo>
                  <a:cubicBezTo>
                    <a:pt x="102153" y="200597"/>
                    <a:pt x="100164" y="197310"/>
                    <a:pt x="97045" y="190051"/>
                  </a:cubicBezTo>
                  <a:cubicBezTo>
                    <a:pt x="96458" y="188616"/>
                    <a:pt x="95870" y="187279"/>
                    <a:pt x="95251" y="186006"/>
                  </a:cubicBezTo>
                  <a:cubicBezTo>
                    <a:pt x="93620" y="182712"/>
                    <a:pt x="92576" y="179124"/>
                    <a:pt x="91499" y="175307"/>
                  </a:cubicBezTo>
                  <a:cubicBezTo>
                    <a:pt x="90521" y="171882"/>
                    <a:pt x="89477" y="168327"/>
                    <a:pt x="87976" y="164901"/>
                  </a:cubicBezTo>
                  <a:cubicBezTo>
                    <a:pt x="87357" y="163434"/>
                    <a:pt x="86574" y="161998"/>
                    <a:pt x="85824" y="160628"/>
                  </a:cubicBezTo>
                  <a:cubicBezTo>
                    <a:pt x="83540" y="156453"/>
                    <a:pt x="82235" y="153713"/>
                    <a:pt x="83247" y="151038"/>
                  </a:cubicBezTo>
                  <a:cubicBezTo>
                    <a:pt x="83769" y="149668"/>
                    <a:pt x="84421" y="148526"/>
                    <a:pt x="85139" y="147319"/>
                  </a:cubicBezTo>
                  <a:cubicBezTo>
                    <a:pt x="86835" y="144351"/>
                    <a:pt x="88792" y="140991"/>
                    <a:pt x="87976" y="135380"/>
                  </a:cubicBezTo>
                  <a:lnTo>
                    <a:pt x="87911" y="134826"/>
                  </a:lnTo>
                  <a:cubicBezTo>
                    <a:pt x="87389" y="131172"/>
                    <a:pt x="86737" y="126573"/>
                    <a:pt x="85171" y="123083"/>
                  </a:cubicBezTo>
                  <a:cubicBezTo>
                    <a:pt x="83997" y="120408"/>
                    <a:pt x="82072" y="118353"/>
                    <a:pt x="80376" y="116494"/>
                  </a:cubicBezTo>
                  <a:cubicBezTo>
                    <a:pt x="78517" y="114504"/>
                    <a:pt x="76918" y="112775"/>
                    <a:pt x="76657" y="110850"/>
                  </a:cubicBezTo>
                  <a:cubicBezTo>
                    <a:pt x="76560" y="110002"/>
                    <a:pt x="76625" y="109089"/>
                    <a:pt x="76755" y="108012"/>
                  </a:cubicBezTo>
                  <a:cubicBezTo>
                    <a:pt x="76918" y="106120"/>
                    <a:pt x="77147" y="103772"/>
                    <a:pt x="76299" y="101162"/>
                  </a:cubicBezTo>
                  <a:cubicBezTo>
                    <a:pt x="74929" y="96954"/>
                    <a:pt x="71895" y="93301"/>
                    <a:pt x="67948" y="91213"/>
                  </a:cubicBezTo>
                  <a:cubicBezTo>
                    <a:pt x="65120" y="89682"/>
                    <a:pt x="62291" y="89149"/>
                    <a:pt x="59530" y="89149"/>
                  </a:cubicBezTo>
                  <a:cubicBezTo>
                    <a:pt x="56113" y="89149"/>
                    <a:pt x="52798" y="89966"/>
                    <a:pt x="49713" y="90724"/>
                  </a:cubicBezTo>
                  <a:cubicBezTo>
                    <a:pt x="47169" y="91344"/>
                    <a:pt x="44755" y="91931"/>
                    <a:pt x="42537" y="92029"/>
                  </a:cubicBezTo>
                  <a:cubicBezTo>
                    <a:pt x="41942" y="92054"/>
                    <a:pt x="41349" y="92067"/>
                    <a:pt x="40760" y="92067"/>
                  </a:cubicBezTo>
                  <a:cubicBezTo>
                    <a:pt x="34572" y="92067"/>
                    <a:pt x="28760" y="90664"/>
                    <a:pt x="23846" y="87984"/>
                  </a:cubicBezTo>
                  <a:cubicBezTo>
                    <a:pt x="23229" y="87644"/>
                    <a:pt x="22556" y="87483"/>
                    <a:pt x="21891" y="87483"/>
                  </a:cubicBezTo>
                  <a:cubicBezTo>
                    <a:pt x="20447" y="87483"/>
                    <a:pt x="19037" y="88242"/>
                    <a:pt x="18300" y="89582"/>
                  </a:cubicBezTo>
                  <a:cubicBezTo>
                    <a:pt x="17224" y="91572"/>
                    <a:pt x="17942" y="94051"/>
                    <a:pt x="19931" y="95128"/>
                  </a:cubicBezTo>
                  <a:cubicBezTo>
                    <a:pt x="26042" y="98496"/>
                    <a:pt x="33188" y="100230"/>
                    <a:pt x="40747" y="100230"/>
                  </a:cubicBezTo>
                  <a:cubicBezTo>
                    <a:pt x="41460" y="100230"/>
                    <a:pt x="42176" y="100215"/>
                    <a:pt x="42896" y="100184"/>
                  </a:cubicBezTo>
                  <a:cubicBezTo>
                    <a:pt x="45929" y="100053"/>
                    <a:pt x="48833" y="99335"/>
                    <a:pt x="51671" y="98650"/>
                  </a:cubicBezTo>
                  <a:cubicBezTo>
                    <a:pt x="54483" y="97952"/>
                    <a:pt x="57076" y="97312"/>
                    <a:pt x="59471" y="97312"/>
                  </a:cubicBezTo>
                  <a:cubicBezTo>
                    <a:pt x="61104" y="97312"/>
                    <a:pt x="62644" y="97609"/>
                    <a:pt x="64099" y="98390"/>
                  </a:cubicBezTo>
                  <a:cubicBezTo>
                    <a:pt x="66186" y="99499"/>
                    <a:pt x="67785" y="101423"/>
                    <a:pt x="68502" y="103674"/>
                  </a:cubicBezTo>
                  <a:cubicBezTo>
                    <a:pt x="68861" y="104685"/>
                    <a:pt x="68763" y="105827"/>
                    <a:pt x="68600" y="107229"/>
                  </a:cubicBezTo>
                  <a:cubicBezTo>
                    <a:pt x="68470" y="108600"/>
                    <a:pt x="68339" y="110165"/>
                    <a:pt x="68568" y="111927"/>
                  </a:cubicBezTo>
                  <a:cubicBezTo>
                    <a:pt x="69187" y="116396"/>
                    <a:pt x="71960" y="119397"/>
                    <a:pt x="74407" y="122039"/>
                  </a:cubicBezTo>
                  <a:cubicBezTo>
                    <a:pt x="75777" y="123539"/>
                    <a:pt x="77081" y="124975"/>
                    <a:pt x="77701" y="126345"/>
                  </a:cubicBezTo>
                  <a:cubicBezTo>
                    <a:pt x="78810" y="128856"/>
                    <a:pt x="79397" y="132967"/>
                    <a:pt x="79822" y="136000"/>
                  </a:cubicBezTo>
                  <a:lnTo>
                    <a:pt x="79887" y="136522"/>
                  </a:lnTo>
                  <a:cubicBezTo>
                    <a:pt x="80311" y="139360"/>
                    <a:pt x="79495" y="140730"/>
                    <a:pt x="78060" y="143209"/>
                  </a:cubicBezTo>
                  <a:cubicBezTo>
                    <a:pt x="77277" y="144579"/>
                    <a:pt x="76364" y="146145"/>
                    <a:pt x="75614" y="148135"/>
                  </a:cubicBezTo>
                  <a:cubicBezTo>
                    <a:pt x="73167" y="154528"/>
                    <a:pt x="76201" y="160074"/>
                    <a:pt x="78647" y="164543"/>
                  </a:cubicBezTo>
                  <a:cubicBezTo>
                    <a:pt x="79332" y="165815"/>
                    <a:pt x="80017" y="167022"/>
                    <a:pt x="80507" y="168163"/>
                  </a:cubicBezTo>
                  <a:cubicBezTo>
                    <a:pt x="81779" y="171099"/>
                    <a:pt x="82692" y="174263"/>
                    <a:pt x="83638" y="177591"/>
                  </a:cubicBezTo>
                  <a:cubicBezTo>
                    <a:pt x="84812" y="181570"/>
                    <a:pt x="85987" y="185680"/>
                    <a:pt x="87911" y="189595"/>
                  </a:cubicBezTo>
                  <a:cubicBezTo>
                    <a:pt x="88433" y="190704"/>
                    <a:pt x="88988" y="191943"/>
                    <a:pt x="89542" y="193281"/>
                  </a:cubicBezTo>
                  <a:cubicBezTo>
                    <a:pt x="92250" y="199544"/>
                    <a:pt x="96197" y="208775"/>
                    <a:pt x="105330" y="208775"/>
                  </a:cubicBezTo>
                  <a:cubicBezTo>
                    <a:pt x="106080" y="208775"/>
                    <a:pt x="106896" y="208710"/>
                    <a:pt x="107744" y="208579"/>
                  </a:cubicBezTo>
                  <a:cubicBezTo>
                    <a:pt x="116910" y="207079"/>
                    <a:pt x="129338" y="196184"/>
                    <a:pt x="133090" y="188322"/>
                  </a:cubicBezTo>
                  <a:cubicBezTo>
                    <a:pt x="133970" y="186496"/>
                    <a:pt x="134231" y="184408"/>
                    <a:pt x="134427" y="182581"/>
                  </a:cubicBezTo>
                  <a:cubicBezTo>
                    <a:pt x="134558" y="181668"/>
                    <a:pt x="134688" y="180363"/>
                    <a:pt x="134884" y="179874"/>
                  </a:cubicBezTo>
                  <a:cubicBezTo>
                    <a:pt x="135177" y="179613"/>
                    <a:pt x="135862" y="179156"/>
                    <a:pt x="136352" y="178863"/>
                  </a:cubicBezTo>
                  <a:cubicBezTo>
                    <a:pt x="137526" y="178112"/>
                    <a:pt x="138831" y="177297"/>
                    <a:pt x="139809" y="176090"/>
                  </a:cubicBezTo>
                  <a:cubicBezTo>
                    <a:pt x="142484" y="172795"/>
                    <a:pt x="143169" y="169305"/>
                    <a:pt x="143789" y="166174"/>
                  </a:cubicBezTo>
                  <a:cubicBezTo>
                    <a:pt x="144409" y="162977"/>
                    <a:pt x="144898" y="160922"/>
                    <a:pt x="146725" y="159226"/>
                  </a:cubicBezTo>
                  <a:cubicBezTo>
                    <a:pt x="147442" y="158541"/>
                    <a:pt x="148193" y="157921"/>
                    <a:pt x="148976" y="157268"/>
                  </a:cubicBezTo>
                  <a:cubicBezTo>
                    <a:pt x="151781" y="154854"/>
                    <a:pt x="154978" y="152147"/>
                    <a:pt x="156641" y="147385"/>
                  </a:cubicBezTo>
                  <a:cubicBezTo>
                    <a:pt x="158859" y="140991"/>
                    <a:pt x="156772" y="136229"/>
                    <a:pt x="155076" y="132379"/>
                  </a:cubicBezTo>
                  <a:cubicBezTo>
                    <a:pt x="154260" y="130487"/>
                    <a:pt x="153477" y="128693"/>
                    <a:pt x="153151" y="126736"/>
                  </a:cubicBezTo>
                  <a:cubicBezTo>
                    <a:pt x="152335" y="121941"/>
                    <a:pt x="155304" y="118549"/>
                    <a:pt x="160262" y="113493"/>
                  </a:cubicBezTo>
                  <a:cubicBezTo>
                    <a:pt x="161045" y="112710"/>
                    <a:pt x="161828" y="111894"/>
                    <a:pt x="162611" y="111079"/>
                  </a:cubicBezTo>
                  <a:cubicBezTo>
                    <a:pt x="164340" y="109252"/>
                    <a:pt x="166101" y="107425"/>
                    <a:pt x="167993" y="105533"/>
                  </a:cubicBezTo>
                  <a:cubicBezTo>
                    <a:pt x="171810" y="101717"/>
                    <a:pt x="175757" y="97737"/>
                    <a:pt x="179084" y="93399"/>
                  </a:cubicBezTo>
                  <a:cubicBezTo>
                    <a:pt x="181856" y="89843"/>
                    <a:pt x="183651" y="84363"/>
                    <a:pt x="181530" y="80090"/>
                  </a:cubicBezTo>
                  <a:cubicBezTo>
                    <a:pt x="180649" y="78328"/>
                    <a:pt x="178366" y="75393"/>
                    <a:pt x="172886" y="75393"/>
                  </a:cubicBezTo>
                  <a:lnTo>
                    <a:pt x="172723" y="75393"/>
                  </a:lnTo>
                  <a:cubicBezTo>
                    <a:pt x="172440" y="75395"/>
                    <a:pt x="172162" y="75396"/>
                    <a:pt x="171891" y="75396"/>
                  </a:cubicBezTo>
                  <a:cubicBezTo>
                    <a:pt x="164875" y="75396"/>
                    <a:pt x="161665" y="74530"/>
                    <a:pt x="157457" y="69945"/>
                  </a:cubicBezTo>
                  <a:cubicBezTo>
                    <a:pt x="153477" y="65639"/>
                    <a:pt x="150900" y="59735"/>
                    <a:pt x="148388" y="53994"/>
                  </a:cubicBezTo>
                  <a:cubicBezTo>
                    <a:pt x="147671" y="52363"/>
                    <a:pt x="146921" y="50667"/>
                    <a:pt x="146138" y="49036"/>
                  </a:cubicBezTo>
                  <a:cubicBezTo>
                    <a:pt x="145224" y="47078"/>
                    <a:pt x="144376" y="44893"/>
                    <a:pt x="143430" y="42577"/>
                  </a:cubicBezTo>
                  <a:cubicBezTo>
                    <a:pt x="141082" y="36738"/>
                    <a:pt x="138668" y="30703"/>
                    <a:pt x="134753" y="26006"/>
                  </a:cubicBezTo>
                  <a:cubicBezTo>
                    <a:pt x="131165" y="21635"/>
                    <a:pt x="126533" y="20754"/>
                    <a:pt x="122847" y="20004"/>
                  </a:cubicBezTo>
                  <a:cubicBezTo>
                    <a:pt x="121444" y="19743"/>
                    <a:pt x="120140" y="19482"/>
                    <a:pt x="118900" y="19091"/>
                  </a:cubicBezTo>
                  <a:cubicBezTo>
                    <a:pt x="116291" y="18210"/>
                    <a:pt x="113648" y="17199"/>
                    <a:pt x="111071" y="16220"/>
                  </a:cubicBezTo>
                  <a:cubicBezTo>
                    <a:pt x="109734" y="15698"/>
                    <a:pt x="108397" y="15209"/>
                    <a:pt x="107059" y="14720"/>
                  </a:cubicBezTo>
                  <a:cubicBezTo>
                    <a:pt x="106613" y="14544"/>
                    <a:pt x="106144" y="14463"/>
                    <a:pt x="105674" y="14463"/>
                  </a:cubicBezTo>
                  <a:cubicBezTo>
                    <a:pt x="105182" y="14463"/>
                    <a:pt x="104689" y="14553"/>
                    <a:pt x="104221" y="14720"/>
                  </a:cubicBezTo>
                  <a:cubicBezTo>
                    <a:pt x="104058" y="14752"/>
                    <a:pt x="103536" y="14915"/>
                    <a:pt x="103145" y="15013"/>
                  </a:cubicBezTo>
                  <a:cubicBezTo>
                    <a:pt x="100209" y="15796"/>
                    <a:pt x="98219" y="16448"/>
                    <a:pt x="96980" y="18047"/>
                  </a:cubicBezTo>
                  <a:cubicBezTo>
                    <a:pt x="95805" y="19613"/>
                    <a:pt x="95740" y="21146"/>
                    <a:pt x="96034" y="22385"/>
                  </a:cubicBezTo>
                  <a:lnTo>
                    <a:pt x="95968" y="22385"/>
                  </a:lnTo>
                  <a:cubicBezTo>
                    <a:pt x="91565" y="20787"/>
                    <a:pt x="87030" y="18079"/>
                    <a:pt x="82659" y="15470"/>
                  </a:cubicBezTo>
                  <a:cubicBezTo>
                    <a:pt x="81648" y="14883"/>
                    <a:pt x="80604" y="14263"/>
                    <a:pt x="79593" y="13676"/>
                  </a:cubicBezTo>
                  <a:cubicBezTo>
                    <a:pt x="80376" y="11425"/>
                    <a:pt x="80343" y="9011"/>
                    <a:pt x="79430" y="6760"/>
                  </a:cubicBezTo>
                  <a:cubicBezTo>
                    <a:pt x="77864" y="2781"/>
                    <a:pt x="73852" y="138"/>
                    <a:pt x="69253" y="8"/>
                  </a:cubicBezTo>
                  <a:cubicBezTo>
                    <a:pt x="69083" y="3"/>
                    <a:pt x="68913" y="1"/>
                    <a:pt x="68744" y="1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" name="Google Shape;770;p37"/>
            <p:cNvSpPr/>
            <p:nvPr/>
          </p:nvSpPr>
          <p:spPr>
            <a:xfrm>
              <a:off x="1608150" y="2112725"/>
              <a:ext cx="236525" cy="209825"/>
            </a:xfrm>
            <a:custGeom>
              <a:avLst/>
              <a:gdLst/>
              <a:ahLst/>
              <a:cxnLst/>
              <a:rect l="l" t="t" r="r" b="b"/>
              <a:pathLst>
                <a:path w="9461" h="8393" extrusionOk="0">
                  <a:moveTo>
                    <a:pt x="4665" y="1"/>
                  </a:moveTo>
                  <a:cubicBezTo>
                    <a:pt x="3963" y="1"/>
                    <a:pt x="3254" y="182"/>
                    <a:pt x="2610" y="564"/>
                  </a:cubicBezTo>
                  <a:cubicBezTo>
                    <a:pt x="653" y="1705"/>
                    <a:pt x="0" y="4184"/>
                    <a:pt x="1142" y="6142"/>
                  </a:cubicBezTo>
                  <a:lnTo>
                    <a:pt x="1305" y="6403"/>
                  </a:lnTo>
                  <a:cubicBezTo>
                    <a:pt x="2055" y="7707"/>
                    <a:pt x="3425" y="8392"/>
                    <a:pt x="4828" y="8392"/>
                  </a:cubicBezTo>
                  <a:cubicBezTo>
                    <a:pt x="5513" y="8392"/>
                    <a:pt x="6231" y="8229"/>
                    <a:pt x="6916" y="7838"/>
                  </a:cubicBezTo>
                  <a:cubicBezTo>
                    <a:pt x="8840" y="6664"/>
                    <a:pt x="9460" y="4152"/>
                    <a:pt x="8318" y="2227"/>
                  </a:cubicBezTo>
                  <a:lnTo>
                    <a:pt x="8188" y="1999"/>
                  </a:lnTo>
                  <a:cubicBezTo>
                    <a:pt x="7428" y="718"/>
                    <a:pt x="6061" y="1"/>
                    <a:pt x="4665" y="1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37"/>
            <p:cNvSpPr/>
            <p:nvPr/>
          </p:nvSpPr>
          <p:spPr>
            <a:xfrm>
              <a:off x="5343125" y="3607050"/>
              <a:ext cx="751900" cy="1308775"/>
            </a:xfrm>
            <a:custGeom>
              <a:avLst/>
              <a:gdLst/>
              <a:ahLst/>
              <a:cxnLst/>
              <a:rect l="l" t="t" r="r" b="b"/>
              <a:pathLst>
                <a:path w="30076" h="52351" extrusionOk="0">
                  <a:moveTo>
                    <a:pt x="20779" y="16795"/>
                  </a:moveTo>
                  <a:lnTo>
                    <a:pt x="16245" y="32061"/>
                  </a:lnTo>
                  <a:cubicBezTo>
                    <a:pt x="16049" y="32746"/>
                    <a:pt x="15821" y="33496"/>
                    <a:pt x="15625" y="34312"/>
                  </a:cubicBezTo>
                  <a:cubicBezTo>
                    <a:pt x="15071" y="36432"/>
                    <a:pt x="14386" y="39042"/>
                    <a:pt x="13440" y="41162"/>
                  </a:cubicBezTo>
                  <a:cubicBezTo>
                    <a:pt x="12265" y="43804"/>
                    <a:pt x="11417" y="44163"/>
                    <a:pt x="11385" y="44163"/>
                  </a:cubicBezTo>
                  <a:cubicBezTo>
                    <a:pt x="11375" y="44168"/>
                    <a:pt x="11355" y="44171"/>
                    <a:pt x="11325" y="44171"/>
                  </a:cubicBezTo>
                  <a:cubicBezTo>
                    <a:pt x="11152" y="44171"/>
                    <a:pt x="10646" y="44061"/>
                    <a:pt x="9786" y="43478"/>
                  </a:cubicBezTo>
                  <a:cubicBezTo>
                    <a:pt x="8742" y="42760"/>
                    <a:pt x="8449" y="39825"/>
                    <a:pt x="9134" y="37182"/>
                  </a:cubicBezTo>
                  <a:cubicBezTo>
                    <a:pt x="9297" y="36595"/>
                    <a:pt x="9754" y="35975"/>
                    <a:pt x="10243" y="35225"/>
                  </a:cubicBezTo>
                  <a:cubicBezTo>
                    <a:pt x="11385" y="33562"/>
                    <a:pt x="13114" y="31115"/>
                    <a:pt x="12657" y="27494"/>
                  </a:cubicBezTo>
                  <a:cubicBezTo>
                    <a:pt x="12494" y="25994"/>
                    <a:pt x="12004" y="24885"/>
                    <a:pt x="11646" y="24069"/>
                  </a:cubicBezTo>
                  <a:cubicBezTo>
                    <a:pt x="11548" y="23808"/>
                    <a:pt x="11385" y="23449"/>
                    <a:pt x="11352" y="23351"/>
                  </a:cubicBezTo>
                  <a:cubicBezTo>
                    <a:pt x="11352" y="23351"/>
                    <a:pt x="11385" y="23254"/>
                    <a:pt x="11450" y="23025"/>
                  </a:cubicBezTo>
                  <a:cubicBezTo>
                    <a:pt x="11874" y="21851"/>
                    <a:pt x="12787" y="21362"/>
                    <a:pt x="15071" y="20350"/>
                  </a:cubicBezTo>
                  <a:cubicBezTo>
                    <a:pt x="16865" y="19568"/>
                    <a:pt x="19018" y="18622"/>
                    <a:pt x="20779" y="16795"/>
                  </a:cubicBezTo>
                  <a:close/>
                  <a:moveTo>
                    <a:pt x="23403" y="0"/>
                  </a:moveTo>
                  <a:cubicBezTo>
                    <a:pt x="21916" y="0"/>
                    <a:pt x="20538" y="821"/>
                    <a:pt x="19801" y="2149"/>
                  </a:cubicBezTo>
                  <a:cubicBezTo>
                    <a:pt x="19246" y="3192"/>
                    <a:pt x="18692" y="4301"/>
                    <a:pt x="18170" y="5378"/>
                  </a:cubicBezTo>
                  <a:cubicBezTo>
                    <a:pt x="17191" y="7433"/>
                    <a:pt x="16245" y="9358"/>
                    <a:pt x="15103" y="10858"/>
                  </a:cubicBezTo>
                  <a:cubicBezTo>
                    <a:pt x="14516" y="11674"/>
                    <a:pt x="13244" y="12228"/>
                    <a:pt x="11809" y="12881"/>
                  </a:cubicBezTo>
                  <a:cubicBezTo>
                    <a:pt x="9101" y="14087"/>
                    <a:pt x="5383" y="15718"/>
                    <a:pt x="3752" y="20318"/>
                  </a:cubicBezTo>
                  <a:cubicBezTo>
                    <a:pt x="2577" y="23645"/>
                    <a:pt x="3556" y="25928"/>
                    <a:pt x="4176" y="27298"/>
                  </a:cubicBezTo>
                  <a:cubicBezTo>
                    <a:pt x="4404" y="27853"/>
                    <a:pt x="4535" y="28147"/>
                    <a:pt x="4567" y="28473"/>
                  </a:cubicBezTo>
                  <a:cubicBezTo>
                    <a:pt x="4632" y="28929"/>
                    <a:pt x="4469" y="29256"/>
                    <a:pt x="3556" y="30560"/>
                  </a:cubicBezTo>
                  <a:cubicBezTo>
                    <a:pt x="2740" y="31702"/>
                    <a:pt x="1762" y="33137"/>
                    <a:pt x="1240" y="35127"/>
                  </a:cubicBezTo>
                  <a:cubicBezTo>
                    <a:pt x="0" y="39955"/>
                    <a:pt x="261" y="46805"/>
                    <a:pt x="5154" y="50198"/>
                  </a:cubicBezTo>
                  <a:cubicBezTo>
                    <a:pt x="7503" y="51829"/>
                    <a:pt x="9623" y="52351"/>
                    <a:pt x="11352" y="52351"/>
                  </a:cubicBezTo>
                  <a:cubicBezTo>
                    <a:pt x="12461" y="52351"/>
                    <a:pt x="13440" y="52122"/>
                    <a:pt x="14223" y="51829"/>
                  </a:cubicBezTo>
                  <a:cubicBezTo>
                    <a:pt x="20029" y="49676"/>
                    <a:pt x="22117" y="41684"/>
                    <a:pt x="23519" y="36399"/>
                  </a:cubicBezTo>
                  <a:cubicBezTo>
                    <a:pt x="23715" y="35617"/>
                    <a:pt x="23911" y="34932"/>
                    <a:pt x="24074" y="34410"/>
                  </a:cubicBezTo>
                  <a:lnTo>
                    <a:pt x="29848" y="14838"/>
                  </a:lnTo>
                  <a:cubicBezTo>
                    <a:pt x="30076" y="14120"/>
                    <a:pt x="30076" y="13370"/>
                    <a:pt x="29880" y="12652"/>
                  </a:cubicBezTo>
                  <a:lnTo>
                    <a:pt x="27336" y="3029"/>
                  </a:lnTo>
                  <a:cubicBezTo>
                    <a:pt x="26912" y="1431"/>
                    <a:pt x="25542" y="224"/>
                    <a:pt x="23878" y="28"/>
                  </a:cubicBezTo>
                  <a:cubicBezTo>
                    <a:pt x="23719" y="10"/>
                    <a:pt x="23561" y="0"/>
                    <a:pt x="23403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2" name="Google Shape;772;p37"/>
          <p:cNvGrpSpPr/>
          <p:nvPr/>
        </p:nvGrpSpPr>
        <p:grpSpPr>
          <a:xfrm>
            <a:off x="6753143" y="2884644"/>
            <a:ext cx="549060" cy="549060"/>
            <a:chOff x="1190625" y="238125"/>
            <a:chExt cx="5219200" cy="5219200"/>
          </a:xfrm>
        </p:grpSpPr>
        <p:sp>
          <p:nvSpPr>
            <p:cNvPr id="773" name="Google Shape;773;p37"/>
            <p:cNvSpPr/>
            <p:nvPr/>
          </p:nvSpPr>
          <p:spPr>
            <a:xfrm>
              <a:off x="1190625" y="238125"/>
              <a:ext cx="5219200" cy="5219200"/>
            </a:xfrm>
            <a:custGeom>
              <a:avLst/>
              <a:gdLst/>
              <a:ahLst/>
              <a:cxnLst/>
              <a:rect l="l" t="t" r="r" b="b"/>
              <a:pathLst>
                <a:path w="208768" h="208768" extrusionOk="0">
                  <a:moveTo>
                    <a:pt x="39959" y="32979"/>
                  </a:moveTo>
                  <a:lnTo>
                    <a:pt x="53464" y="37578"/>
                  </a:lnTo>
                  <a:lnTo>
                    <a:pt x="42536" y="44265"/>
                  </a:lnTo>
                  <a:cubicBezTo>
                    <a:pt x="40286" y="45668"/>
                    <a:pt x="38785" y="47951"/>
                    <a:pt x="38459" y="50593"/>
                  </a:cubicBezTo>
                  <a:cubicBezTo>
                    <a:pt x="38100" y="53236"/>
                    <a:pt x="38948" y="55845"/>
                    <a:pt x="40807" y="57770"/>
                  </a:cubicBezTo>
                  <a:cubicBezTo>
                    <a:pt x="41166" y="58161"/>
                    <a:pt x="41199" y="58618"/>
                    <a:pt x="41166" y="58879"/>
                  </a:cubicBezTo>
                  <a:cubicBezTo>
                    <a:pt x="41166" y="59107"/>
                    <a:pt x="41036" y="59564"/>
                    <a:pt x="40579" y="59890"/>
                  </a:cubicBezTo>
                  <a:lnTo>
                    <a:pt x="36860" y="62532"/>
                  </a:lnTo>
                  <a:cubicBezTo>
                    <a:pt x="35132" y="63772"/>
                    <a:pt x="33109" y="64424"/>
                    <a:pt x="30989" y="64424"/>
                  </a:cubicBezTo>
                  <a:lnTo>
                    <a:pt x="16864" y="64424"/>
                  </a:lnTo>
                  <a:cubicBezTo>
                    <a:pt x="22345" y="52420"/>
                    <a:pt x="30271" y="41721"/>
                    <a:pt x="39959" y="32979"/>
                  </a:cubicBezTo>
                  <a:close/>
                  <a:moveTo>
                    <a:pt x="108461" y="89444"/>
                  </a:moveTo>
                  <a:cubicBezTo>
                    <a:pt x="115018" y="91238"/>
                    <a:pt x="119878" y="97240"/>
                    <a:pt x="119878" y="104384"/>
                  </a:cubicBezTo>
                  <a:cubicBezTo>
                    <a:pt x="119878" y="111527"/>
                    <a:pt x="115018" y="117529"/>
                    <a:pt x="108461" y="119323"/>
                  </a:cubicBezTo>
                  <a:lnTo>
                    <a:pt x="108461" y="89444"/>
                  </a:lnTo>
                  <a:close/>
                  <a:moveTo>
                    <a:pt x="24073" y="112375"/>
                  </a:moveTo>
                  <a:lnTo>
                    <a:pt x="35817" y="123923"/>
                  </a:lnTo>
                  <a:cubicBezTo>
                    <a:pt x="36273" y="124347"/>
                    <a:pt x="36795" y="124673"/>
                    <a:pt x="37415" y="124869"/>
                  </a:cubicBezTo>
                  <a:lnTo>
                    <a:pt x="45244" y="127478"/>
                  </a:lnTo>
                  <a:cubicBezTo>
                    <a:pt x="46288" y="127837"/>
                    <a:pt x="46744" y="128620"/>
                    <a:pt x="46940" y="129044"/>
                  </a:cubicBezTo>
                  <a:cubicBezTo>
                    <a:pt x="47136" y="129501"/>
                    <a:pt x="47364" y="130349"/>
                    <a:pt x="46907" y="131360"/>
                  </a:cubicBezTo>
                  <a:cubicBezTo>
                    <a:pt x="45896" y="133480"/>
                    <a:pt x="45570" y="135796"/>
                    <a:pt x="46027" y="138113"/>
                  </a:cubicBezTo>
                  <a:lnTo>
                    <a:pt x="46646" y="141407"/>
                  </a:lnTo>
                  <a:cubicBezTo>
                    <a:pt x="46777" y="142125"/>
                    <a:pt x="46614" y="142875"/>
                    <a:pt x="46190" y="143495"/>
                  </a:cubicBezTo>
                  <a:cubicBezTo>
                    <a:pt x="45766" y="144115"/>
                    <a:pt x="45146" y="144539"/>
                    <a:pt x="44396" y="144669"/>
                  </a:cubicBezTo>
                  <a:lnTo>
                    <a:pt x="41068" y="145321"/>
                  </a:lnTo>
                  <a:cubicBezTo>
                    <a:pt x="39601" y="145582"/>
                    <a:pt x="38394" y="146626"/>
                    <a:pt x="37937" y="148062"/>
                  </a:cubicBezTo>
                  <a:lnTo>
                    <a:pt x="31641" y="167307"/>
                  </a:lnTo>
                  <a:cubicBezTo>
                    <a:pt x="19409" y="153183"/>
                    <a:pt x="11189" y="135470"/>
                    <a:pt x="8840" y="115964"/>
                  </a:cubicBezTo>
                  <a:lnTo>
                    <a:pt x="10014" y="115018"/>
                  </a:lnTo>
                  <a:lnTo>
                    <a:pt x="24073" y="112375"/>
                  </a:lnTo>
                  <a:close/>
                  <a:moveTo>
                    <a:pt x="100306" y="25509"/>
                  </a:moveTo>
                  <a:lnTo>
                    <a:pt x="100306" y="180616"/>
                  </a:lnTo>
                  <a:lnTo>
                    <a:pt x="77244" y="160131"/>
                  </a:lnTo>
                  <a:cubicBezTo>
                    <a:pt x="71340" y="154879"/>
                    <a:pt x="70426" y="146104"/>
                    <a:pt x="75124" y="139744"/>
                  </a:cubicBezTo>
                  <a:cubicBezTo>
                    <a:pt x="76918" y="137330"/>
                    <a:pt x="77929" y="134361"/>
                    <a:pt x="77929" y="131328"/>
                  </a:cubicBezTo>
                  <a:lnTo>
                    <a:pt x="77929" y="124771"/>
                  </a:lnTo>
                  <a:cubicBezTo>
                    <a:pt x="77929" y="118149"/>
                    <a:pt x="73199" y="112343"/>
                    <a:pt x="66740" y="110973"/>
                  </a:cubicBezTo>
                  <a:lnTo>
                    <a:pt x="62010" y="109994"/>
                  </a:lnTo>
                  <a:cubicBezTo>
                    <a:pt x="61847" y="109929"/>
                    <a:pt x="61684" y="109896"/>
                    <a:pt x="61554" y="109798"/>
                  </a:cubicBezTo>
                  <a:lnTo>
                    <a:pt x="57215" y="107482"/>
                  </a:lnTo>
                  <a:cubicBezTo>
                    <a:pt x="52159" y="104742"/>
                    <a:pt x="48995" y="99458"/>
                    <a:pt x="48995" y="93684"/>
                  </a:cubicBezTo>
                  <a:cubicBezTo>
                    <a:pt x="48995" y="88171"/>
                    <a:pt x="51963" y="82985"/>
                    <a:pt x="56693" y="80180"/>
                  </a:cubicBezTo>
                  <a:lnTo>
                    <a:pt x="67751" y="73688"/>
                  </a:lnTo>
                  <a:cubicBezTo>
                    <a:pt x="70752" y="71927"/>
                    <a:pt x="72612" y="68665"/>
                    <a:pt x="72612" y="65207"/>
                  </a:cubicBezTo>
                  <a:lnTo>
                    <a:pt x="72612" y="60673"/>
                  </a:lnTo>
                  <a:cubicBezTo>
                    <a:pt x="72612" y="58977"/>
                    <a:pt x="73460" y="57411"/>
                    <a:pt x="74895" y="56530"/>
                  </a:cubicBezTo>
                  <a:lnTo>
                    <a:pt x="86443" y="49191"/>
                  </a:lnTo>
                  <a:cubicBezTo>
                    <a:pt x="88857" y="47690"/>
                    <a:pt x="90488" y="45179"/>
                    <a:pt x="90912" y="42373"/>
                  </a:cubicBezTo>
                  <a:cubicBezTo>
                    <a:pt x="91336" y="39568"/>
                    <a:pt x="90520" y="36697"/>
                    <a:pt x="88693" y="34544"/>
                  </a:cubicBezTo>
                  <a:cubicBezTo>
                    <a:pt x="88171" y="33892"/>
                    <a:pt x="88171" y="32979"/>
                    <a:pt x="88693" y="32359"/>
                  </a:cubicBezTo>
                  <a:lnTo>
                    <a:pt x="94076" y="26096"/>
                  </a:lnTo>
                  <a:cubicBezTo>
                    <a:pt x="94402" y="25737"/>
                    <a:pt x="94859" y="25509"/>
                    <a:pt x="95348" y="25509"/>
                  </a:cubicBezTo>
                  <a:close/>
                  <a:moveTo>
                    <a:pt x="100306" y="8253"/>
                  </a:moveTo>
                  <a:lnTo>
                    <a:pt x="100306" y="17354"/>
                  </a:lnTo>
                  <a:lnTo>
                    <a:pt x="95348" y="17354"/>
                  </a:lnTo>
                  <a:cubicBezTo>
                    <a:pt x="92510" y="17354"/>
                    <a:pt x="89770" y="18593"/>
                    <a:pt x="87911" y="20779"/>
                  </a:cubicBezTo>
                  <a:lnTo>
                    <a:pt x="82528" y="27042"/>
                  </a:lnTo>
                  <a:cubicBezTo>
                    <a:pt x="79332" y="30728"/>
                    <a:pt x="79332" y="36110"/>
                    <a:pt x="82463" y="39796"/>
                  </a:cubicBezTo>
                  <a:cubicBezTo>
                    <a:pt x="82920" y="40318"/>
                    <a:pt x="82887" y="40873"/>
                    <a:pt x="82854" y="41134"/>
                  </a:cubicBezTo>
                  <a:cubicBezTo>
                    <a:pt x="82822" y="41427"/>
                    <a:pt x="82659" y="41949"/>
                    <a:pt x="82104" y="42308"/>
                  </a:cubicBezTo>
                  <a:lnTo>
                    <a:pt x="70524" y="49615"/>
                  </a:lnTo>
                  <a:cubicBezTo>
                    <a:pt x="66708" y="52029"/>
                    <a:pt x="64457" y="56171"/>
                    <a:pt x="64457" y="60673"/>
                  </a:cubicBezTo>
                  <a:lnTo>
                    <a:pt x="64457" y="65207"/>
                  </a:lnTo>
                  <a:cubicBezTo>
                    <a:pt x="64457" y="65794"/>
                    <a:pt x="64131" y="66349"/>
                    <a:pt x="63609" y="66642"/>
                  </a:cubicBezTo>
                  <a:lnTo>
                    <a:pt x="52583" y="73166"/>
                  </a:lnTo>
                  <a:cubicBezTo>
                    <a:pt x="45342" y="77440"/>
                    <a:pt x="40840" y="85301"/>
                    <a:pt x="40840" y="93684"/>
                  </a:cubicBezTo>
                  <a:cubicBezTo>
                    <a:pt x="40840" y="102459"/>
                    <a:pt x="45635" y="110516"/>
                    <a:pt x="53366" y="114659"/>
                  </a:cubicBezTo>
                  <a:lnTo>
                    <a:pt x="57672" y="117007"/>
                  </a:lnTo>
                  <a:cubicBezTo>
                    <a:pt x="58487" y="117432"/>
                    <a:pt x="59401" y="117758"/>
                    <a:pt x="60314" y="117953"/>
                  </a:cubicBezTo>
                  <a:lnTo>
                    <a:pt x="65044" y="118965"/>
                  </a:lnTo>
                  <a:cubicBezTo>
                    <a:pt x="67784" y="119552"/>
                    <a:pt x="69774" y="121998"/>
                    <a:pt x="69774" y="124771"/>
                  </a:cubicBezTo>
                  <a:lnTo>
                    <a:pt x="69774" y="131328"/>
                  </a:lnTo>
                  <a:cubicBezTo>
                    <a:pt x="69774" y="132600"/>
                    <a:pt x="69350" y="133872"/>
                    <a:pt x="68600" y="134883"/>
                  </a:cubicBezTo>
                  <a:cubicBezTo>
                    <a:pt x="65109" y="139580"/>
                    <a:pt x="63511" y="145387"/>
                    <a:pt x="64131" y="151193"/>
                  </a:cubicBezTo>
                  <a:cubicBezTo>
                    <a:pt x="64718" y="156999"/>
                    <a:pt x="67458" y="162349"/>
                    <a:pt x="71829" y="166231"/>
                  </a:cubicBezTo>
                  <a:lnTo>
                    <a:pt x="99034" y="190370"/>
                  </a:lnTo>
                  <a:cubicBezTo>
                    <a:pt x="99425" y="190728"/>
                    <a:pt x="99849" y="190989"/>
                    <a:pt x="100306" y="191152"/>
                  </a:cubicBezTo>
                  <a:lnTo>
                    <a:pt x="100306" y="200514"/>
                  </a:lnTo>
                  <a:cubicBezTo>
                    <a:pt x="76526" y="199536"/>
                    <a:pt x="54964" y="189848"/>
                    <a:pt x="38687" y="174614"/>
                  </a:cubicBezTo>
                  <a:cubicBezTo>
                    <a:pt x="38655" y="174582"/>
                    <a:pt x="38655" y="174582"/>
                    <a:pt x="38655" y="174549"/>
                  </a:cubicBezTo>
                  <a:lnTo>
                    <a:pt x="38361" y="172951"/>
                  </a:lnTo>
                  <a:lnTo>
                    <a:pt x="44950" y="152889"/>
                  </a:lnTo>
                  <a:lnTo>
                    <a:pt x="45929" y="152694"/>
                  </a:lnTo>
                  <a:cubicBezTo>
                    <a:pt x="48799" y="152139"/>
                    <a:pt x="51278" y="150508"/>
                    <a:pt x="52942" y="148094"/>
                  </a:cubicBezTo>
                  <a:cubicBezTo>
                    <a:pt x="54606" y="145680"/>
                    <a:pt x="55193" y="142745"/>
                    <a:pt x="54671" y="139874"/>
                  </a:cubicBezTo>
                  <a:lnTo>
                    <a:pt x="54018" y="136579"/>
                  </a:lnTo>
                  <a:cubicBezTo>
                    <a:pt x="53921" y="135992"/>
                    <a:pt x="53986" y="135405"/>
                    <a:pt x="54247" y="134851"/>
                  </a:cubicBezTo>
                  <a:cubicBezTo>
                    <a:pt x="55617" y="132013"/>
                    <a:pt x="55682" y="128751"/>
                    <a:pt x="54443" y="125847"/>
                  </a:cubicBezTo>
                  <a:cubicBezTo>
                    <a:pt x="53203" y="122977"/>
                    <a:pt x="50789" y="120726"/>
                    <a:pt x="47821" y="119748"/>
                  </a:cubicBezTo>
                  <a:lnTo>
                    <a:pt x="40873" y="117432"/>
                  </a:lnTo>
                  <a:lnTo>
                    <a:pt x="28281" y="105069"/>
                  </a:lnTo>
                  <a:cubicBezTo>
                    <a:pt x="27520" y="104307"/>
                    <a:pt x="26484" y="103884"/>
                    <a:pt x="25428" y="103884"/>
                  </a:cubicBezTo>
                  <a:cubicBezTo>
                    <a:pt x="25172" y="103884"/>
                    <a:pt x="24915" y="103909"/>
                    <a:pt x="24661" y="103960"/>
                  </a:cubicBezTo>
                  <a:lnTo>
                    <a:pt x="8188" y="107058"/>
                  </a:lnTo>
                  <a:cubicBezTo>
                    <a:pt x="8155" y="106178"/>
                    <a:pt x="8155" y="105297"/>
                    <a:pt x="8155" y="104384"/>
                  </a:cubicBezTo>
                  <a:cubicBezTo>
                    <a:pt x="8155" y="93228"/>
                    <a:pt x="10080" y="82528"/>
                    <a:pt x="13570" y="72579"/>
                  </a:cubicBezTo>
                  <a:lnTo>
                    <a:pt x="30989" y="72579"/>
                  </a:lnTo>
                  <a:cubicBezTo>
                    <a:pt x="34805" y="72579"/>
                    <a:pt x="38491" y="71405"/>
                    <a:pt x="41590" y="69187"/>
                  </a:cubicBezTo>
                  <a:lnTo>
                    <a:pt x="45309" y="66512"/>
                  </a:lnTo>
                  <a:cubicBezTo>
                    <a:pt x="47592" y="64914"/>
                    <a:pt x="49028" y="62402"/>
                    <a:pt x="49289" y="59629"/>
                  </a:cubicBezTo>
                  <a:cubicBezTo>
                    <a:pt x="49550" y="56889"/>
                    <a:pt x="48604" y="54149"/>
                    <a:pt x="46679" y="52127"/>
                  </a:cubicBezTo>
                  <a:cubicBezTo>
                    <a:pt x="46549" y="51996"/>
                    <a:pt x="46516" y="51833"/>
                    <a:pt x="46549" y="51637"/>
                  </a:cubicBezTo>
                  <a:cubicBezTo>
                    <a:pt x="46549" y="51474"/>
                    <a:pt x="46646" y="51311"/>
                    <a:pt x="46810" y="51213"/>
                  </a:cubicBezTo>
                  <a:lnTo>
                    <a:pt x="58226" y="44200"/>
                  </a:lnTo>
                  <a:cubicBezTo>
                    <a:pt x="60836" y="42602"/>
                    <a:pt x="62271" y="39698"/>
                    <a:pt x="61945" y="36599"/>
                  </a:cubicBezTo>
                  <a:cubicBezTo>
                    <a:pt x="61586" y="33533"/>
                    <a:pt x="59564" y="31021"/>
                    <a:pt x="56628" y="30010"/>
                  </a:cubicBezTo>
                  <a:lnTo>
                    <a:pt x="47397" y="26879"/>
                  </a:lnTo>
                  <a:cubicBezTo>
                    <a:pt x="62337" y="15886"/>
                    <a:pt x="80571" y="9068"/>
                    <a:pt x="100306" y="8253"/>
                  </a:cubicBezTo>
                  <a:close/>
                  <a:moveTo>
                    <a:pt x="108461" y="8253"/>
                  </a:moveTo>
                  <a:cubicBezTo>
                    <a:pt x="159642" y="10406"/>
                    <a:pt x="200612" y="52681"/>
                    <a:pt x="200612" y="104384"/>
                  </a:cubicBezTo>
                  <a:cubicBezTo>
                    <a:pt x="200612" y="156086"/>
                    <a:pt x="159642" y="198361"/>
                    <a:pt x="108461" y="200514"/>
                  </a:cubicBezTo>
                  <a:lnTo>
                    <a:pt x="108461" y="191544"/>
                  </a:lnTo>
                  <a:cubicBezTo>
                    <a:pt x="126859" y="190663"/>
                    <a:pt x="144669" y="183943"/>
                    <a:pt x="159054" y="172396"/>
                  </a:cubicBezTo>
                  <a:cubicBezTo>
                    <a:pt x="174223" y="160196"/>
                    <a:pt x="185020" y="143071"/>
                    <a:pt x="189391" y="124184"/>
                  </a:cubicBezTo>
                  <a:cubicBezTo>
                    <a:pt x="189880" y="121998"/>
                    <a:pt x="188543" y="119780"/>
                    <a:pt x="186325" y="119291"/>
                  </a:cubicBezTo>
                  <a:cubicBezTo>
                    <a:pt x="186010" y="119216"/>
                    <a:pt x="185696" y="119180"/>
                    <a:pt x="185387" y="119180"/>
                  </a:cubicBezTo>
                  <a:cubicBezTo>
                    <a:pt x="183545" y="119180"/>
                    <a:pt x="181879" y="120453"/>
                    <a:pt x="181432" y="122324"/>
                  </a:cubicBezTo>
                  <a:cubicBezTo>
                    <a:pt x="173407" y="156999"/>
                    <a:pt x="143723" y="181595"/>
                    <a:pt x="108461" y="183389"/>
                  </a:cubicBezTo>
                  <a:lnTo>
                    <a:pt x="108461" y="155597"/>
                  </a:lnTo>
                  <a:cubicBezTo>
                    <a:pt x="118149" y="154846"/>
                    <a:pt x="127283" y="151421"/>
                    <a:pt x="135111" y="145550"/>
                  </a:cubicBezTo>
                  <a:cubicBezTo>
                    <a:pt x="143756" y="139091"/>
                    <a:pt x="150280" y="129892"/>
                    <a:pt x="153444" y="119650"/>
                  </a:cubicBezTo>
                  <a:cubicBezTo>
                    <a:pt x="154129" y="117497"/>
                    <a:pt x="152922" y="115213"/>
                    <a:pt x="150769" y="114561"/>
                  </a:cubicBezTo>
                  <a:cubicBezTo>
                    <a:pt x="150360" y="114431"/>
                    <a:pt x="149946" y="114369"/>
                    <a:pt x="149539" y="114369"/>
                  </a:cubicBezTo>
                  <a:cubicBezTo>
                    <a:pt x="147806" y="114369"/>
                    <a:pt x="146203" y="115492"/>
                    <a:pt x="145648" y="117236"/>
                  </a:cubicBezTo>
                  <a:cubicBezTo>
                    <a:pt x="140429" y="134100"/>
                    <a:pt x="125750" y="145811"/>
                    <a:pt x="108461" y="147409"/>
                  </a:cubicBezTo>
                  <a:lnTo>
                    <a:pt x="108461" y="127674"/>
                  </a:lnTo>
                  <a:cubicBezTo>
                    <a:pt x="119552" y="125750"/>
                    <a:pt x="128033" y="116029"/>
                    <a:pt x="128033" y="104384"/>
                  </a:cubicBezTo>
                  <a:cubicBezTo>
                    <a:pt x="128033" y="92738"/>
                    <a:pt x="119552" y="83018"/>
                    <a:pt x="108461" y="81093"/>
                  </a:cubicBezTo>
                  <a:lnTo>
                    <a:pt x="108461" y="61358"/>
                  </a:lnTo>
                  <a:cubicBezTo>
                    <a:pt x="125065" y="62924"/>
                    <a:pt x="139483" y="74014"/>
                    <a:pt x="145126" y="89933"/>
                  </a:cubicBezTo>
                  <a:cubicBezTo>
                    <a:pt x="145713" y="91597"/>
                    <a:pt x="147279" y="92640"/>
                    <a:pt x="148975" y="92640"/>
                  </a:cubicBezTo>
                  <a:cubicBezTo>
                    <a:pt x="149432" y="92640"/>
                    <a:pt x="149888" y="92575"/>
                    <a:pt x="150345" y="92412"/>
                  </a:cubicBezTo>
                  <a:cubicBezTo>
                    <a:pt x="152465" y="91662"/>
                    <a:pt x="153574" y="89313"/>
                    <a:pt x="152824" y="87193"/>
                  </a:cubicBezTo>
                  <a:cubicBezTo>
                    <a:pt x="146007" y="68045"/>
                    <a:pt x="128490" y="54769"/>
                    <a:pt x="108461" y="53170"/>
                  </a:cubicBezTo>
                  <a:lnTo>
                    <a:pt x="108461" y="25378"/>
                  </a:lnTo>
                  <a:cubicBezTo>
                    <a:pt x="141994" y="27140"/>
                    <a:pt x="171287" y="50235"/>
                    <a:pt x="180486" y="82789"/>
                  </a:cubicBezTo>
                  <a:cubicBezTo>
                    <a:pt x="181008" y="84583"/>
                    <a:pt x="182639" y="85758"/>
                    <a:pt x="184433" y="85758"/>
                  </a:cubicBezTo>
                  <a:cubicBezTo>
                    <a:pt x="184792" y="85758"/>
                    <a:pt x="185150" y="85692"/>
                    <a:pt x="185542" y="85595"/>
                  </a:cubicBezTo>
                  <a:cubicBezTo>
                    <a:pt x="187695" y="84975"/>
                    <a:pt x="188967" y="82724"/>
                    <a:pt x="188347" y="80538"/>
                  </a:cubicBezTo>
                  <a:cubicBezTo>
                    <a:pt x="183258" y="62630"/>
                    <a:pt x="172298" y="46516"/>
                    <a:pt x="157456" y="35099"/>
                  </a:cubicBezTo>
                  <a:cubicBezTo>
                    <a:pt x="143201" y="24171"/>
                    <a:pt x="126337" y="18039"/>
                    <a:pt x="108461" y="17223"/>
                  </a:cubicBezTo>
                  <a:lnTo>
                    <a:pt x="108461" y="8253"/>
                  </a:lnTo>
                  <a:close/>
                  <a:moveTo>
                    <a:pt x="104384" y="0"/>
                  </a:moveTo>
                  <a:cubicBezTo>
                    <a:pt x="76494" y="0"/>
                    <a:pt x="50300" y="10862"/>
                    <a:pt x="30565" y="30565"/>
                  </a:cubicBezTo>
                  <a:cubicBezTo>
                    <a:pt x="10862" y="50300"/>
                    <a:pt x="0" y="76494"/>
                    <a:pt x="0" y="104384"/>
                  </a:cubicBezTo>
                  <a:cubicBezTo>
                    <a:pt x="0" y="132274"/>
                    <a:pt x="10862" y="158467"/>
                    <a:pt x="30565" y="178202"/>
                  </a:cubicBezTo>
                  <a:cubicBezTo>
                    <a:pt x="50300" y="197905"/>
                    <a:pt x="76494" y="208767"/>
                    <a:pt x="104384" y="208767"/>
                  </a:cubicBezTo>
                  <a:cubicBezTo>
                    <a:pt x="132274" y="208767"/>
                    <a:pt x="158467" y="197905"/>
                    <a:pt x="178202" y="178202"/>
                  </a:cubicBezTo>
                  <a:cubicBezTo>
                    <a:pt x="197905" y="158467"/>
                    <a:pt x="208767" y="132274"/>
                    <a:pt x="208767" y="104384"/>
                  </a:cubicBezTo>
                  <a:cubicBezTo>
                    <a:pt x="208767" y="76494"/>
                    <a:pt x="197905" y="50300"/>
                    <a:pt x="178202" y="30565"/>
                  </a:cubicBezTo>
                  <a:cubicBezTo>
                    <a:pt x="158467" y="10862"/>
                    <a:pt x="132274" y="0"/>
                    <a:pt x="104384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37"/>
            <p:cNvSpPr/>
            <p:nvPr/>
          </p:nvSpPr>
          <p:spPr>
            <a:xfrm>
              <a:off x="4880725" y="274577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3002" y="0"/>
                    <a:pt x="1958" y="424"/>
                    <a:pt x="1208" y="1207"/>
                  </a:cubicBezTo>
                  <a:cubicBezTo>
                    <a:pt x="458" y="1957"/>
                    <a:pt x="1" y="3001"/>
                    <a:pt x="1" y="4078"/>
                  </a:cubicBezTo>
                  <a:cubicBezTo>
                    <a:pt x="1" y="5154"/>
                    <a:pt x="458" y="6198"/>
                    <a:pt x="1208" y="6948"/>
                  </a:cubicBezTo>
                  <a:cubicBezTo>
                    <a:pt x="1958" y="7731"/>
                    <a:pt x="3002" y="8155"/>
                    <a:pt x="4078" y="8155"/>
                  </a:cubicBezTo>
                  <a:cubicBezTo>
                    <a:pt x="5155" y="8155"/>
                    <a:pt x="6199" y="7731"/>
                    <a:pt x="6982" y="6948"/>
                  </a:cubicBezTo>
                  <a:cubicBezTo>
                    <a:pt x="7732" y="6198"/>
                    <a:pt x="8156" y="5154"/>
                    <a:pt x="8156" y="4078"/>
                  </a:cubicBezTo>
                  <a:cubicBezTo>
                    <a:pt x="8156" y="3001"/>
                    <a:pt x="7732" y="1957"/>
                    <a:pt x="6982" y="1207"/>
                  </a:cubicBezTo>
                  <a:cubicBezTo>
                    <a:pt x="6199" y="424"/>
                    <a:pt x="5155" y="0"/>
                    <a:pt x="4078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" name="Google Shape;775;p37"/>
            <p:cNvSpPr/>
            <p:nvPr/>
          </p:nvSpPr>
          <p:spPr>
            <a:xfrm>
              <a:off x="5777775" y="274577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3002" y="0"/>
                    <a:pt x="1958" y="424"/>
                    <a:pt x="1208" y="1207"/>
                  </a:cubicBezTo>
                  <a:cubicBezTo>
                    <a:pt x="457" y="1957"/>
                    <a:pt x="1" y="3001"/>
                    <a:pt x="1" y="4078"/>
                  </a:cubicBezTo>
                  <a:cubicBezTo>
                    <a:pt x="1" y="5154"/>
                    <a:pt x="457" y="6198"/>
                    <a:pt x="1208" y="6948"/>
                  </a:cubicBezTo>
                  <a:cubicBezTo>
                    <a:pt x="1958" y="7731"/>
                    <a:pt x="3002" y="8155"/>
                    <a:pt x="4078" y="8155"/>
                  </a:cubicBezTo>
                  <a:cubicBezTo>
                    <a:pt x="5155" y="8155"/>
                    <a:pt x="6199" y="7731"/>
                    <a:pt x="6981" y="6948"/>
                  </a:cubicBezTo>
                  <a:cubicBezTo>
                    <a:pt x="7732" y="6198"/>
                    <a:pt x="8156" y="5154"/>
                    <a:pt x="8156" y="4078"/>
                  </a:cubicBezTo>
                  <a:cubicBezTo>
                    <a:pt x="8156" y="3001"/>
                    <a:pt x="7732" y="1957"/>
                    <a:pt x="6981" y="1207"/>
                  </a:cubicBezTo>
                  <a:cubicBezTo>
                    <a:pt x="6199" y="424"/>
                    <a:pt x="5155" y="0"/>
                    <a:pt x="4078" y="0"/>
                  </a:cubicBezTo>
                  <a:close/>
                </a:path>
              </a:pathLst>
            </a:cu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38"/>
          <p:cNvSpPr txBox="1">
            <a:spLocks noGrp="1"/>
          </p:cNvSpPr>
          <p:nvPr>
            <p:ph type="subTitle" idx="1"/>
          </p:nvPr>
        </p:nvSpPr>
        <p:spPr>
          <a:xfrm>
            <a:off x="2992700" y="1005350"/>
            <a:ext cx="3157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81" name="Google Shape;781;p38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782" name="Google Shape;782;p38"/>
          <p:cNvSpPr txBox="1">
            <a:spLocks noGrp="1"/>
          </p:cNvSpPr>
          <p:nvPr>
            <p:ph type="ctrTitle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وظیفه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783" name="Google Shape;783;p38"/>
          <p:cNvGrpSpPr/>
          <p:nvPr/>
        </p:nvGrpSpPr>
        <p:grpSpPr>
          <a:xfrm>
            <a:off x="4529350" y="4125535"/>
            <a:ext cx="540955" cy="474321"/>
            <a:chOff x="3918000" y="3561900"/>
            <a:chExt cx="236225" cy="207100"/>
          </a:xfrm>
        </p:grpSpPr>
        <p:sp>
          <p:nvSpPr>
            <p:cNvPr id="784" name="Google Shape;784;p38"/>
            <p:cNvSpPr/>
            <p:nvPr/>
          </p:nvSpPr>
          <p:spPr>
            <a:xfrm>
              <a:off x="3925800" y="3561900"/>
              <a:ext cx="228425" cy="170000"/>
            </a:xfrm>
            <a:custGeom>
              <a:avLst/>
              <a:gdLst/>
              <a:ahLst/>
              <a:cxnLst/>
              <a:rect l="l" t="t" r="r" b="b"/>
              <a:pathLst>
                <a:path w="9137" h="6800" extrusionOk="0">
                  <a:moveTo>
                    <a:pt x="0" y="4356"/>
                  </a:moveTo>
                  <a:lnTo>
                    <a:pt x="1381" y="1594"/>
                  </a:lnTo>
                  <a:lnTo>
                    <a:pt x="7012" y="0"/>
                  </a:lnTo>
                  <a:lnTo>
                    <a:pt x="9137" y="532"/>
                  </a:lnTo>
                  <a:lnTo>
                    <a:pt x="8500" y="2444"/>
                  </a:lnTo>
                  <a:lnTo>
                    <a:pt x="6906" y="5206"/>
                  </a:lnTo>
                  <a:lnTo>
                    <a:pt x="3719" y="680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</p:sp>
        <p:sp>
          <p:nvSpPr>
            <p:cNvPr id="785" name="Google Shape;785;p38"/>
            <p:cNvSpPr/>
            <p:nvPr/>
          </p:nvSpPr>
          <p:spPr>
            <a:xfrm>
              <a:off x="3918000" y="3569675"/>
              <a:ext cx="229150" cy="199325"/>
            </a:xfrm>
            <a:custGeom>
              <a:avLst/>
              <a:gdLst/>
              <a:ahLst/>
              <a:cxnLst/>
              <a:rect l="l" t="t" r="r" b="b"/>
              <a:pathLst>
                <a:path w="9166" h="7973" extrusionOk="0">
                  <a:moveTo>
                    <a:pt x="6696" y="3976"/>
                  </a:moveTo>
                  <a:lnTo>
                    <a:pt x="6738" y="4018"/>
                  </a:lnTo>
                  <a:lnTo>
                    <a:pt x="6780" y="3997"/>
                  </a:lnTo>
                  <a:lnTo>
                    <a:pt x="6843" y="4039"/>
                  </a:lnTo>
                  <a:lnTo>
                    <a:pt x="6926" y="4018"/>
                  </a:lnTo>
                  <a:lnTo>
                    <a:pt x="7052" y="4122"/>
                  </a:lnTo>
                  <a:lnTo>
                    <a:pt x="7136" y="4353"/>
                  </a:lnTo>
                  <a:lnTo>
                    <a:pt x="7136" y="4499"/>
                  </a:lnTo>
                  <a:lnTo>
                    <a:pt x="7094" y="4583"/>
                  </a:lnTo>
                  <a:lnTo>
                    <a:pt x="6989" y="4625"/>
                  </a:lnTo>
                  <a:lnTo>
                    <a:pt x="6989" y="4708"/>
                  </a:lnTo>
                  <a:lnTo>
                    <a:pt x="7031" y="4750"/>
                  </a:lnTo>
                  <a:lnTo>
                    <a:pt x="7031" y="4834"/>
                  </a:lnTo>
                  <a:lnTo>
                    <a:pt x="6926" y="4918"/>
                  </a:lnTo>
                  <a:lnTo>
                    <a:pt x="6843" y="4876"/>
                  </a:lnTo>
                  <a:lnTo>
                    <a:pt x="6738" y="4918"/>
                  </a:lnTo>
                  <a:lnTo>
                    <a:pt x="6675" y="4959"/>
                  </a:lnTo>
                  <a:lnTo>
                    <a:pt x="6571" y="5001"/>
                  </a:lnTo>
                  <a:lnTo>
                    <a:pt x="6508" y="5127"/>
                  </a:lnTo>
                  <a:lnTo>
                    <a:pt x="6466" y="5169"/>
                  </a:lnTo>
                  <a:lnTo>
                    <a:pt x="6424" y="5231"/>
                  </a:lnTo>
                  <a:lnTo>
                    <a:pt x="6320" y="5231"/>
                  </a:lnTo>
                  <a:lnTo>
                    <a:pt x="6194" y="5169"/>
                  </a:lnTo>
                  <a:lnTo>
                    <a:pt x="6152" y="5106"/>
                  </a:lnTo>
                  <a:lnTo>
                    <a:pt x="6069" y="5022"/>
                  </a:lnTo>
                  <a:lnTo>
                    <a:pt x="6069" y="4918"/>
                  </a:lnTo>
                  <a:lnTo>
                    <a:pt x="5985" y="4834"/>
                  </a:lnTo>
                  <a:lnTo>
                    <a:pt x="5964" y="4771"/>
                  </a:lnTo>
                  <a:lnTo>
                    <a:pt x="5880" y="4708"/>
                  </a:lnTo>
                  <a:lnTo>
                    <a:pt x="5838" y="4604"/>
                  </a:lnTo>
                  <a:lnTo>
                    <a:pt x="5901" y="4541"/>
                  </a:lnTo>
                  <a:lnTo>
                    <a:pt x="6069" y="4415"/>
                  </a:lnTo>
                  <a:lnTo>
                    <a:pt x="6110" y="4248"/>
                  </a:lnTo>
                  <a:lnTo>
                    <a:pt x="6257" y="4164"/>
                  </a:lnTo>
                  <a:lnTo>
                    <a:pt x="6466" y="4122"/>
                  </a:lnTo>
                  <a:lnTo>
                    <a:pt x="6508" y="4081"/>
                  </a:lnTo>
                  <a:lnTo>
                    <a:pt x="6592" y="4018"/>
                  </a:lnTo>
                  <a:lnTo>
                    <a:pt x="6613" y="3976"/>
                  </a:lnTo>
                  <a:close/>
                  <a:moveTo>
                    <a:pt x="7659" y="1"/>
                  </a:moveTo>
                  <a:lnTo>
                    <a:pt x="7470" y="21"/>
                  </a:lnTo>
                  <a:lnTo>
                    <a:pt x="7387" y="21"/>
                  </a:lnTo>
                  <a:lnTo>
                    <a:pt x="7345" y="63"/>
                  </a:lnTo>
                  <a:lnTo>
                    <a:pt x="7240" y="63"/>
                  </a:lnTo>
                  <a:lnTo>
                    <a:pt x="7178" y="126"/>
                  </a:lnTo>
                  <a:lnTo>
                    <a:pt x="7178" y="168"/>
                  </a:lnTo>
                  <a:lnTo>
                    <a:pt x="7157" y="252"/>
                  </a:lnTo>
                  <a:lnTo>
                    <a:pt x="7073" y="273"/>
                  </a:lnTo>
                  <a:lnTo>
                    <a:pt x="7010" y="356"/>
                  </a:lnTo>
                  <a:lnTo>
                    <a:pt x="6843" y="356"/>
                  </a:lnTo>
                  <a:lnTo>
                    <a:pt x="6822" y="335"/>
                  </a:lnTo>
                  <a:lnTo>
                    <a:pt x="6717" y="356"/>
                  </a:lnTo>
                  <a:lnTo>
                    <a:pt x="6592" y="461"/>
                  </a:lnTo>
                  <a:lnTo>
                    <a:pt x="6529" y="524"/>
                  </a:lnTo>
                  <a:lnTo>
                    <a:pt x="6445" y="565"/>
                  </a:lnTo>
                  <a:lnTo>
                    <a:pt x="6424" y="628"/>
                  </a:lnTo>
                  <a:lnTo>
                    <a:pt x="6341" y="649"/>
                  </a:lnTo>
                  <a:lnTo>
                    <a:pt x="6299" y="691"/>
                  </a:lnTo>
                  <a:lnTo>
                    <a:pt x="6236" y="733"/>
                  </a:lnTo>
                  <a:lnTo>
                    <a:pt x="6173" y="754"/>
                  </a:lnTo>
                  <a:lnTo>
                    <a:pt x="6006" y="963"/>
                  </a:lnTo>
                  <a:lnTo>
                    <a:pt x="5985" y="1089"/>
                  </a:lnTo>
                  <a:lnTo>
                    <a:pt x="6006" y="1151"/>
                  </a:lnTo>
                  <a:lnTo>
                    <a:pt x="6006" y="1214"/>
                  </a:lnTo>
                  <a:lnTo>
                    <a:pt x="5922" y="1256"/>
                  </a:lnTo>
                  <a:lnTo>
                    <a:pt x="5901" y="1298"/>
                  </a:lnTo>
                  <a:lnTo>
                    <a:pt x="5859" y="1319"/>
                  </a:lnTo>
                  <a:lnTo>
                    <a:pt x="5776" y="1402"/>
                  </a:lnTo>
                  <a:lnTo>
                    <a:pt x="5755" y="1486"/>
                  </a:lnTo>
                  <a:lnTo>
                    <a:pt x="5713" y="1507"/>
                  </a:lnTo>
                  <a:lnTo>
                    <a:pt x="5692" y="1570"/>
                  </a:lnTo>
                  <a:lnTo>
                    <a:pt x="5608" y="1570"/>
                  </a:lnTo>
                  <a:lnTo>
                    <a:pt x="5545" y="1612"/>
                  </a:lnTo>
                  <a:lnTo>
                    <a:pt x="5399" y="1633"/>
                  </a:lnTo>
                  <a:lnTo>
                    <a:pt x="5357" y="1737"/>
                  </a:lnTo>
                  <a:lnTo>
                    <a:pt x="5357" y="1905"/>
                  </a:lnTo>
                  <a:lnTo>
                    <a:pt x="5294" y="1967"/>
                  </a:lnTo>
                  <a:lnTo>
                    <a:pt x="5294" y="2030"/>
                  </a:lnTo>
                  <a:lnTo>
                    <a:pt x="5273" y="2135"/>
                  </a:lnTo>
                  <a:lnTo>
                    <a:pt x="5294" y="2197"/>
                  </a:lnTo>
                  <a:lnTo>
                    <a:pt x="5169" y="2260"/>
                  </a:lnTo>
                  <a:lnTo>
                    <a:pt x="5085" y="2239"/>
                  </a:lnTo>
                  <a:lnTo>
                    <a:pt x="5043" y="2197"/>
                  </a:lnTo>
                  <a:lnTo>
                    <a:pt x="4834" y="2197"/>
                  </a:lnTo>
                  <a:lnTo>
                    <a:pt x="4709" y="2218"/>
                  </a:lnTo>
                  <a:lnTo>
                    <a:pt x="4604" y="2197"/>
                  </a:lnTo>
                  <a:lnTo>
                    <a:pt x="4520" y="2218"/>
                  </a:lnTo>
                  <a:lnTo>
                    <a:pt x="4311" y="2093"/>
                  </a:lnTo>
                  <a:lnTo>
                    <a:pt x="4227" y="2093"/>
                  </a:lnTo>
                  <a:lnTo>
                    <a:pt x="4185" y="2009"/>
                  </a:lnTo>
                  <a:lnTo>
                    <a:pt x="3997" y="1988"/>
                  </a:lnTo>
                  <a:lnTo>
                    <a:pt x="3872" y="2009"/>
                  </a:lnTo>
                  <a:lnTo>
                    <a:pt x="3704" y="2135"/>
                  </a:lnTo>
                  <a:lnTo>
                    <a:pt x="3621" y="2365"/>
                  </a:lnTo>
                  <a:lnTo>
                    <a:pt x="3516" y="2469"/>
                  </a:lnTo>
                  <a:lnTo>
                    <a:pt x="3349" y="2553"/>
                  </a:lnTo>
                  <a:lnTo>
                    <a:pt x="3286" y="2637"/>
                  </a:lnTo>
                  <a:lnTo>
                    <a:pt x="3181" y="2721"/>
                  </a:lnTo>
                  <a:lnTo>
                    <a:pt x="3056" y="2742"/>
                  </a:lnTo>
                  <a:lnTo>
                    <a:pt x="2972" y="2783"/>
                  </a:lnTo>
                  <a:lnTo>
                    <a:pt x="2846" y="2762"/>
                  </a:lnTo>
                  <a:lnTo>
                    <a:pt x="2763" y="2825"/>
                  </a:lnTo>
                  <a:lnTo>
                    <a:pt x="2616" y="2783"/>
                  </a:lnTo>
                  <a:lnTo>
                    <a:pt x="2449" y="2825"/>
                  </a:lnTo>
                  <a:lnTo>
                    <a:pt x="2449" y="2721"/>
                  </a:lnTo>
                  <a:lnTo>
                    <a:pt x="2532" y="2532"/>
                  </a:lnTo>
                  <a:lnTo>
                    <a:pt x="2532" y="2365"/>
                  </a:lnTo>
                  <a:lnTo>
                    <a:pt x="2365" y="2051"/>
                  </a:lnTo>
                  <a:lnTo>
                    <a:pt x="2323" y="1905"/>
                  </a:lnTo>
                  <a:lnTo>
                    <a:pt x="2135" y="1779"/>
                  </a:lnTo>
                  <a:lnTo>
                    <a:pt x="2051" y="3871"/>
                  </a:lnTo>
                  <a:lnTo>
                    <a:pt x="1821" y="3871"/>
                  </a:lnTo>
                  <a:lnTo>
                    <a:pt x="1675" y="3934"/>
                  </a:lnTo>
                  <a:lnTo>
                    <a:pt x="1612" y="4039"/>
                  </a:lnTo>
                  <a:lnTo>
                    <a:pt x="1528" y="4081"/>
                  </a:lnTo>
                  <a:lnTo>
                    <a:pt x="1486" y="4122"/>
                  </a:lnTo>
                  <a:lnTo>
                    <a:pt x="1486" y="4248"/>
                  </a:lnTo>
                  <a:lnTo>
                    <a:pt x="1403" y="4227"/>
                  </a:lnTo>
                  <a:lnTo>
                    <a:pt x="1319" y="4227"/>
                  </a:lnTo>
                  <a:lnTo>
                    <a:pt x="1277" y="4143"/>
                  </a:lnTo>
                  <a:lnTo>
                    <a:pt x="1193" y="4143"/>
                  </a:lnTo>
                  <a:lnTo>
                    <a:pt x="1152" y="4206"/>
                  </a:lnTo>
                  <a:lnTo>
                    <a:pt x="1047" y="4185"/>
                  </a:lnTo>
                  <a:lnTo>
                    <a:pt x="984" y="4143"/>
                  </a:lnTo>
                  <a:lnTo>
                    <a:pt x="880" y="4185"/>
                  </a:lnTo>
                  <a:lnTo>
                    <a:pt x="754" y="4102"/>
                  </a:lnTo>
                  <a:lnTo>
                    <a:pt x="566" y="4039"/>
                  </a:lnTo>
                  <a:lnTo>
                    <a:pt x="482" y="3871"/>
                  </a:lnTo>
                  <a:lnTo>
                    <a:pt x="545" y="3725"/>
                  </a:lnTo>
                  <a:lnTo>
                    <a:pt x="440" y="3725"/>
                  </a:lnTo>
                  <a:lnTo>
                    <a:pt x="356" y="3599"/>
                  </a:lnTo>
                  <a:lnTo>
                    <a:pt x="231" y="3662"/>
                  </a:lnTo>
                  <a:lnTo>
                    <a:pt x="168" y="3767"/>
                  </a:lnTo>
                  <a:lnTo>
                    <a:pt x="210" y="3788"/>
                  </a:lnTo>
                  <a:lnTo>
                    <a:pt x="210" y="3871"/>
                  </a:lnTo>
                  <a:lnTo>
                    <a:pt x="64" y="3892"/>
                  </a:lnTo>
                  <a:lnTo>
                    <a:pt x="1" y="3934"/>
                  </a:lnTo>
                  <a:lnTo>
                    <a:pt x="22" y="4122"/>
                  </a:lnTo>
                  <a:lnTo>
                    <a:pt x="210" y="4248"/>
                  </a:lnTo>
                  <a:lnTo>
                    <a:pt x="336" y="4625"/>
                  </a:lnTo>
                  <a:lnTo>
                    <a:pt x="336" y="4771"/>
                  </a:lnTo>
                  <a:lnTo>
                    <a:pt x="461" y="5085"/>
                  </a:lnTo>
                  <a:lnTo>
                    <a:pt x="545" y="5441"/>
                  </a:lnTo>
                  <a:lnTo>
                    <a:pt x="691" y="5650"/>
                  </a:lnTo>
                  <a:lnTo>
                    <a:pt x="691" y="5775"/>
                  </a:lnTo>
                  <a:lnTo>
                    <a:pt x="859" y="6027"/>
                  </a:lnTo>
                  <a:lnTo>
                    <a:pt x="859" y="6110"/>
                  </a:lnTo>
                  <a:lnTo>
                    <a:pt x="900" y="6299"/>
                  </a:lnTo>
                  <a:lnTo>
                    <a:pt x="880" y="6487"/>
                  </a:lnTo>
                  <a:lnTo>
                    <a:pt x="796" y="6550"/>
                  </a:lnTo>
                  <a:lnTo>
                    <a:pt x="754" y="6550"/>
                  </a:lnTo>
                  <a:lnTo>
                    <a:pt x="691" y="6508"/>
                  </a:lnTo>
                  <a:lnTo>
                    <a:pt x="649" y="6550"/>
                  </a:lnTo>
                  <a:lnTo>
                    <a:pt x="649" y="6717"/>
                  </a:lnTo>
                  <a:lnTo>
                    <a:pt x="733" y="6863"/>
                  </a:lnTo>
                  <a:lnTo>
                    <a:pt x="838" y="6968"/>
                  </a:lnTo>
                  <a:lnTo>
                    <a:pt x="942" y="7156"/>
                  </a:lnTo>
                  <a:lnTo>
                    <a:pt x="859" y="7282"/>
                  </a:lnTo>
                  <a:lnTo>
                    <a:pt x="880" y="7449"/>
                  </a:lnTo>
                  <a:lnTo>
                    <a:pt x="838" y="7554"/>
                  </a:lnTo>
                  <a:lnTo>
                    <a:pt x="838" y="7659"/>
                  </a:lnTo>
                  <a:lnTo>
                    <a:pt x="900" y="7700"/>
                  </a:lnTo>
                  <a:lnTo>
                    <a:pt x="900" y="7596"/>
                  </a:lnTo>
                  <a:lnTo>
                    <a:pt x="1005" y="7533"/>
                  </a:lnTo>
                  <a:lnTo>
                    <a:pt x="1152" y="7554"/>
                  </a:lnTo>
                  <a:lnTo>
                    <a:pt x="1172" y="7679"/>
                  </a:lnTo>
                  <a:lnTo>
                    <a:pt x="1110" y="7721"/>
                  </a:lnTo>
                  <a:lnTo>
                    <a:pt x="1172" y="7742"/>
                  </a:lnTo>
                  <a:lnTo>
                    <a:pt x="1256" y="7679"/>
                  </a:lnTo>
                  <a:lnTo>
                    <a:pt x="1361" y="7742"/>
                  </a:lnTo>
                  <a:lnTo>
                    <a:pt x="1361" y="7868"/>
                  </a:lnTo>
                  <a:lnTo>
                    <a:pt x="1403" y="7847"/>
                  </a:lnTo>
                  <a:lnTo>
                    <a:pt x="1696" y="7972"/>
                  </a:lnTo>
                  <a:lnTo>
                    <a:pt x="1737" y="7951"/>
                  </a:lnTo>
                  <a:lnTo>
                    <a:pt x="1800" y="7972"/>
                  </a:lnTo>
                  <a:lnTo>
                    <a:pt x="1821" y="7889"/>
                  </a:lnTo>
                  <a:lnTo>
                    <a:pt x="1926" y="7868"/>
                  </a:lnTo>
                  <a:lnTo>
                    <a:pt x="2051" y="7742"/>
                  </a:lnTo>
                  <a:lnTo>
                    <a:pt x="2198" y="7763"/>
                  </a:lnTo>
                  <a:lnTo>
                    <a:pt x="2219" y="7721"/>
                  </a:lnTo>
                  <a:lnTo>
                    <a:pt x="2344" y="7721"/>
                  </a:lnTo>
                  <a:lnTo>
                    <a:pt x="2512" y="7763"/>
                  </a:lnTo>
                  <a:lnTo>
                    <a:pt x="2574" y="7742"/>
                  </a:lnTo>
                  <a:lnTo>
                    <a:pt x="2721" y="7742"/>
                  </a:lnTo>
                  <a:lnTo>
                    <a:pt x="2742" y="7679"/>
                  </a:lnTo>
                  <a:lnTo>
                    <a:pt x="2784" y="7638"/>
                  </a:lnTo>
                  <a:lnTo>
                    <a:pt x="2867" y="7596"/>
                  </a:lnTo>
                  <a:lnTo>
                    <a:pt x="2930" y="7638"/>
                  </a:lnTo>
                  <a:lnTo>
                    <a:pt x="2951" y="7533"/>
                  </a:lnTo>
                  <a:lnTo>
                    <a:pt x="3035" y="7470"/>
                  </a:lnTo>
                  <a:lnTo>
                    <a:pt x="3349" y="7470"/>
                  </a:lnTo>
                  <a:lnTo>
                    <a:pt x="3474" y="7554"/>
                  </a:lnTo>
                  <a:lnTo>
                    <a:pt x="3558" y="7533"/>
                  </a:lnTo>
                  <a:lnTo>
                    <a:pt x="3558" y="7470"/>
                  </a:lnTo>
                  <a:lnTo>
                    <a:pt x="3725" y="7449"/>
                  </a:lnTo>
                  <a:lnTo>
                    <a:pt x="3997" y="7533"/>
                  </a:lnTo>
                  <a:lnTo>
                    <a:pt x="4081" y="7575"/>
                  </a:lnTo>
                  <a:lnTo>
                    <a:pt x="4353" y="7638"/>
                  </a:lnTo>
                  <a:lnTo>
                    <a:pt x="4395" y="7596"/>
                  </a:lnTo>
                  <a:lnTo>
                    <a:pt x="4353" y="7533"/>
                  </a:lnTo>
                  <a:lnTo>
                    <a:pt x="4437" y="7449"/>
                  </a:lnTo>
                  <a:lnTo>
                    <a:pt x="4541" y="7449"/>
                  </a:lnTo>
                  <a:lnTo>
                    <a:pt x="4667" y="7491"/>
                  </a:lnTo>
                  <a:lnTo>
                    <a:pt x="4876" y="7491"/>
                  </a:lnTo>
                  <a:lnTo>
                    <a:pt x="4876" y="7470"/>
                  </a:lnTo>
                  <a:lnTo>
                    <a:pt x="4813" y="7387"/>
                  </a:lnTo>
                  <a:lnTo>
                    <a:pt x="4855" y="7303"/>
                  </a:lnTo>
                  <a:lnTo>
                    <a:pt x="5022" y="7240"/>
                  </a:lnTo>
                  <a:lnTo>
                    <a:pt x="5190" y="7240"/>
                  </a:lnTo>
                  <a:lnTo>
                    <a:pt x="5253" y="7303"/>
                  </a:lnTo>
                  <a:lnTo>
                    <a:pt x="5378" y="7303"/>
                  </a:lnTo>
                  <a:lnTo>
                    <a:pt x="5504" y="7219"/>
                  </a:lnTo>
                  <a:lnTo>
                    <a:pt x="5713" y="7156"/>
                  </a:lnTo>
                  <a:lnTo>
                    <a:pt x="5713" y="7135"/>
                  </a:lnTo>
                  <a:lnTo>
                    <a:pt x="5859" y="7073"/>
                  </a:lnTo>
                  <a:lnTo>
                    <a:pt x="5922" y="6968"/>
                  </a:lnTo>
                  <a:lnTo>
                    <a:pt x="6320" y="6717"/>
                  </a:lnTo>
                  <a:lnTo>
                    <a:pt x="6424" y="6612"/>
                  </a:lnTo>
                  <a:lnTo>
                    <a:pt x="6424" y="6591"/>
                  </a:lnTo>
                  <a:lnTo>
                    <a:pt x="6508" y="6591"/>
                  </a:lnTo>
                  <a:lnTo>
                    <a:pt x="7115" y="5985"/>
                  </a:lnTo>
                  <a:lnTo>
                    <a:pt x="7136" y="5922"/>
                  </a:lnTo>
                  <a:lnTo>
                    <a:pt x="7198" y="5922"/>
                  </a:lnTo>
                  <a:lnTo>
                    <a:pt x="7282" y="5796"/>
                  </a:lnTo>
                  <a:lnTo>
                    <a:pt x="7387" y="5755"/>
                  </a:lnTo>
                  <a:lnTo>
                    <a:pt x="7429" y="5587"/>
                  </a:lnTo>
                  <a:lnTo>
                    <a:pt x="7596" y="5399"/>
                  </a:lnTo>
                  <a:lnTo>
                    <a:pt x="7847" y="5022"/>
                  </a:lnTo>
                  <a:lnTo>
                    <a:pt x="7910" y="4834"/>
                  </a:lnTo>
                  <a:lnTo>
                    <a:pt x="8014" y="4834"/>
                  </a:lnTo>
                  <a:lnTo>
                    <a:pt x="8077" y="4708"/>
                  </a:lnTo>
                  <a:lnTo>
                    <a:pt x="8077" y="4646"/>
                  </a:lnTo>
                  <a:lnTo>
                    <a:pt x="8182" y="4520"/>
                  </a:lnTo>
                  <a:lnTo>
                    <a:pt x="8266" y="4394"/>
                  </a:lnTo>
                  <a:lnTo>
                    <a:pt x="8391" y="4311"/>
                  </a:lnTo>
                  <a:lnTo>
                    <a:pt x="8433" y="4227"/>
                  </a:lnTo>
                  <a:lnTo>
                    <a:pt x="8538" y="4185"/>
                  </a:lnTo>
                  <a:lnTo>
                    <a:pt x="8579" y="4122"/>
                  </a:lnTo>
                  <a:lnTo>
                    <a:pt x="8621" y="4122"/>
                  </a:lnTo>
                  <a:lnTo>
                    <a:pt x="8789" y="3934"/>
                  </a:lnTo>
                  <a:lnTo>
                    <a:pt x="8810" y="3830"/>
                  </a:lnTo>
                  <a:lnTo>
                    <a:pt x="8893" y="3725"/>
                  </a:lnTo>
                  <a:lnTo>
                    <a:pt x="8935" y="3516"/>
                  </a:lnTo>
                  <a:lnTo>
                    <a:pt x="9019" y="3348"/>
                  </a:lnTo>
                  <a:lnTo>
                    <a:pt x="9040" y="3160"/>
                  </a:lnTo>
                  <a:lnTo>
                    <a:pt x="9123" y="2951"/>
                  </a:lnTo>
                  <a:lnTo>
                    <a:pt x="9103" y="2951"/>
                  </a:lnTo>
                  <a:lnTo>
                    <a:pt x="9165" y="2846"/>
                  </a:lnTo>
                  <a:lnTo>
                    <a:pt x="9165" y="2825"/>
                  </a:lnTo>
                  <a:lnTo>
                    <a:pt x="9061" y="2825"/>
                  </a:lnTo>
                  <a:lnTo>
                    <a:pt x="8935" y="2762"/>
                  </a:lnTo>
                  <a:lnTo>
                    <a:pt x="8830" y="2762"/>
                  </a:lnTo>
                  <a:lnTo>
                    <a:pt x="8768" y="2825"/>
                  </a:lnTo>
                  <a:lnTo>
                    <a:pt x="8768" y="2909"/>
                  </a:lnTo>
                  <a:lnTo>
                    <a:pt x="8726" y="3014"/>
                  </a:lnTo>
                  <a:lnTo>
                    <a:pt x="8663" y="3034"/>
                  </a:lnTo>
                  <a:lnTo>
                    <a:pt x="8454" y="3034"/>
                  </a:lnTo>
                  <a:lnTo>
                    <a:pt x="8266" y="2930"/>
                  </a:lnTo>
                  <a:lnTo>
                    <a:pt x="8182" y="2804"/>
                  </a:lnTo>
                  <a:lnTo>
                    <a:pt x="8140" y="2742"/>
                  </a:lnTo>
                  <a:lnTo>
                    <a:pt x="8098" y="2658"/>
                  </a:lnTo>
                  <a:lnTo>
                    <a:pt x="8161" y="2532"/>
                  </a:lnTo>
                  <a:lnTo>
                    <a:pt x="8286" y="2281"/>
                  </a:lnTo>
                  <a:lnTo>
                    <a:pt x="8307" y="2177"/>
                  </a:lnTo>
                  <a:lnTo>
                    <a:pt x="8412" y="2114"/>
                  </a:lnTo>
                  <a:lnTo>
                    <a:pt x="8579" y="2197"/>
                  </a:lnTo>
                  <a:lnTo>
                    <a:pt x="8663" y="2260"/>
                  </a:lnTo>
                  <a:lnTo>
                    <a:pt x="8768" y="2323"/>
                  </a:lnTo>
                  <a:lnTo>
                    <a:pt x="8768" y="2135"/>
                  </a:lnTo>
                  <a:lnTo>
                    <a:pt x="8768" y="1988"/>
                  </a:lnTo>
                  <a:lnTo>
                    <a:pt x="8810" y="1800"/>
                  </a:lnTo>
                  <a:lnTo>
                    <a:pt x="8810" y="1361"/>
                  </a:lnTo>
                  <a:lnTo>
                    <a:pt x="8789" y="1214"/>
                  </a:lnTo>
                  <a:lnTo>
                    <a:pt x="8747" y="1109"/>
                  </a:lnTo>
                  <a:lnTo>
                    <a:pt x="8747" y="1005"/>
                  </a:lnTo>
                  <a:lnTo>
                    <a:pt x="8747" y="984"/>
                  </a:lnTo>
                  <a:lnTo>
                    <a:pt x="8747" y="733"/>
                  </a:lnTo>
                  <a:lnTo>
                    <a:pt x="8684" y="586"/>
                  </a:lnTo>
                  <a:lnTo>
                    <a:pt x="8642" y="440"/>
                  </a:lnTo>
                  <a:lnTo>
                    <a:pt x="8621" y="273"/>
                  </a:lnTo>
                  <a:lnTo>
                    <a:pt x="8517" y="168"/>
                  </a:lnTo>
                  <a:lnTo>
                    <a:pt x="8328" y="126"/>
                  </a:lnTo>
                  <a:lnTo>
                    <a:pt x="8182" y="147"/>
                  </a:lnTo>
                  <a:lnTo>
                    <a:pt x="8098" y="168"/>
                  </a:lnTo>
                  <a:lnTo>
                    <a:pt x="8056" y="147"/>
                  </a:lnTo>
                  <a:lnTo>
                    <a:pt x="7910" y="105"/>
                  </a:lnTo>
                  <a:lnTo>
                    <a:pt x="7847" y="105"/>
                  </a:lnTo>
                  <a:lnTo>
                    <a:pt x="7784" y="21"/>
                  </a:lnTo>
                  <a:lnTo>
                    <a:pt x="7659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86" name="Google Shape;786;p38"/>
          <p:cNvSpPr/>
          <p:nvPr/>
        </p:nvSpPr>
        <p:spPr>
          <a:xfrm>
            <a:off x="4799062" y="2310382"/>
            <a:ext cx="413345" cy="347496"/>
          </a:xfrm>
          <a:custGeom>
            <a:avLst/>
            <a:gdLst/>
            <a:ahLst/>
            <a:cxnLst/>
            <a:rect l="l" t="t" r="r" b="b"/>
            <a:pathLst>
              <a:path w="7220" h="6069" extrusionOk="0">
                <a:moveTo>
                  <a:pt x="503" y="0"/>
                </a:moveTo>
                <a:lnTo>
                  <a:pt x="210" y="21"/>
                </a:lnTo>
                <a:lnTo>
                  <a:pt x="147" y="21"/>
                </a:lnTo>
                <a:lnTo>
                  <a:pt x="126" y="126"/>
                </a:lnTo>
                <a:lnTo>
                  <a:pt x="84" y="356"/>
                </a:lnTo>
                <a:lnTo>
                  <a:pt x="126" y="523"/>
                </a:lnTo>
                <a:lnTo>
                  <a:pt x="126" y="649"/>
                </a:lnTo>
                <a:lnTo>
                  <a:pt x="42" y="858"/>
                </a:lnTo>
                <a:lnTo>
                  <a:pt x="1" y="1047"/>
                </a:lnTo>
                <a:lnTo>
                  <a:pt x="42" y="1193"/>
                </a:lnTo>
                <a:lnTo>
                  <a:pt x="126" y="1486"/>
                </a:lnTo>
                <a:lnTo>
                  <a:pt x="314" y="6068"/>
                </a:lnTo>
                <a:lnTo>
                  <a:pt x="7219" y="6005"/>
                </a:lnTo>
                <a:lnTo>
                  <a:pt x="7219" y="5985"/>
                </a:lnTo>
                <a:lnTo>
                  <a:pt x="7115" y="5964"/>
                </a:lnTo>
                <a:lnTo>
                  <a:pt x="6989" y="5796"/>
                </a:lnTo>
                <a:lnTo>
                  <a:pt x="6947" y="5754"/>
                </a:lnTo>
                <a:lnTo>
                  <a:pt x="6822" y="5692"/>
                </a:lnTo>
                <a:lnTo>
                  <a:pt x="6738" y="5566"/>
                </a:lnTo>
                <a:lnTo>
                  <a:pt x="6675" y="5587"/>
                </a:lnTo>
                <a:lnTo>
                  <a:pt x="6571" y="5587"/>
                </a:lnTo>
                <a:lnTo>
                  <a:pt x="6403" y="5461"/>
                </a:lnTo>
                <a:lnTo>
                  <a:pt x="6299" y="5169"/>
                </a:lnTo>
                <a:lnTo>
                  <a:pt x="6319" y="5106"/>
                </a:lnTo>
                <a:lnTo>
                  <a:pt x="6319" y="4938"/>
                </a:lnTo>
                <a:lnTo>
                  <a:pt x="6278" y="4855"/>
                </a:lnTo>
                <a:lnTo>
                  <a:pt x="6299" y="4813"/>
                </a:lnTo>
                <a:lnTo>
                  <a:pt x="6319" y="4855"/>
                </a:lnTo>
                <a:lnTo>
                  <a:pt x="6508" y="4855"/>
                </a:lnTo>
                <a:lnTo>
                  <a:pt x="6424" y="4792"/>
                </a:lnTo>
                <a:lnTo>
                  <a:pt x="6382" y="4792"/>
                </a:lnTo>
                <a:lnTo>
                  <a:pt x="6299" y="4624"/>
                </a:lnTo>
                <a:lnTo>
                  <a:pt x="6257" y="4604"/>
                </a:lnTo>
                <a:lnTo>
                  <a:pt x="6257" y="4645"/>
                </a:lnTo>
                <a:lnTo>
                  <a:pt x="6173" y="4583"/>
                </a:lnTo>
                <a:lnTo>
                  <a:pt x="6110" y="4415"/>
                </a:lnTo>
                <a:lnTo>
                  <a:pt x="5901" y="4080"/>
                </a:lnTo>
                <a:lnTo>
                  <a:pt x="5796" y="4018"/>
                </a:lnTo>
                <a:lnTo>
                  <a:pt x="5775" y="3871"/>
                </a:lnTo>
                <a:lnTo>
                  <a:pt x="5420" y="3327"/>
                </a:lnTo>
                <a:lnTo>
                  <a:pt x="5420" y="3223"/>
                </a:lnTo>
                <a:lnTo>
                  <a:pt x="5357" y="3118"/>
                </a:lnTo>
                <a:lnTo>
                  <a:pt x="5336" y="2867"/>
                </a:lnTo>
                <a:lnTo>
                  <a:pt x="5273" y="2825"/>
                </a:lnTo>
                <a:lnTo>
                  <a:pt x="5273" y="2741"/>
                </a:lnTo>
                <a:lnTo>
                  <a:pt x="5064" y="2532"/>
                </a:lnTo>
                <a:lnTo>
                  <a:pt x="5064" y="2448"/>
                </a:lnTo>
                <a:lnTo>
                  <a:pt x="5106" y="2344"/>
                </a:lnTo>
                <a:lnTo>
                  <a:pt x="5043" y="2281"/>
                </a:lnTo>
                <a:lnTo>
                  <a:pt x="4708" y="1988"/>
                </a:lnTo>
                <a:lnTo>
                  <a:pt x="4687" y="1884"/>
                </a:lnTo>
                <a:lnTo>
                  <a:pt x="4478" y="1653"/>
                </a:lnTo>
                <a:lnTo>
                  <a:pt x="4478" y="1507"/>
                </a:lnTo>
                <a:lnTo>
                  <a:pt x="4332" y="1360"/>
                </a:lnTo>
                <a:lnTo>
                  <a:pt x="4374" y="1277"/>
                </a:lnTo>
                <a:lnTo>
                  <a:pt x="4374" y="1193"/>
                </a:lnTo>
                <a:lnTo>
                  <a:pt x="4395" y="1151"/>
                </a:lnTo>
                <a:lnTo>
                  <a:pt x="4395" y="1193"/>
                </a:lnTo>
                <a:lnTo>
                  <a:pt x="4478" y="1193"/>
                </a:lnTo>
                <a:lnTo>
                  <a:pt x="4499" y="1339"/>
                </a:lnTo>
                <a:lnTo>
                  <a:pt x="4541" y="1402"/>
                </a:lnTo>
                <a:lnTo>
                  <a:pt x="4583" y="1465"/>
                </a:lnTo>
                <a:lnTo>
                  <a:pt x="4792" y="1674"/>
                </a:lnTo>
                <a:lnTo>
                  <a:pt x="4792" y="1779"/>
                </a:lnTo>
                <a:lnTo>
                  <a:pt x="4834" y="1884"/>
                </a:lnTo>
                <a:lnTo>
                  <a:pt x="5001" y="1967"/>
                </a:lnTo>
                <a:lnTo>
                  <a:pt x="5022" y="2072"/>
                </a:lnTo>
                <a:lnTo>
                  <a:pt x="5315" y="2344"/>
                </a:lnTo>
                <a:lnTo>
                  <a:pt x="5462" y="2428"/>
                </a:lnTo>
                <a:lnTo>
                  <a:pt x="5462" y="2490"/>
                </a:lnTo>
                <a:lnTo>
                  <a:pt x="5483" y="2407"/>
                </a:lnTo>
                <a:lnTo>
                  <a:pt x="5566" y="2323"/>
                </a:lnTo>
                <a:lnTo>
                  <a:pt x="5629" y="2114"/>
                </a:lnTo>
                <a:lnTo>
                  <a:pt x="5566" y="2072"/>
                </a:lnTo>
                <a:lnTo>
                  <a:pt x="5650" y="1904"/>
                </a:lnTo>
                <a:lnTo>
                  <a:pt x="5650" y="1779"/>
                </a:lnTo>
                <a:lnTo>
                  <a:pt x="5734" y="1465"/>
                </a:lnTo>
                <a:lnTo>
                  <a:pt x="5755" y="1444"/>
                </a:lnTo>
                <a:lnTo>
                  <a:pt x="5671" y="1235"/>
                </a:lnTo>
                <a:lnTo>
                  <a:pt x="5734" y="1088"/>
                </a:lnTo>
                <a:lnTo>
                  <a:pt x="5587" y="775"/>
                </a:lnTo>
                <a:lnTo>
                  <a:pt x="5441" y="544"/>
                </a:lnTo>
                <a:lnTo>
                  <a:pt x="5378" y="335"/>
                </a:lnTo>
                <a:lnTo>
                  <a:pt x="5273" y="147"/>
                </a:lnTo>
                <a:lnTo>
                  <a:pt x="5211" y="126"/>
                </a:lnTo>
                <a:lnTo>
                  <a:pt x="5127" y="231"/>
                </a:lnTo>
                <a:lnTo>
                  <a:pt x="4959" y="293"/>
                </a:lnTo>
                <a:lnTo>
                  <a:pt x="4604" y="231"/>
                </a:lnTo>
                <a:lnTo>
                  <a:pt x="4311" y="314"/>
                </a:lnTo>
                <a:lnTo>
                  <a:pt x="4102" y="147"/>
                </a:lnTo>
                <a:lnTo>
                  <a:pt x="4081" y="251"/>
                </a:lnTo>
                <a:lnTo>
                  <a:pt x="4164" y="398"/>
                </a:lnTo>
                <a:lnTo>
                  <a:pt x="4164" y="461"/>
                </a:lnTo>
                <a:lnTo>
                  <a:pt x="4081" y="335"/>
                </a:lnTo>
                <a:lnTo>
                  <a:pt x="3976" y="293"/>
                </a:lnTo>
                <a:lnTo>
                  <a:pt x="3955" y="189"/>
                </a:lnTo>
                <a:lnTo>
                  <a:pt x="3997" y="147"/>
                </a:lnTo>
                <a:lnTo>
                  <a:pt x="3955" y="105"/>
                </a:lnTo>
                <a:lnTo>
                  <a:pt x="3850" y="105"/>
                </a:lnTo>
                <a:lnTo>
                  <a:pt x="3746" y="84"/>
                </a:lnTo>
                <a:lnTo>
                  <a:pt x="3537" y="21"/>
                </a:lnTo>
                <a:lnTo>
                  <a:pt x="3495" y="42"/>
                </a:lnTo>
                <a:lnTo>
                  <a:pt x="3578" y="84"/>
                </a:lnTo>
                <a:lnTo>
                  <a:pt x="3599" y="105"/>
                </a:lnTo>
                <a:lnTo>
                  <a:pt x="3495" y="126"/>
                </a:lnTo>
                <a:lnTo>
                  <a:pt x="3390" y="105"/>
                </a:lnTo>
                <a:lnTo>
                  <a:pt x="3265" y="147"/>
                </a:lnTo>
                <a:lnTo>
                  <a:pt x="3223" y="126"/>
                </a:lnTo>
                <a:lnTo>
                  <a:pt x="3223" y="105"/>
                </a:lnTo>
                <a:lnTo>
                  <a:pt x="3348" y="84"/>
                </a:lnTo>
                <a:lnTo>
                  <a:pt x="3432" y="42"/>
                </a:lnTo>
                <a:lnTo>
                  <a:pt x="3327" y="42"/>
                </a:lnTo>
                <a:lnTo>
                  <a:pt x="3139" y="84"/>
                </a:lnTo>
                <a:lnTo>
                  <a:pt x="3076" y="126"/>
                </a:lnTo>
                <a:lnTo>
                  <a:pt x="2930" y="210"/>
                </a:lnTo>
                <a:lnTo>
                  <a:pt x="2846" y="231"/>
                </a:lnTo>
                <a:lnTo>
                  <a:pt x="2700" y="293"/>
                </a:lnTo>
                <a:lnTo>
                  <a:pt x="2595" y="419"/>
                </a:lnTo>
                <a:lnTo>
                  <a:pt x="2553" y="461"/>
                </a:lnTo>
                <a:lnTo>
                  <a:pt x="2386" y="461"/>
                </a:lnTo>
                <a:lnTo>
                  <a:pt x="2177" y="335"/>
                </a:lnTo>
                <a:lnTo>
                  <a:pt x="2009" y="314"/>
                </a:lnTo>
                <a:lnTo>
                  <a:pt x="1821" y="335"/>
                </a:lnTo>
                <a:lnTo>
                  <a:pt x="1674" y="231"/>
                </a:lnTo>
                <a:lnTo>
                  <a:pt x="1591" y="231"/>
                </a:lnTo>
                <a:lnTo>
                  <a:pt x="1507" y="251"/>
                </a:lnTo>
                <a:lnTo>
                  <a:pt x="1361" y="147"/>
                </a:lnTo>
                <a:lnTo>
                  <a:pt x="1172" y="105"/>
                </a:lnTo>
                <a:lnTo>
                  <a:pt x="733" y="84"/>
                </a:lnTo>
                <a:lnTo>
                  <a:pt x="503" y="0"/>
                </a:lnTo>
                <a:close/>
              </a:path>
            </a:pathLst>
          </a:cu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7" name="Google Shape;787;p38"/>
          <p:cNvSpPr/>
          <p:nvPr/>
        </p:nvSpPr>
        <p:spPr>
          <a:xfrm>
            <a:off x="5098542" y="2897388"/>
            <a:ext cx="503170" cy="382251"/>
          </a:xfrm>
          <a:custGeom>
            <a:avLst/>
            <a:gdLst/>
            <a:ahLst/>
            <a:cxnLst/>
            <a:rect l="l" t="t" r="r" b="b"/>
            <a:pathLst>
              <a:path w="8789" h="6676" extrusionOk="0">
                <a:moveTo>
                  <a:pt x="2511" y="1"/>
                </a:moveTo>
                <a:lnTo>
                  <a:pt x="2344" y="336"/>
                </a:lnTo>
                <a:lnTo>
                  <a:pt x="2239" y="336"/>
                </a:lnTo>
                <a:lnTo>
                  <a:pt x="2218" y="419"/>
                </a:lnTo>
                <a:lnTo>
                  <a:pt x="2093" y="398"/>
                </a:lnTo>
                <a:lnTo>
                  <a:pt x="2009" y="357"/>
                </a:lnTo>
                <a:lnTo>
                  <a:pt x="1988" y="419"/>
                </a:lnTo>
                <a:lnTo>
                  <a:pt x="1905" y="566"/>
                </a:lnTo>
                <a:lnTo>
                  <a:pt x="1905" y="775"/>
                </a:lnTo>
                <a:lnTo>
                  <a:pt x="1758" y="1047"/>
                </a:lnTo>
                <a:lnTo>
                  <a:pt x="1695" y="1235"/>
                </a:lnTo>
                <a:lnTo>
                  <a:pt x="1653" y="1235"/>
                </a:lnTo>
                <a:lnTo>
                  <a:pt x="1549" y="1256"/>
                </a:lnTo>
                <a:lnTo>
                  <a:pt x="1507" y="1361"/>
                </a:lnTo>
                <a:lnTo>
                  <a:pt x="1381" y="1570"/>
                </a:lnTo>
                <a:lnTo>
                  <a:pt x="1381" y="1675"/>
                </a:lnTo>
                <a:lnTo>
                  <a:pt x="1193" y="1779"/>
                </a:lnTo>
                <a:lnTo>
                  <a:pt x="1151" y="1968"/>
                </a:lnTo>
                <a:lnTo>
                  <a:pt x="1026" y="2407"/>
                </a:lnTo>
                <a:lnTo>
                  <a:pt x="963" y="2386"/>
                </a:lnTo>
                <a:lnTo>
                  <a:pt x="921" y="2386"/>
                </a:lnTo>
                <a:lnTo>
                  <a:pt x="879" y="2449"/>
                </a:lnTo>
                <a:lnTo>
                  <a:pt x="775" y="2616"/>
                </a:lnTo>
                <a:lnTo>
                  <a:pt x="733" y="2721"/>
                </a:lnTo>
                <a:lnTo>
                  <a:pt x="775" y="2805"/>
                </a:lnTo>
                <a:lnTo>
                  <a:pt x="775" y="2930"/>
                </a:lnTo>
                <a:lnTo>
                  <a:pt x="670" y="3056"/>
                </a:lnTo>
                <a:lnTo>
                  <a:pt x="628" y="3223"/>
                </a:lnTo>
                <a:lnTo>
                  <a:pt x="649" y="3453"/>
                </a:lnTo>
                <a:lnTo>
                  <a:pt x="628" y="3704"/>
                </a:lnTo>
                <a:lnTo>
                  <a:pt x="544" y="3788"/>
                </a:lnTo>
                <a:lnTo>
                  <a:pt x="524" y="3851"/>
                </a:lnTo>
                <a:lnTo>
                  <a:pt x="440" y="3851"/>
                </a:lnTo>
                <a:lnTo>
                  <a:pt x="398" y="3788"/>
                </a:lnTo>
                <a:lnTo>
                  <a:pt x="293" y="3809"/>
                </a:lnTo>
                <a:lnTo>
                  <a:pt x="147" y="3788"/>
                </a:lnTo>
                <a:lnTo>
                  <a:pt x="147" y="3914"/>
                </a:lnTo>
                <a:lnTo>
                  <a:pt x="84" y="3956"/>
                </a:lnTo>
                <a:lnTo>
                  <a:pt x="0" y="4081"/>
                </a:lnTo>
                <a:lnTo>
                  <a:pt x="42" y="4165"/>
                </a:lnTo>
                <a:lnTo>
                  <a:pt x="126" y="4186"/>
                </a:lnTo>
                <a:lnTo>
                  <a:pt x="398" y="4186"/>
                </a:lnTo>
                <a:lnTo>
                  <a:pt x="440" y="4269"/>
                </a:lnTo>
                <a:lnTo>
                  <a:pt x="544" y="4374"/>
                </a:lnTo>
                <a:lnTo>
                  <a:pt x="565" y="4437"/>
                </a:lnTo>
                <a:lnTo>
                  <a:pt x="607" y="4479"/>
                </a:lnTo>
                <a:lnTo>
                  <a:pt x="712" y="4646"/>
                </a:lnTo>
                <a:lnTo>
                  <a:pt x="816" y="4709"/>
                </a:lnTo>
                <a:lnTo>
                  <a:pt x="816" y="4751"/>
                </a:lnTo>
                <a:lnTo>
                  <a:pt x="858" y="4813"/>
                </a:lnTo>
                <a:lnTo>
                  <a:pt x="963" y="4813"/>
                </a:lnTo>
                <a:lnTo>
                  <a:pt x="1047" y="4897"/>
                </a:lnTo>
                <a:lnTo>
                  <a:pt x="1088" y="5002"/>
                </a:lnTo>
                <a:lnTo>
                  <a:pt x="1172" y="5106"/>
                </a:lnTo>
                <a:lnTo>
                  <a:pt x="1193" y="5316"/>
                </a:lnTo>
                <a:lnTo>
                  <a:pt x="1256" y="5357"/>
                </a:lnTo>
                <a:lnTo>
                  <a:pt x="1298" y="5567"/>
                </a:lnTo>
                <a:lnTo>
                  <a:pt x="1340" y="5525"/>
                </a:lnTo>
                <a:lnTo>
                  <a:pt x="1402" y="5629"/>
                </a:lnTo>
                <a:lnTo>
                  <a:pt x="1507" y="5588"/>
                </a:lnTo>
                <a:lnTo>
                  <a:pt x="1612" y="5629"/>
                </a:lnTo>
                <a:lnTo>
                  <a:pt x="1612" y="5964"/>
                </a:lnTo>
                <a:lnTo>
                  <a:pt x="1695" y="6069"/>
                </a:lnTo>
                <a:lnTo>
                  <a:pt x="1821" y="6090"/>
                </a:lnTo>
                <a:lnTo>
                  <a:pt x="1967" y="6048"/>
                </a:lnTo>
                <a:lnTo>
                  <a:pt x="2093" y="6090"/>
                </a:lnTo>
                <a:lnTo>
                  <a:pt x="2386" y="6069"/>
                </a:lnTo>
                <a:lnTo>
                  <a:pt x="2490" y="6152"/>
                </a:lnTo>
                <a:lnTo>
                  <a:pt x="2721" y="6383"/>
                </a:lnTo>
                <a:lnTo>
                  <a:pt x="2867" y="6466"/>
                </a:lnTo>
                <a:lnTo>
                  <a:pt x="2951" y="6571"/>
                </a:lnTo>
                <a:lnTo>
                  <a:pt x="3055" y="6613"/>
                </a:lnTo>
                <a:lnTo>
                  <a:pt x="3244" y="6613"/>
                </a:lnTo>
                <a:lnTo>
                  <a:pt x="3369" y="6676"/>
                </a:lnTo>
                <a:lnTo>
                  <a:pt x="3537" y="6634"/>
                </a:lnTo>
                <a:lnTo>
                  <a:pt x="3641" y="6676"/>
                </a:lnTo>
                <a:lnTo>
                  <a:pt x="3850" y="6676"/>
                </a:lnTo>
                <a:lnTo>
                  <a:pt x="3997" y="6424"/>
                </a:lnTo>
                <a:lnTo>
                  <a:pt x="4060" y="6362"/>
                </a:lnTo>
                <a:lnTo>
                  <a:pt x="4164" y="6299"/>
                </a:lnTo>
                <a:lnTo>
                  <a:pt x="4269" y="6299"/>
                </a:lnTo>
                <a:lnTo>
                  <a:pt x="4311" y="6278"/>
                </a:lnTo>
                <a:lnTo>
                  <a:pt x="4583" y="6257"/>
                </a:lnTo>
                <a:lnTo>
                  <a:pt x="4645" y="6278"/>
                </a:lnTo>
                <a:lnTo>
                  <a:pt x="4729" y="6404"/>
                </a:lnTo>
                <a:lnTo>
                  <a:pt x="4834" y="6466"/>
                </a:lnTo>
                <a:lnTo>
                  <a:pt x="5043" y="6424"/>
                </a:lnTo>
                <a:lnTo>
                  <a:pt x="5210" y="6424"/>
                </a:lnTo>
                <a:lnTo>
                  <a:pt x="5252" y="6320"/>
                </a:lnTo>
                <a:lnTo>
                  <a:pt x="5441" y="6257"/>
                </a:lnTo>
                <a:lnTo>
                  <a:pt x="5629" y="6215"/>
                </a:lnTo>
                <a:lnTo>
                  <a:pt x="5775" y="6152"/>
                </a:lnTo>
                <a:lnTo>
                  <a:pt x="5880" y="6069"/>
                </a:lnTo>
                <a:lnTo>
                  <a:pt x="5943" y="5964"/>
                </a:lnTo>
                <a:lnTo>
                  <a:pt x="6068" y="5880"/>
                </a:lnTo>
                <a:lnTo>
                  <a:pt x="6173" y="5880"/>
                </a:lnTo>
                <a:lnTo>
                  <a:pt x="6278" y="5797"/>
                </a:lnTo>
                <a:lnTo>
                  <a:pt x="7010" y="5797"/>
                </a:lnTo>
                <a:lnTo>
                  <a:pt x="8788" y="4018"/>
                </a:lnTo>
                <a:lnTo>
                  <a:pt x="8056" y="4018"/>
                </a:lnTo>
                <a:lnTo>
                  <a:pt x="6361" y="3495"/>
                </a:lnTo>
                <a:lnTo>
                  <a:pt x="6215" y="3370"/>
                </a:lnTo>
                <a:lnTo>
                  <a:pt x="6006" y="3349"/>
                </a:lnTo>
                <a:lnTo>
                  <a:pt x="5943" y="3160"/>
                </a:lnTo>
                <a:lnTo>
                  <a:pt x="5964" y="3014"/>
                </a:lnTo>
                <a:lnTo>
                  <a:pt x="5796" y="2930"/>
                </a:lnTo>
                <a:lnTo>
                  <a:pt x="5692" y="2616"/>
                </a:lnTo>
                <a:lnTo>
                  <a:pt x="5650" y="2386"/>
                </a:lnTo>
                <a:lnTo>
                  <a:pt x="5692" y="2323"/>
                </a:lnTo>
                <a:lnTo>
                  <a:pt x="5587" y="2282"/>
                </a:lnTo>
                <a:lnTo>
                  <a:pt x="5441" y="2303"/>
                </a:lnTo>
                <a:lnTo>
                  <a:pt x="5315" y="2386"/>
                </a:lnTo>
                <a:lnTo>
                  <a:pt x="5106" y="2386"/>
                </a:lnTo>
                <a:lnTo>
                  <a:pt x="5022" y="2323"/>
                </a:lnTo>
                <a:lnTo>
                  <a:pt x="5127" y="2198"/>
                </a:lnTo>
                <a:lnTo>
                  <a:pt x="5127" y="2093"/>
                </a:lnTo>
                <a:lnTo>
                  <a:pt x="5169" y="1989"/>
                </a:lnTo>
                <a:lnTo>
                  <a:pt x="5169" y="1821"/>
                </a:lnTo>
                <a:lnTo>
                  <a:pt x="5210" y="1717"/>
                </a:lnTo>
                <a:lnTo>
                  <a:pt x="5252" y="1591"/>
                </a:lnTo>
                <a:lnTo>
                  <a:pt x="5357" y="1570"/>
                </a:lnTo>
                <a:lnTo>
                  <a:pt x="5210" y="1361"/>
                </a:lnTo>
                <a:lnTo>
                  <a:pt x="5127" y="1361"/>
                </a:lnTo>
                <a:lnTo>
                  <a:pt x="5106" y="1277"/>
                </a:lnTo>
                <a:lnTo>
                  <a:pt x="5064" y="1173"/>
                </a:lnTo>
                <a:lnTo>
                  <a:pt x="4959" y="1026"/>
                </a:lnTo>
                <a:lnTo>
                  <a:pt x="4855" y="984"/>
                </a:lnTo>
                <a:lnTo>
                  <a:pt x="4687" y="838"/>
                </a:lnTo>
                <a:lnTo>
                  <a:pt x="4541" y="733"/>
                </a:lnTo>
                <a:lnTo>
                  <a:pt x="4520" y="671"/>
                </a:lnTo>
                <a:lnTo>
                  <a:pt x="4415" y="671"/>
                </a:lnTo>
                <a:lnTo>
                  <a:pt x="4394" y="629"/>
                </a:lnTo>
                <a:lnTo>
                  <a:pt x="4227" y="629"/>
                </a:lnTo>
                <a:lnTo>
                  <a:pt x="4185" y="524"/>
                </a:lnTo>
                <a:lnTo>
                  <a:pt x="3976" y="336"/>
                </a:lnTo>
                <a:lnTo>
                  <a:pt x="3871" y="315"/>
                </a:lnTo>
                <a:lnTo>
                  <a:pt x="3788" y="231"/>
                </a:lnTo>
                <a:lnTo>
                  <a:pt x="3662" y="210"/>
                </a:lnTo>
                <a:lnTo>
                  <a:pt x="3578" y="231"/>
                </a:lnTo>
                <a:lnTo>
                  <a:pt x="3557" y="252"/>
                </a:lnTo>
                <a:lnTo>
                  <a:pt x="3369" y="106"/>
                </a:lnTo>
                <a:lnTo>
                  <a:pt x="3265" y="106"/>
                </a:lnTo>
                <a:lnTo>
                  <a:pt x="3223" y="147"/>
                </a:lnTo>
                <a:lnTo>
                  <a:pt x="3139" y="85"/>
                </a:lnTo>
                <a:lnTo>
                  <a:pt x="3034" y="106"/>
                </a:lnTo>
                <a:lnTo>
                  <a:pt x="2930" y="189"/>
                </a:lnTo>
                <a:lnTo>
                  <a:pt x="2825" y="189"/>
                </a:lnTo>
                <a:lnTo>
                  <a:pt x="2595" y="106"/>
                </a:lnTo>
                <a:lnTo>
                  <a:pt x="2553" y="43"/>
                </a:lnTo>
                <a:lnTo>
                  <a:pt x="2511" y="1"/>
                </a:lnTo>
                <a:close/>
              </a:path>
            </a:pathLst>
          </a:cu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8" name="Google Shape;788;p38"/>
          <p:cNvSpPr/>
          <p:nvPr/>
        </p:nvSpPr>
        <p:spPr>
          <a:xfrm>
            <a:off x="5206346" y="2790774"/>
            <a:ext cx="221672" cy="196565"/>
          </a:xfrm>
          <a:custGeom>
            <a:avLst/>
            <a:gdLst/>
            <a:ahLst/>
            <a:cxnLst/>
            <a:rect l="l" t="t" r="r" b="b"/>
            <a:pathLst>
              <a:path w="3872" h="3433" extrusionOk="0">
                <a:moveTo>
                  <a:pt x="1151" y="1"/>
                </a:moveTo>
                <a:lnTo>
                  <a:pt x="1068" y="105"/>
                </a:lnTo>
                <a:lnTo>
                  <a:pt x="963" y="168"/>
                </a:lnTo>
                <a:lnTo>
                  <a:pt x="858" y="189"/>
                </a:lnTo>
                <a:lnTo>
                  <a:pt x="838" y="273"/>
                </a:lnTo>
                <a:lnTo>
                  <a:pt x="712" y="273"/>
                </a:lnTo>
                <a:lnTo>
                  <a:pt x="628" y="315"/>
                </a:lnTo>
                <a:lnTo>
                  <a:pt x="524" y="336"/>
                </a:lnTo>
                <a:lnTo>
                  <a:pt x="524" y="398"/>
                </a:lnTo>
                <a:lnTo>
                  <a:pt x="524" y="440"/>
                </a:lnTo>
                <a:lnTo>
                  <a:pt x="524" y="524"/>
                </a:lnTo>
                <a:lnTo>
                  <a:pt x="356" y="524"/>
                </a:lnTo>
                <a:lnTo>
                  <a:pt x="314" y="545"/>
                </a:lnTo>
                <a:lnTo>
                  <a:pt x="314" y="691"/>
                </a:lnTo>
                <a:lnTo>
                  <a:pt x="231" y="817"/>
                </a:lnTo>
                <a:lnTo>
                  <a:pt x="294" y="838"/>
                </a:lnTo>
                <a:lnTo>
                  <a:pt x="335" y="900"/>
                </a:lnTo>
                <a:lnTo>
                  <a:pt x="294" y="942"/>
                </a:lnTo>
                <a:lnTo>
                  <a:pt x="231" y="1131"/>
                </a:lnTo>
                <a:lnTo>
                  <a:pt x="189" y="1424"/>
                </a:lnTo>
                <a:lnTo>
                  <a:pt x="84" y="1549"/>
                </a:lnTo>
                <a:lnTo>
                  <a:pt x="84" y="1654"/>
                </a:lnTo>
                <a:lnTo>
                  <a:pt x="22" y="1737"/>
                </a:lnTo>
                <a:lnTo>
                  <a:pt x="1" y="1863"/>
                </a:lnTo>
                <a:lnTo>
                  <a:pt x="84" y="2093"/>
                </a:lnTo>
                <a:lnTo>
                  <a:pt x="105" y="2219"/>
                </a:lnTo>
                <a:lnTo>
                  <a:pt x="126" y="2219"/>
                </a:lnTo>
                <a:lnTo>
                  <a:pt x="210" y="2260"/>
                </a:lnTo>
                <a:lnTo>
                  <a:pt x="335" y="2281"/>
                </a:lnTo>
                <a:lnTo>
                  <a:pt x="356" y="2198"/>
                </a:lnTo>
                <a:lnTo>
                  <a:pt x="461" y="2198"/>
                </a:lnTo>
                <a:lnTo>
                  <a:pt x="628" y="1863"/>
                </a:lnTo>
                <a:lnTo>
                  <a:pt x="670" y="1905"/>
                </a:lnTo>
                <a:lnTo>
                  <a:pt x="712" y="1968"/>
                </a:lnTo>
                <a:lnTo>
                  <a:pt x="942" y="2051"/>
                </a:lnTo>
                <a:lnTo>
                  <a:pt x="1047" y="2051"/>
                </a:lnTo>
                <a:lnTo>
                  <a:pt x="1151" y="1968"/>
                </a:lnTo>
                <a:lnTo>
                  <a:pt x="1256" y="1947"/>
                </a:lnTo>
                <a:lnTo>
                  <a:pt x="1340" y="2009"/>
                </a:lnTo>
                <a:lnTo>
                  <a:pt x="1382" y="1968"/>
                </a:lnTo>
                <a:lnTo>
                  <a:pt x="1486" y="1968"/>
                </a:lnTo>
                <a:lnTo>
                  <a:pt x="1674" y="2114"/>
                </a:lnTo>
                <a:lnTo>
                  <a:pt x="1695" y="2093"/>
                </a:lnTo>
                <a:lnTo>
                  <a:pt x="1779" y="2072"/>
                </a:lnTo>
                <a:lnTo>
                  <a:pt x="1905" y="2093"/>
                </a:lnTo>
                <a:lnTo>
                  <a:pt x="1988" y="2177"/>
                </a:lnTo>
                <a:lnTo>
                  <a:pt x="2093" y="2198"/>
                </a:lnTo>
                <a:lnTo>
                  <a:pt x="2302" y="2386"/>
                </a:lnTo>
                <a:lnTo>
                  <a:pt x="2344" y="2491"/>
                </a:lnTo>
                <a:lnTo>
                  <a:pt x="2511" y="2491"/>
                </a:lnTo>
                <a:lnTo>
                  <a:pt x="2532" y="2533"/>
                </a:lnTo>
                <a:lnTo>
                  <a:pt x="2637" y="2533"/>
                </a:lnTo>
                <a:lnTo>
                  <a:pt x="2658" y="2595"/>
                </a:lnTo>
                <a:lnTo>
                  <a:pt x="2804" y="2700"/>
                </a:lnTo>
                <a:lnTo>
                  <a:pt x="2972" y="2846"/>
                </a:lnTo>
                <a:lnTo>
                  <a:pt x="3076" y="2888"/>
                </a:lnTo>
                <a:lnTo>
                  <a:pt x="3181" y="3035"/>
                </a:lnTo>
                <a:lnTo>
                  <a:pt x="3223" y="3139"/>
                </a:lnTo>
                <a:lnTo>
                  <a:pt x="3244" y="3223"/>
                </a:lnTo>
                <a:lnTo>
                  <a:pt x="3327" y="3223"/>
                </a:lnTo>
                <a:lnTo>
                  <a:pt x="3474" y="3432"/>
                </a:lnTo>
                <a:lnTo>
                  <a:pt x="3599" y="3369"/>
                </a:lnTo>
                <a:lnTo>
                  <a:pt x="3662" y="3328"/>
                </a:lnTo>
                <a:lnTo>
                  <a:pt x="3746" y="3307"/>
                </a:lnTo>
                <a:lnTo>
                  <a:pt x="3871" y="3202"/>
                </a:lnTo>
                <a:lnTo>
                  <a:pt x="3809" y="3160"/>
                </a:lnTo>
                <a:lnTo>
                  <a:pt x="3809" y="3139"/>
                </a:lnTo>
                <a:lnTo>
                  <a:pt x="3767" y="3202"/>
                </a:lnTo>
                <a:lnTo>
                  <a:pt x="3683" y="3139"/>
                </a:lnTo>
                <a:lnTo>
                  <a:pt x="3641" y="3139"/>
                </a:lnTo>
                <a:lnTo>
                  <a:pt x="3579" y="3035"/>
                </a:lnTo>
                <a:lnTo>
                  <a:pt x="3599" y="3014"/>
                </a:lnTo>
                <a:lnTo>
                  <a:pt x="3537" y="2909"/>
                </a:lnTo>
                <a:lnTo>
                  <a:pt x="3453" y="2888"/>
                </a:lnTo>
                <a:lnTo>
                  <a:pt x="3348" y="2637"/>
                </a:lnTo>
                <a:lnTo>
                  <a:pt x="3327" y="2595"/>
                </a:lnTo>
                <a:lnTo>
                  <a:pt x="3327" y="2616"/>
                </a:lnTo>
                <a:lnTo>
                  <a:pt x="3265" y="2616"/>
                </a:lnTo>
                <a:lnTo>
                  <a:pt x="3181" y="2512"/>
                </a:lnTo>
                <a:lnTo>
                  <a:pt x="3055" y="2470"/>
                </a:lnTo>
                <a:lnTo>
                  <a:pt x="2972" y="2323"/>
                </a:lnTo>
                <a:lnTo>
                  <a:pt x="2804" y="2093"/>
                </a:lnTo>
                <a:lnTo>
                  <a:pt x="2742" y="2051"/>
                </a:lnTo>
                <a:lnTo>
                  <a:pt x="2595" y="2009"/>
                </a:lnTo>
                <a:lnTo>
                  <a:pt x="2532" y="1947"/>
                </a:lnTo>
                <a:lnTo>
                  <a:pt x="2428" y="1800"/>
                </a:lnTo>
                <a:lnTo>
                  <a:pt x="2344" y="1842"/>
                </a:lnTo>
                <a:lnTo>
                  <a:pt x="2218" y="1842"/>
                </a:lnTo>
                <a:lnTo>
                  <a:pt x="2177" y="1863"/>
                </a:lnTo>
                <a:lnTo>
                  <a:pt x="2114" y="1800"/>
                </a:lnTo>
                <a:lnTo>
                  <a:pt x="2009" y="1654"/>
                </a:lnTo>
                <a:lnTo>
                  <a:pt x="2072" y="1633"/>
                </a:lnTo>
                <a:lnTo>
                  <a:pt x="1967" y="1465"/>
                </a:lnTo>
                <a:lnTo>
                  <a:pt x="1905" y="1486"/>
                </a:lnTo>
                <a:lnTo>
                  <a:pt x="1905" y="1591"/>
                </a:lnTo>
                <a:lnTo>
                  <a:pt x="1926" y="1591"/>
                </a:lnTo>
                <a:lnTo>
                  <a:pt x="1926" y="1758"/>
                </a:lnTo>
                <a:lnTo>
                  <a:pt x="1821" y="1737"/>
                </a:lnTo>
                <a:lnTo>
                  <a:pt x="1800" y="1549"/>
                </a:lnTo>
                <a:lnTo>
                  <a:pt x="1758" y="1444"/>
                </a:lnTo>
                <a:lnTo>
                  <a:pt x="1674" y="1424"/>
                </a:lnTo>
                <a:lnTo>
                  <a:pt x="1674" y="1361"/>
                </a:lnTo>
                <a:lnTo>
                  <a:pt x="1654" y="1214"/>
                </a:lnTo>
                <a:lnTo>
                  <a:pt x="1591" y="1172"/>
                </a:lnTo>
                <a:lnTo>
                  <a:pt x="1507" y="754"/>
                </a:lnTo>
                <a:lnTo>
                  <a:pt x="1277" y="126"/>
                </a:lnTo>
                <a:lnTo>
                  <a:pt x="1151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9" name="Google Shape;789;p38"/>
          <p:cNvSpPr/>
          <p:nvPr/>
        </p:nvSpPr>
        <p:spPr>
          <a:xfrm>
            <a:off x="4726009" y="2654214"/>
            <a:ext cx="546279" cy="626626"/>
          </a:xfrm>
          <a:custGeom>
            <a:avLst/>
            <a:gdLst/>
            <a:ahLst/>
            <a:cxnLst/>
            <a:rect l="l" t="t" r="r" b="b"/>
            <a:pathLst>
              <a:path w="9542" h="10944" extrusionOk="0">
                <a:moveTo>
                  <a:pt x="8495" y="0"/>
                </a:moveTo>
                <a:lnTo>
                  <a:pt x="1590" y="63"/>
                </a:lnTo>
                <a:lnTo>
                  <a:pt x="1632" y="1193"/>
                </a:lnTo>
                <a:lnTo>
                  <a:pt x="1088" y="1235"/>
                </a:lnTo>
                <a:lnTo>
                  <a:pt x="1088" y="1444"/>
                </a:lnTo>
                <a:lnTo>
                  <a:pt x="1151" y="3725"/>
                </a:lnTo>
                <a:lnTo>
                  <a:pt x="1046" y="3746"/>
                </a:lnTo>
                <a:lnTo>
                  <a:pt x="942" y="3829"/>
                </a:lnTo>
                <a:lnTo>
                  <a:pt x="837" y="3767"/>
                </a:lnTo>
                <a:lnTo>
                  <a:pt x="691" y="3767"/>
                </a:lnTo>
                <a:lnTo>
                  <a:pt x="586" y="3850"/>
                </a:lnTo>
                <a:lnTo>
                  <a:pt x="586" y="3976"/>
                </a:lnTo>
                <a:lnTo>
                  <a:pt x="649" y="4060"/>
                </a:lnTo>
                <a:lnTo>
                  <a:pt x="586" y="4185"/>
                </a:lnTo>
                <a:lnTo>
                  <a:pt x="377" y="4457"/>
                </a:lnTo>
                <a:lnTo>
                  <a:pt x="335" y="4457"/>
                </a:lnTo>
                <a:lnTo>
                  <a:pt x="230" y="4541"/>
                </a:lnTo>
                <a:lnTo>
                  <a:pt x="251" y="4645"/>
                </a:lnTo>
                <a:lnTo>
                  <a:pt x="314" y="4687"/>
                </a:lnTo>
                <a:lnTo>
                  <a:pt x="251" y="4813"/>
                </a:lnTo>
                <a:lnTo>
                  <a:pt x="126" y="4897"/>
                </a:lnTo>
                <a:lnTo>
                  <a:pt x="105" y="4980"/>
                </a:lnTo>
                <a:lnTo>
                  <a:pt x="209" y="5022"/>
                </a:lnTo>
                <a:lnTo>
                  <a:pt x="230" y="5127"/>
                </a:lnTo>
                <a:lnTo>
                  <a:pt x="168" y="5231"/>
                </a:lnTo>
                <a:lnTo>
                  <a:pt x="0" y="5420"/>
                </a:lnTo>
                <a:lnTo>
                  <a:pt x="0" y="5545"/>
                </a:lnTo>
                <a:lnTo>
                  <a:pt x="63" y="5629"/>
                </a:lnTo>
                <a:lnTo>
                  <a:pt x="209" y="5524"/>
                </a:lnTo>
                <a:lnTo>
                  <a:pt x="251" y="5545"/>
                </a:lnTo>
                <a:lnTo>
                  <a:pt x="251" y="5629"/>
                </a:lnTo>
                <a:lnTo>
                  <a:pt x="209" y="5692"/>
                </a:lnTo>
                <a:lnTo>
                  <a:pt x="272" y="5734"/>
                </a:lnTo>
                <a:lnTo>
                  <a:pt x="230" y="5817"/>
                </a:lnTo>
                <a:lnTo>
                  <a:pt x="272" y="5922"/>
                </a:lnTo>
                <a:lnTo>
                  <a:pt x="272" y="6047"/>
                </a:lnTo>
                <a:lnTo>
                  <a:pt x="314" y="6152"/>
                </a:lnTo>
                <a:lnTo>
                  <a:pt x="544" y="6236"/>
                </a:lnTo>
                <a:lnTo>
                  <a:pt x="586" y="6319"/>
                </a:lnTo>
                <a:lnTo>
                  <a:pt x="544" y="6382"/>
                </a:lnTo>
                <a:lnTo>
                  <a:pt x="544" y="6466"/>
                </a:lnTo>
                <a:lnTo>
                  <a:pt x="523" y="6487"/>
                </a:lnTo>
                <a:lnTo>
                  <a:pt x="586" y="6570"/>
                </a:lnTo>
                <a:lnTo>
                  <a:pt x="586" y="6654"/>
                </a:lnTo>
                <a:lnTo>
                  <a:pt x="544" y="6675"/>
                </a:lnTo>
                <a:lnTo>
                  <a:pt x="670" y="6780"/>
                </a:lnTo>
                <a:lnTo>
                  <a:pt x="691" y="6863"/>
                </a:lnTo>
                <a:lnTo>
                  <a:pt x="858" y="7052"/>
                </a:lnTo>
                <a:lnTo>
                  <a:pt x="963" y="7282"/>
                </a:lnTo>
                <a:lnTo>
                  <a:pt x="984" y="7366"/>
                </a:lnTo>
                <a:lnTo>
                  <a:pt x="963" y="7491"/>
                </a:lnTo>
                <a:lnTo>
                  <a:pt x="942" y="7533"/>
                </a:lnTo>
                <a:lnTo>
                  <a:pt x="879" y="7638"/>
                </a:lnTo>
                <a:lnTo>
                  <a:pt x="879" y="7826"/>
                </a:lnTo>
                <a:lnTo>
                  <a:pt x="984" y="7910"/>
                </a:lnTo>
                <a:lnTo>
                  <a:pt x="1109" y="7910"/>
                </a:lnTo>
                <a:lnTo>
                  <a:pt x="1172" y="7847"/>
                </a:lnTo>
                <a:lnTo>
                  <a:pt x="1318" y="7847"/>
                </a:lnTo>
                <a:lnTo>
                  <a:pt x="1402" y="7889"/>
                </a:lnTo>
                <a:lnTo>
                  <a:pt x="1360" y="7951"/>
                </a:lnTo>
                <a:lnTo>
                  <a:pt x="1381" y="8098"/>
                </a:lnTo>
                <a:lnTo>
                  <a:pt x="1465" y="8140"/>
                </a:lnTo>
                <a:lnTo>
                  <a:pt x="1590" y="8223"/>
                </a:lnTo>
                <a:lnTo>
                  <a:pt x="1695" y="8223"/>
                </a:lnTo>
                <a:lnTo>
                  <a:pt x="1779" y="8265"/>
                </a:lnTo>
                <a:lnTo>
                  <a:pt x="1821" y="8349"/>
                </a:lnTo>
                <a:lnTo>
                  <a:pt x="1925" y="8412"/>
                </a:lnTo>
                <a:lnTo>
                  <a:pt x="2030" y="8412"/>
                </a:lnTo>
                <a:lnTo>
                  <a:pt x="2093" y="8475"/>
                </a:lnTo>
                <a:lnTo>
                  <a:pt x="2051" y="8558"/>
                </a:lnTo>
                <a:lnTo>
                  <a:pt x="1988" y="8621"/>
                </a:lnTo>
                <a:lnTo>
                  <a:pt x="1946" y="8663"/>
                </a:lnTo>
                <a:lnTo>
                  <a:pt x="1904" y="8726"/>
                </a:lnTo>
                <a:lnTo>
                  <a:pt x="2030" y="8830"/>
                </a:lnTo>
                <a:lnTo>
                  <a:pt x="2134" y="8851"/>
                </a:lnTo>
                <a:lnTo>
                  <a:pt x="2155" y="8830"/>
                </a:lnTo>
                <a:lnTo>
                  <a:pt x="2260" y="8872"/>
                </a:lnTo>
                <a:lnTo>
                  <a:pt x="2323" y="8851"/>
                </a:lnTo>
                <a:lnTo>
                  <a:pt x="2511" y="8977"/>
                </a:lnTo>
                <a:lnTo>
                  <a:pt x="2532" y="9039"/>
                </a:lnTo>
                <a:lnTo>
                  <a:pt x="2553" y="9207"/>
                </a:lnTo>
                <a:lnTo>
                  <a:pt x="2616" y="9270"/>
                </a:lnTo>
                <a:lnTo>
                  <a:pt x="2720" y="9291"/>
                </a:lnTo>
                <a:lnTo>
                  <a:pt x="2762" y="9353"/>
                </a:lnTo>
                <a:lnTo>
                  <a:pt x="2741" y="9458"/>
                </a:lnTo>
                <a:lnTo>
                  <a:pt x="2783" y="9521"/>
                </a:lnTo>
                <a:lnTo>
                  <a:pt x="2992" y="9563"/>
                </a:lnTo>
                <a:lnTo>
                  <a:pt x="3076" y="9625"/>
                </a:lnTo>
                <a:lnTo>
                  <a:pt x="3076" y="9688"/>
                </a:lnTo>
                <a:lnTo>
                  <a:pt x="3076" y="9876"/>
                </a:lnTo>
                <a:lnTo>
                  <a:pt x="3160" y="9918"/>
                </a:lnTo>
                <a:lnTo>
                  <a:pt x="3264" y="9981"/>
                </a:lnTo>
                <a:lnTo>
                  <a:pt x="3306" y="10044"/>
                </a:lnTo>
                <a:lnTo>
                  <a:pt x="3306" y="10086"/>
                </a:lnTo>
                <a:lnTo>
                  <a:pt x="3348" y="10190"/>
                </a:lnTo>
                <a:lnTo>
                  <a:pt x="3390" y="10232"/>
                </a:lnTo>
                <a:lnTo>
                  <a:pt x="3474" y="10253"/>
                </a:lnTo>
                <a:lnTo>
                  <a:pt x="3515" y="10337"/>
                </a:lnTo>
                <a:lnTo>
                  <a:pt x="3662" y="10420"/>
                </a:lnTo>
                <a:lnTo>
                  <a:pt x="3766" y="10462"/>
                </a:lnTo>
                <a:lnTo>
                  <a:pt x="3829" y="10441"/>
                </a:lnTo>
                <a:lnTo>
                  <a:pt x="3871" y="10399"/>
                </a:lnTo>
                <a:lnTo>
                  <a:pt x="3934" y="10337"/>
                </a:lnTo>
                <a:lnTo>
                  <a:pt x="4143" y="10337"/>
                </a:lnTo>
                <a:lnTo>
                  <a:pt x="4185" y="10399"/>
                </a:lnTo>
                <a:lnTo>
                  <a:pt x="4227" y="10399"/>
                </a:lnTo>
                <a:lnTo>
                  <a:pt x="4331" y="10337"/>
                </a:lnTo>
                <a:lnTo>
                  <a:pt x="4394" y="10295"/>
                </a:lnTo>
                <a:lnTo>
                  <a:pt x="4436" y="10211"/>
                </a:lnTo>
                <a:lnTo>
                  <a:pt x="4562" y="10211"/>
                </a:lnTo>
                <a:lnTo>
                  <a:pt x="4624" y="10232"/>
                </a:lnTo>
                <a:lnTo>
                  <a:pt x="4708" y="10399"/>
                </a:lnTo>
                <a:lnTo>
                  <a:pt x="4750" y="10462"/>
                </a:lnTo>
                <a:lnTo>
                  <a:pt x="4813" y="10525"/>
                </a:lnTo>
                <a:lnTo>
                  <a:pt x="4938" y="10567"/>
                </a:lnTo>
                <a:lnTo>
                  <a:pt x="5022" y="10630"/>
                </a:lnTo>
                <a:lnTo>
                  <a:pt x="5043" y="10734"/>
                </a:lnTo>
                <a:lnTo>
                  <a:pt x="5085" y="10755"/>
                </a:lnTo>
                <a:lnTo>
                  <a:pt x="5126" y="10839"/>
                </a:lnTo>
                <a:lnTo>
                  <a:pt x="5126" y="10923"/>
                </a:lnTo>
                <a:lnTo>
                  <a:pt x="5294" y="10923"/>
                </a:lnTo>
                <a:lnTo>
                  <a:pt x="5336" y="10944"/>
                </a:lnTo>
                <a:lnTo>
                  <a:pt x="5357" y="10923"/>
                </a:lnTo>
                <a:lnTo>
                  <a:pt x="5336" y="10860"/>
                </a:lnTo>
                <a:lnTo>
                  <a:pt x="5336" y="10776"/>
                </a:lnTo>
                <a:lnTo>
                  <a:pt x="5398" y="10713"/>
                </a:lnTo>
                <a:lnTo>
                  <a:pt x="5503" y="10755"/>
                </a:lnTo>
                <a:lnTo>
                  <a:pt x="5671" y="10818"/>
                </a:lnTo>
                <a:lnTo>
                  <a:pt x="5754" y="10776"/>
                </a:lnTo>
                <a:lnTo>
                  <a:pt x="5859" y="10818"/>
                </a:lnTo>
                <a:lnTo>
                  <a:pt x="5859" y="10923"/>
                </a:lnTo>
                <a:lnTo>
                  <a:pt x="6005" y="10944"/>
                </a:lnTo>
                <a:lnTo>
                  <a:pt x="6068" y="10944"/>
                </a:lnTo>
                <a:lnTo>
                  <a:pt x="6068" y="10860"/>
                </a:lnTo>
                <a:lnTo>
                  <a:pt x="6131" y="10776"/>
                </a:lnTo>
                <a:lnTo>
                  <a:pt x="6215" y="10818"/>
                </a:lnTo>
                <a:lnTo>
                  <a:pt x="6235" y="10776"/>
                </a:lnTo>
                <a:lnTo>
                  <a:pt x="6340" y="10776"/>
                </a:lnTo>
                <a:lnTo>
                  <a:pt x="6487" y="10734"/>
                </a:lnTo>
                <a:lnTo>
                  <a:pt x="6696" y="10713"/>
                </a:lnTo>
                <a:lnTo>
                  <a:pt x="6821" y="10755"/>
                </a:lnTo>
                <a:lnTo>
                  <a:pt x="6947" y="10713"/>
                </a:lnTo>
                <a:lnTo>
                  <a:pt x="7010" y="10609"/>
                </a:lnTo>
                <a:lnTo>
                  <a:pt x="7135" y="10525"/>
                </a:lnTo>
                <a:lnTo>
                  <a:pt x="7219" y="10420"/>
                </a:lnTo>
                <a:lnTo>
                  <a:pt x="7261" y="10399"/>
                </a:lnTo>
                <a:lnTo>
                  <a:pt x="7323" y="10337"/>
                </a:lnTo>
                <a:lnTo>
                  <a:pt x="7428" y="10232"/>
                </a:lnTo>
                <a:lnTo>
                  <a:pt x="7470" y="10232"/>
                </a:lnTo>
                <a:lnTo>
                  <a:pt x="7595" y="10023"/>
                </a:lnTo>
                <a:lnTo>
                  <a:pt x="7805" y="9814"/>
                </a:lnTo>
                <a:lnTo>
                  <a:pt x="7763" y="9604"/>
                </a:lnTo>
                <a:lnTo>
                  <a:pt x="7700" y="9563"/>
                </a:lnTo>
                <a:lnTo>
                  <a:pt x="7679" y="9353"/>
                </a:lnTo>
                <a:lnTo>
                  <a:pt x="7595" y="9249"/>
                </a:lnTo>
                <a:lnTo>
                  <a:pt x="7554" y="9144"/>
                </a:lnTo>
                <a:lnTo>
                  <a:pt x="7470" y="9060"/>
                </a:lnTo>
                <a:lnTo>
                  <a:pt x="7365" y="9060"/>
                </a:lnTo>
                <a:lnTo>
                  <a:pt x="7323" y="8998"/>
                </a:lnTo>
                <a:lnTo>
                  <a:pt x="7323" y="8956"/>
                </a:lnTo>
                <a:lnTo>
                  <a:pt x="7219" y="8893"/>
                </a:lnTo>
                <a:lnTo>
                  <a:pt x="7114" y="8726"/>
                </a:lnTo>
                <a:lnTo>
                  <a:pt x="7072" y="8684"/>
                </a:lnTo>
                <a:lnTo>
                  <a:pt x="7051" y="8621"/>
                </a:lnTo>
                <a:lnTo>
                  <a:pt x="6947" y="8516"/>
                </a:lnTo>
                <a:lnTo>
                  <a:pt x="6905" y="8433"/>
                </a:lnTo>
                <a:lnTo>
                  <a:pt x="6633" y="8433"/>
                </a:lnTo>
                <a:lnTo>
                  <a:pt x="6549" y="8412"/>
                </a:lnTo>
                <a:lnTo>
                  <a:pt x="6507" y="8328"/>
                </a:lnTo>
                <a:lnTo>
                  <a:pt x="6591" y="8203"/>
                </a:lnTo>
                <a:lnTo>
                  <a:pt x="6654" y="8161"/>
                </a:lnTo>
                <a:lnTo>
                  <a:pt x="6654" y="8035"/>
                </a:lnTo>
                <a:lnTo>
                  <a:pt x="6800" y="8056"/>
                </a:lnTo>
                <a:lnTo>
                  <a:pt x="6905" y="8035"/>
                </a:lnTo>
                <a:lnTo>
                  <a:pt x="6947" y="8098"/>
                </a:lnTo>
                <a:lnTo>
                  <a:pt x="7031" y="8098"/>
                </a:lnTo>
                <a:lnTo>
                  <a:pt x="7051" y="8035"/>
                </a:lnTo>
                <a:lnTo>
                  <a:pt x="7135" y="7951"/>
                </a:lnTo>
                <a:lnTo>
                  <a:pt x="7156" y="7700"/>
                </a:lnTo>
                <a:lnTo>
                  <a:pt x="7135" y="7470"/>
                </a:lnTo>
                <a:lnTo>
                  <a:pt x="7177" y="7303"/>
                </a:lnTo>
                <a:lnTo>
                  <a:pt x="7282" y="7177"/>
                </a:lnTo>
                <a:lnTo>
                  <a:pt x="7282" y="7052"/>
                </a:lnTo>
                <a:lnTo>
                  <a:pt x="7240" y="6968"/>
                </a:lnTo>
                <a:lnTo>
                  <a:pt x="7282" y="6863"/>
                </a:lnTo>
                <a:lnTo>
                  <a:pt x="7386" y="6696"/>
                </a:lnTo>
                <a:lnTo>
                  <a:pt x="7428" y="6633"/>
                </a:lnTo>
                <a:lnTo>
                  <a:pt x="7470" y="6633"/>
                </a:lnTo>
                <a:lnTo>
                  <a:pt x="7533" y="6654"/>
                </a:lnTo>
                <a:lnTo>
                  <a:pt x="7658" y="6215"/>
                </a:lnTo>
                <a:lnTo>
                  <a:pt x="7700" y="6026"/>
                </a:lnTo>
                <a:lnTo>
                  <a:pt x="7888" y="5922"/>
                </a:lnTo>
                <a:lnTo>
                  <a:pt x="7888" y="5817"/>
                </a:lnTo>
                <a:lnTo>
                  <a:pt x="8014" y="5608"/>
                </a:lnTo>
                <a:lnTo>
                  <a:pt x="8056" y="5503"/>
                </a:lnTo>
                <a:lnTo>
                  <a:pt x="8160" y="5482"/>
                </a:lnTo>
                <a:lnTo>
                  <a:pt x="8202" y="5482"/>
                </a:lnTo>
                <a:lnTo>
                  <a:pt x="8265" y="5294"/>
                </a:lnTo>
                <a:lnTo>
                  <a:pt x="8412" y="5022"/>
                </a:lnTo>
                <a:lnTo>
                  <a:pt x="8412" y="4813"/>
                </a:lnTo>
                <a:lnTo>
                  <a:pt x="8495" y="4666"/>
                </a:lnTo>
                <a:lnTo>
                  <a:pt x="8516" y="4604"/>
                </a:lnTo>
                <a:lnTo>
                  <a:pt x="8495" y="4604"/>
                </a:lnTo>
                <a:lnTo>
                  <a:pt x="8474" y="4478"/>
                </a:lnTo>
                <a:lnTo>
                  <a:pt x="8391" y="4248"/>
                </a:lnTo>
                <a:lnTo>
                  <a:pt x="8412" y="4122"/>
                </a:lnTo>
                <a:lnTo>
                  <a:pt x="8474" y="4039"/>
                </a:lnTo>
                <a:lnTo>
                  <a:pt x="8474" y="3934"/>
                </a:lnTo>
                <a:lnTo>
                  <a:pt x="8579" y="3809"/>
                </a:lnTo>
                <a:lnTo>
                  <a:pt x="8621" y="3516"/>
                </a:lnTo>
                <a:lnTo>
                  <a:pt x="8684" y="3327"/>
                </a:lnTo>
                <a:lnTo>
                  <a:pt x="8725" y="3285"/>
                </a:lnTo>
                <a:lnTo>
                  <a:pt x="8684" y="3223"/>
                </a:lnTo>
                <a:lnTo>
                  <a:pt x="8621" y="3202"/>
                </a:lnTo>
                <a:lnTo>
                  <a:pt x="8704" y="3076"/>
                </a:lnTo>
                <a:lnTo>
                  <a:pt x="8704" y="2930"/>
                </a:lnTo>
                <a:lnTo>
                  <a:pt x="8746" y="2909"/>
                </a:lnTo>
                <a:lnTo>
                  <a:pt x="8914" y="2909"/>
                </a:lnTo>
                <a:lnTo>
                  <a:pt x="8914" y="2825"/>
                </a:lnTo>
                <a:lnTo>
                  <a:pt x="8914" y="2783"/>
                </a:lnTo>
                <a:lnTo>
                  <a:pt x="8914" y="2721"/>
                </a:lnTo>
                <a:lnTo>
                  <a:pt x="9018" y="2700"/>
                </a:lnTo>
                <a:lnTo>
                  <a:pt x="9102" y="2658"/>
                </a:lnTo>
                <a:lnTo>
                  <a:pt x="9228" y="2658"/>
                </a:lnTo>
                <a:lnTo>
                  <a:pt x="9248" y="2574"/>
                </a:lnTo>
                <a:lnTo>
                  <a:pt x="9353" y="2553"/>
                </a:lnTo>
                <a:lnTo>
                  <a:pt x="9458" y="2490"/>
                </a:lnTo>
                <a:lnTo>
                  <a:pt x="9541" y="2386"/>
                </a:lnTo>
                <a:lnTo>
                  <a:pt x="9479" y="2386"/>
                </a:lnTo>
                <a:lnTo>
                  <a:pt x="9479" y="2302"/>
                </a:lnTo>
                <a:lnTo>
                  <a:pt x="9353" y="2239"/>
                </a:lnTo>
                <a:lnTo>
                  <a:pt x="9248" y="2239"/>
                </a:lnTo>
                <a:lnTo>
                  <a:pt x="9248" y="2135"/>
                </a:lnTo>
                <a:lnTo>
                  <a:pt x="8997" y="1946"/>
                </a:lnTo>
                <a:lnTo>
                  <a:pt x="8914" y="1946"/>
                </a:lnTo>
                <a:lnTo>
                  <a:pt x="8809" y="1737"/>
                </a:lnTo>
                <a:lnTo>
                  <a:pt x="8725" y="1507"/>
                </a:lnTo>
                <a:lnTo>
                  <a:pt x="8746" y="1256"/>
                </a:lnTo>
                <a:lnTo>
                  <a:pt x="8725" y="1047"/>
                </a:lnTo>
                <a:lnTo>
                  <a:pt x="8579" y="628"/>
                </a:lnTo>
                <a:lnTo>
                  <a:pt x="8579" y="524"/>
                </a:lnTo>
                <a:lnTo>
                  <a:pt x="8600" y="503"/>
                </a:lnTo>
                <a:lnTo>
                  <a:pt x="8621" y="565"/>
                </a:lnTo>
                <a:lnTo>
                  <a:pt x="8642" y="607"/>
                </a:lnTo>
                <a:lnTo>
                  <a:pt x="8684" y="607"/>
                </a:lnTo>
                <a:lnTo>
                  <a:pt x="8684" y="565"/>
                </a:lnTo>
                <a:lnTo>
                  <a:pt x="8579" y="419"/>
                </a:lnTo>
                <a:lnTo>
                  <a:pt x="8516" y="252"/>
                </a:lnTo>
                <a:lnTo>
                  <a:pt x="8495" y="210"/>
                </a:lnTo>
                <a:lnTo>
                  <a:pt x="8495" y="189"/>
                </a:lnTo>
                <a:lnTo>
                  <a:pt x="8495" y="168"/>
                </a:lnTo>
                <a:lnTo>
                  <a:pt x="8495" y="147"/>
                </a:lnTo>
                <a:lnTo>
                  <a:pt x="8474" y="84"/>
                </a:lnTo>
                <a:lnTo>
                  <a:pt x="8495" y="42"/>
                </a:lnTo>
                <a:lnTo>
                  <a:pt x="8495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0" name="Google Shape;790;p38"/>
          <p:cNvSpPr/>
          <p:nvPr/>
        </p:nvSpPr>
        <p:spPr>
          <a:xfrm>
            <a:off x="5386057" y="2974113"/>
            <a:ext cx="50323" cy="59949"/>
          </a:xfrm>
          <a:custGeom>
            <a:avLst/>
            <a:gdLst/>
            <a:ahLst/>
            <a:cxnLst/>
            <a:rect l="l" t="t" r="r" b="b"/>
            <a:pathLst>
              <a:path w="879" h="1047" extrusionOk="0">
                <a:moveTo>
                  <a:pt x="732" y="0"/>
                </a:moveTo>
                <a:lnTo>
                  <a:pt x="607" y="105"/>
                </a:lnTo>
                <a:lnTo>
                  <a:pt x="523" y="126"/>
                </a:lnTo>
                <a:lnTo>
                  <a:pt x="460" y="167"/>
                </a:lnTo>
                <a:lnTo>
                  <a:pt x="230" y="251"/>
                </a:lnTo>
                <a:lnTo>
                  <a:pt x="188" y="377"/>
                </a:lnTo>
                <a:lnTo>
                  <a:pt x="147" y="481"/>
                </a:lnTo>
                <a:lnTo>
                  <a:pt x="147" y="649"/>
                </a:lnTo>
                <a:lnTo>
                  <a:pt x="105" y="753"/>
                </a:lnTo>
                <a:lnTo>
                  <a:pt x="105" y="858"/>
                </a:lnTo>
                <a:lnTo>
                  <a:pt x="0" y="983"/>
                </a:lnTo>
                <a:lnTo>
                  <a:pt x="84" y="1046"/>
                </a:lnTo>
                <a:lnTo>
                  <a:pt x="293" y="1046"/>
                </a:lnTo>
                <a:lnTo>
                  <a:pt x="419" y="963"/>
                </a:lnTo>
                <a:lnTo>
                  <a:pt x="565" y="942"/>
                </a:lnTo>
                <a:lnTo>
                  <a:pt x="670" y="983"/>
                </a:lnTo>
                <a:lnTo>
                  <a:pt x="670" y="963"/>
                </a:lnTo>
                <a:lnTo>
                  <a:pt x="837" y="732"/>
                </a:lnTo>
                <a:lnTo>
                  <a:pt x="816" y="670"/>
                </a:lnTo>
                <a:lnTo>
                  <a:pt x="649" y="670"/>
                </a:lnTo>
                <a:lnTo>
                  <a:pt x="565" y="732"/>
                </a:lnTo>
                <a:lnTo>
                  <a:pt x="523" y="691"/>
                </a:lnTo>
                <a:lnTo>
                  <a:pt x="460" y="628"/>
                </a:lnTo>
                <a:lnTo>
                  <a:pt x="565" y="628"/>
                </a:lnTo>
                <a:lnTo>
                  <a:pt x="649" y="544"/>
                </a:lnTo>
                <a:lnTo>
                  <a:pt x="732" y="544"/>
                </a:lnTo>
                <a:lnTo>
                  <a:pt x="837" y="419"/>
                </a:lnTo>
                <a:lnTo>
                  <a:pt x="879" y="377"/>
                </a:lnTo>
                <a:lnTo>
                  <a:pt x="858" y="230"/>
                </a:lnTo>
                <a:lnTo>
                  <a:pt x="879" y="147"/>
                </a:lnTo>
                <a:lnTo>
                  <a:pt x="858" y="147"/>
                </a:lnTo>
                <a:lnTo>
                  <a:pt x="732" y="21"/>
                </a:lnTo>
                <a:lnTo>
                  <a:pt x="732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1" name="Google Shape;791;p38"/>
          <p:cNvSpPr/>
          <p:nvPr/>
        </p:nvSpPr>
        <p:spPr>
          <a:xfrm>
            <a:off x="5364474" y="2998047"/>
            <a:ext cx="339035" cy="449300"/>
          </a:xfrm>
          <a:custGeom>
            <a:avLst/>
            <a:gdLst/>
            <a:ahLst/>
            <a:cxnLst/>
            <a:rect l="l" t="t" r="r" b="b"/>
            <a:pathLst>
              <a:path w="5922" h="7847" extrusionOk="0">
                <a:moveTo>
                  <a:pt x="5587" y="1"/>
                </a:moveTo>
                <a:lnTo>
                  <a:pt x="5587" y="21"/>
                </a:lnTo>
                <a:lnTo>
                  <a:pt x="5545" y="21"/>
                </a:lnTo>
                <a:lnTo>
                  <a:pt x="5482" y="105"/>
                </a:lnTo>
                <a:lnTo>
                  <a:pt x="5441" y="210"/>
                </a:lnTo>
                <a:lnTo>
                  <a:pt x="5420" y="168"/>
                </a:lnTo>
                <a:lnTo>
                  <a:pt x="5315" y="273"/>
                </a:lnTo>
                <a:lnTo>
                  <a:pt x="5127" y="314"/>
                </a:lnTo>
                <a:lnTo>
                  <a:pt x="5127" y="335"/>
                </a:lnTo>
                <a:lnTo>
                  <a:pt x="5085" y="314"/>
                </a:lnTo>
                <a:lnTo>
                  <a:pt x="4897" y="335"/>
                </a:lnTo>
                <a:lnTo>
                  <a:pt x="4792" y="419"/>
                </a:lnTo>
                <a:lnTo>
                  <a:pt x="4499" y="461"/>
                </a:lnTo>
                <a:lnTo>
                  <a:pt x="4457" y="461"/>
                </a:lnTo>
                <a:lnTo>
                  <a:pt x="4394" y="440"/>
                </a:lnTo>
                <a:lnTo>
                  <a:pt x="4227" y="440"/>
                </a:lnTo>
                <a:lnTo>
                  <a:pt x="4060" y="524"/>
                </a:lnTo>
                <a:lnTo>
                  <a:pt x="3913" y="524"/>
                </a:lnTo>
                <a:lnTo>
                  <a:pt x="3830" y="545"/>
                </a:lnTo>
                <a:lnTo>
                  <a:pt x="3704" y="482"/>
                </a:lnTo>
                <a:lnTo>
                  <a:pt x="3599" y="524"/>
                </a:lnTo>
                <a:lnTo>
                  <a:pt x="3244" y="733"/>
                </a:lnTo>
                <a:lnTo>
                  <a:pt x="3076" y="754"/>
                </a:lnTo>
                <a:lnTo>
                  <a:pt x="2972" y="691"/>
                </a:lnTo>
                <a:lnTo>
                  <a:pt x="2909" y="733"/>
                </a:lnTo>
                <a:lnTo>
                  <a:pt x="2762" y="733"/>
                </a:lnTo>
                <a:lnTo>
                  <a:pt x="2700" y="691"/>
                </a:lnTo>
                <a:lnTo>
                  <a:pt x="2658" y="691"/>
                </a:lnTo>
                <a:lnTo>
                  <a:pt x="2469" y="858"/>
                </a:lnTo>
                <a:lnTo>
                  <a:pt x="2365" y="858"/>
                </a:lnTo>
                <a:lnTo>
                  <a:pt x="2239" y="942"/>
                </a:lnTo>
                <a:lnTo>
                  <a:pt x="2177" y="1005"/>
                </a:lnTo>
                <a:lnTo>
                  <a:pt x="1988" y="1047"/>
                </a:lnTo>
                <a:lnTo>
                  <a:pt x="1863" y="984"/>
                </a:lnTo>
                <a:lnTo>
                  <a:pt x="1716" y="858"/>
                </a:lnTo>
                <a:lnTo>
                  <a:pt x="1653" y="858"/>
                </a:lnTo>
                <a:lnTo>
                  <a:pt x="1633" y="754"/>
                </a:lnTo>
                <a:lnTo>
                  <a:pt x="1256" y="377"/>
                </a:lnTo>
                <a:lnTo>
                  <a:pt x="1235" y="356"/>
                </a:lnTo>
                <a:lnTo>
                  <a:pt x="1214" y="314"/>
                </a:lnTo>
                <a:lnTo>
                  <a:pt x="1047" y="545"/>
                </a:lnTo>
                <a:lnTo>
                  <a:pt x="1005" y="628"/>
                </a:lnTo>
                <a:lnTo>
                  <a:pt x="1047" y="858"/>
                </a:lnTo>
                <a:lnTo>
                  <a:pt x="1151" y="1172"/>
                </a:lnTo>
                <a:lnTo>
                  <a:pt x="1319" y="1256"/>
                </a:lnTo>
                <a:lnTo>
                  <a:pt x="1298" y="1402"/>
                </a:lnTo>
                <a:lnTo>
                  <a:pt x="1361" y="1591"/>
                </a:lnTo>
                <a:lnTo>
                  <a:pt x="1570" y="1612"/>
                </a:lnTo>
                <a:lnTo>
                  <a:pt x="1716" y="1737"/>
                </a:lnTo>
                <a:lnTo>
                  <a:pt x="3411" y="2260"/>
                </a:lnTo>
                <a:lnTo>
                  <a:pt x="4143" y="2260"/>
                </a:lnTo>
                <a:lnTo>
                  <a:pt x="2365" y="4039"/>
                </a:lnTo>
                <a:lnTo>
                  <a:pt x="1633" y="4039"/>
                </a:lnTo>
                <a:lnTo>
                  <a:pt x="1528" y="4122"/>
                </a:lnTo>
                <a:lnTo>
                  <a:pt x="1423" y="4122"/>
                </a:lnTo>
                <a:lnTo>
                  <a:pt x="1298" y="4206"/>
                </a:lnTo>
                <a:lnTo>
                  <a:pt x="1235" y="4311"/>
                </a:lnTo>
                <a:lnTo>
                  <a:pt x="1130" y="4394"/>
                </a:lnTo>
                <a:lnTo>
                  <a:pt x="984" y="4457"/>
                </a:lnTo>
                <a:lnTo>
                  <a:pt x="796" y="4499"/>
                </a:lnTo>
                <a:lnTo>
                  <a:pt x="607" y="4562"/>
                </a:lnTo>
                <a:lnTo>
                  <a:pt x="565" y="4666"/>
                </a:lnTo>
                <a:lnTo>
                  <a:pt x="0" y="5169"/>
                </a:lnTo>
                <a:lnTo>
                  <a:pt x="0" y="7449"/>
                </a:lnTo>
                <a:lnTo>
                  <a:pt x="419" y="7847"/>
                </a:lnTo>
                <a:lnTo>
                  <a:pt x="419" y="7805"/>
                </a:lnTo>
                <a:lnTo>
                  <a:pt x="900" y="7261"/>
                </a:lnTo>
                <a:lnTo>
                  <a:pt x="942" y="7156"/>
                </a:lnTo>
                <a:lnTo>
                  <a:pt x="1089" y="7031"/>
                </a:lnTo>
                <a:lnTo>
                  <a:pt x="1193" y="7010"/>
                </a:lnTo>
                <a:lnTo>
                  <a:pt x="1235" y="6926"/>
                </a:lnTo>
                <a:lnTo>
                  <a:pt x="1298" y="6905"/>
                </a:lnTo>
                <a:lnTo>
                  <a:pt x="1633" y="6529"/>
                </a:lnTo>
                <a:lnTo>
                  <a:pt x="1716" y="6508"/>
                </a:lnTo>
                <a:lnTo>
                  <a:pt x="2093" y="6089"/>
                </a:lnTo>
                <a:lnTo>
                  <a:pt x="2302" y="5922"/>
                </a:lnTo>
                <a:lnTo>
                  <a:pt x="2469" y="5817"/>
                </a:lnTo>
                <a:lnTo>
                  <a:pt x="2658" y="5796"/>
                </a:lnTo>
                <a:lnTo>
                  <a:pt x="2930" y="5566"/>
                </a:lnTo>
                <a:lnTo>
                  <a:pt x="3558" y="4980"/>
                </a:lnTo>
                <a:lnTo>
                  <a:pt x="3871" y="4625"/>
                </a:lnTo>
                <a:lnTo>
                  <a:pt x="4060" y="4436"/>
                </a:lnTo>
                <a:lnTo>
                  <a:pt x="4081" y="4311"/>
                </a:lnTo>
                <a:lnTo>
                  <a:pt x="4478" y="3788"/>
                </a:lnTo>
                <a:lnTo>
                  <a:pt x="4478" y="3683"/>
                </a:lnTo>
                <a:lnTo>
                  <a:pt x="4687" y="3390"/>
                </a:lnTo>
                <a:lnTo>
                  <a:pt x="4708" y="3202"/>
                </a:lnTo>
                <a:lnTo>
                  <a:pt x="5022" y="2574"/>
                </a:lnTo>
                <a:lnTo>
                  <a:pt x="5106" y="2532"/>
                </a:lnTo>
                <a:lnTo>
                  <a:pt x="5064" y="2449"/>
                </a:lnTo>
                <a:lnTo>
                  <a:pt x="5064" y="2365"/>
                </a:lnTo>
                <a:lnTo>
                  <a:pt x="5190" y="2239"/>
                </a:lnTo>
                <a:lnTo>
                  <a:pt x="5231" y="2239"/>
                </a:lnTo>
                <a:lnTo>
                  <a:pt x="5315" y="2135"/>
                </a:lnTo>
                <a:lnTo>
                  <a:pt x="5441" y="1842"/>
                </a:lnTo>
                <a:lnTo>
                  <a:pt x="5650" y="1591"/>
                </a:lnTo>
                <a:lnTo>
                  <a:pt x="5650" y="1423"/>
                </a:lnTo>
                <a:lnTo>
                  <a:pt x="5692" y="1381"/>
                </a:lnTo>
                <a:lnTo>
                  <a:pt x="5713" y="1214"/>
                </a:lnTo>
                <a:lnTo>
                  <a:pt x="5650" y="1151"/>
                </a:lnTo>
                <a:lnTo>
                  <a:pt x="5734" y="1005"/>
                </a:lnTo>
                <a:lnTo>
                  <a:pt x="5796" y="984"/>
                </a:lnTo>
                <a:lnTo>
                  <a:pt x="5859" y="984"/>
                </a:lnTo>
                <a:lnTo>
                  <a:pt x="5901" y="1005"/>
                </a:lnTo>
                <a:lnTo>
                  <a:pt x="5922" y="1005"/>
                </a:lnTo>
                <a:lnTo>
                  <a:pt x="5901" y="942"/>
                </a:lnTo>
                <a:lnTo>
                  <a:pt x="5838" y="942"/>
                </a:lnTo>
                <a:lnTo>
                  <a:pt x="5859" y="963"/>
                </a:lnTo>
                <a:lnTo>
                  <a:pt x="5796" y="963"/>
                </a:lnTo>
                <a:lnTo>
                  <a:pt x="5817" y="879"/>
                </a:lnTo>
                <a:lnTo>
                  <a:pt x="5817" y="775"/>
                </a:lnTo>
                <a:lnTo>
                  <a:pt x="5754" y="691"/>
                </a:lnTo>
                <a:lnTo>
                  <a:pt x="5817" y="586"/>
                </a:lnTo>
                <a:lnTo>
                  <a:pt x="5859" y="545"/>
                </a:lnTo>
                <a:lnTo>
                  <a:pt x="5859" y="482"/>
                </a:lnTo>
                <a:lnTo>
                  <a:pt x="5796" y="482"/>
                </a:lnTo>
                <a:lnTo>
                  <a:pt x="5754" y="440"/>
                </a:lnTo>
                <a:lnTo>
                  <a:pt x="5796" y="377"/>
                </a:lnTo>
                <a:lnTo>
                  <a:pt x="5796" y="314"/>
                </a:lnTo>
                <a:lnTo>
                  <a:pt x="5838" y="210"/>
                </a:lnTo>
                <a:lnTo>
                  <a:pt x="5901" y="126"/>
                </a:lnTo>
                <a:lnTo>
                  <a:pt x="5859" y="105"/>
                </a:lnTo>
                <a:lnTo>
                  <a:pt x="5796" y="105"/>
                </a:lnTo>
                <a:lnTo>
                  <a:pt x="5650" y="42"/>
                </a:lnTo>
                <a:lnTo>
                  <a:pt x="5587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2" name="Google Shape;792;p38"/>
          <p:cNvSpPr/>
          <p:nvPr/>
        </p:nvSpPr>
        <p:spPr>
          <a:xfrm>
            <a:off x="5049421" y="3431717"/>
            <a:ext cx="25190" cy="57"/>
          </a:xfrm>
          <a:custGeom>
            <a:avLst/>
            <a:gdLst/>
            <a:ahLst/>
            <a:cxnLst/>
            <a:rect l="l" t="t" r="r" b="b"/>
            <a:pathLst>
              <a:path w="440" h="1" extrusionOk="0">
                <a:moveTo>
                  <a:pt x="1" y="1"/>
                </a:moveTo>
                <a:lnTo>
                  <a:pt x="210" y="1"/>
                </a:lnTo>
                <a:lnTo>
                  <a:pt x="440" y="1"/>
                </a:lnTo>
                <a:lnTo>
                  <a:pt x="22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3" name="Google Shape;793;p38"/>
          <p:cNvSpPr/>
          <p:nvPr/>
        </p:nvSpPr>
        <p:spPr>
          <a:xfrm>
            <a:off x="4981120" y="3255649"/>
            <a:ext cx="191730" cy="189351"/>
          </a:xfrm>
          <a:custGeom>
            <a:avLst/>
            <a:gdLst/>
            <a:ahLst/>
            <a:cxnLst/>
            <a:rect l="l" t="t" r="r" b="b"/>
            <a:pathLst>
              <a:path w="3349" h="3307" extrusionOk="0">
                <a:moveTo>
                  <a:pt x="2700" y="0"/>
                </a:moveTo>
                <a:lnTo>
                  <a:pt x="2679" y="21"/>
                </a:lnTo>
                <a:lnTo>
                  <a:pt x="2554" y="105"/>
                </a:lnTo>
                <a:lnTo>
                  <a:pt x="2491" y="209"/>
                </a:lnTo>
                <a:lnTo>
                  <a:pt x="2365" y="251"/>
                </a:lnTo>
                <a:lnTo>
                  <a:pt x="2240" y="209"/>
                </a:lnTo>
                <a:lnTo>
                  <a:pt x="2031" y="230"/>
                </a:lnTo>
                <a:lnTo>
                  <a:pt x="1884" y="272"/>
                </a:lnTo>
                <a:lnTo>
                  <a:pt x="1779" y="272"/>
                </a:lnTo>
                <a:lnTo>
                  <a:pt x="1759" y="314"/>
                </a:lnTo>
                <a:lnTo>
                  <a:pt x="1675" y="272"/>
                </a:lnTo>
                <a:lnTo>
                  <a:pt x="1612" y="356"/>
                </a:lnTo>
                <a:lnTo>
                  <a:pt x="1612" y="440"/>
                </a:lnTo>
                <a:lnTo>
                  <a:pt x="1549" y="440"/>
                </a:lnTo>
                <a:lnTo>
                  <a:pt x="1403" y="419"/>
                </a:lnTo>
                <a:lnTo>
                  <a:pt x="1403" y="314"/>
                </a:lnTo>
                <a:lnTo>
                  <a:pt x="1298" y="272"/>
                </a:lnTo>
                <a:lnTo>
                  <a:pt x="1215" y="314"/>
                </a:lnTo>
                <a:lnTo>
                  <a:pt x="1047" y="251"/>
                </a:lnTo>
                <a:lnTo>
                  <a:pt x="942" y="209"/>
                </a:lnTo>
                <a:lnTo>
                  <a:pt x="880" y="272"/>
                </a:lnTo>
                <a:lnTo>
                  <a:pt x="880" y="356"/>
                </a:lnTo>
                <a:lnTo>
                  <a:pt x="901" y="419"/>
                </a:lnTo>
                <a:lnTo>
                  <a:pt x="880" y="440"/>
                </a:lnTo>
                <a:lnTo>
                  <a:pt x="838" y="544"/>
                </a:lnTo>
                <a:lnTo>
                  <a:pt x="796" y="628"/>
                </a:lnTo>
                <a:lnTo>
                  <a:pt x="796" y="774"/>
                </a:lnTo>
                <a:lnTo>
                  <a:pt x="775" y="984"/>
                </a:lnTo>
                <a:lnTo>
                  <a:pt x="733" y="1109"/>
                </a:lnTo>
                <a:lnTo>
                  <a:pt x="817" y="1172"/>
                </a:lnTo>
                <a:lnTo>
                  <a:pt x="880" y="1256"/>
                </a:lnTo>
                <a:lnTo>
                  <a:pt x="922" y="1318"/>
                </a:lnTo>
                <a:lnTo>
                  <a:pt x="901" y="1402"/>
                </a:lnTo>
                <a:lnTo>
                  <a:pt x="608" y="1800"/>
                </a:lnTo>
                <a:lnTo>
                  <a:pt x="419" y="2009"/>
                </a:lnTo>
                <a:lnTo>
                  <a:pt x="378" y="2092"/>
                </a:lnTo>
                <a:lnTo>
                  <a:pt x="147" y="2511"/>
                </a:lnTo>
                <a:lnTo>
                  <a:pt x="106" y="2553"/>
                </a:lnTo>
                <a:lnTo>
                  <a:pt x="106" y="2720"/>
                </a:lnTo>
                <a:lnTo>
                  <a:pt x="85" y="2929"/>
                </a:lnTo>
                <a:lnTo>
                  <a:pt x="1" y="3139"/>
                </a:lnTo>
                <a:lnTo>
                  <a:pt x="43" y="3264"/>
                </a:lnTo>
                <a:lnTo>
                  <a:pt x="1" y="3285"/>
                </a:lnTo>
                <a:lnTo>
                  <a:pt x="43" y="3306"/>
                </a:lnTo>
                <a:lnTo>
                  <a:pt x="106" y="3285"/>
                </a:lnTo>
                <a:lnTo>
                  <a:pt x="210" y="3201"/>
                </a:lnTo>
                <a:lnTo>
                  <a:pt x="273" y="3243"/>
                </a:lnTo>
                <a:lnTo>
                  <a:pt x="315" y="3285"/>
                </a:lnTo>
                <a:lnTo>
                  <a:pt x="398" y="3285"/>
                </a:lnTo>
                <a:lnTo>
                  <a:pt x="461" y="3243"/>
                </a:lnTo>
                <a:lnTo>
                  <a:pt x="461" y="3160"/>
                </a:lnTo>
                <a:lnTo>
                  <a:pt x="566" y="3160"/>
                </a:lnTo>
                <a:lnTo>
                  <a:pt x="566" y="3180"/>
                </a:lnTo>
                <a:lnTo>
                  <a:pt x="608" y="3139"/>
                </a:lnTo>
                <a:lnTo>
                  <a:pt x="670" y="3139"/>
                </a:lnTo>
                <a:lnTo>
                  <a:pt x="712" y="3076"/>
                </a:lnTo>
                <a:lnTo>
                  <a:pt x="1633" y="3076"/>
                </a:lnTo>
                <a:lnTo>
                  <a:pt x="2407" y="3034"/>
                </a:lnTo>
                <a:lnTo>
                  <a:pt x="2575" y="2469"/>
                </a:lnTo>
                <a:lnTo>
                  <a:pt x="2595" y="2323"/>
                </a:lnTo>
                <a:lnTo>
                  <a:pt x="2700" y="2197"/>
                </a:lnTo>
                <a:lnTo>
                  <a:pt x="2784" y="2051"/>
                </a:lnTo>
                <a:lnTo>
                  <a:pt x="2867" y="1988"/>
                </a:lnTo>
                <a:lnTo>
                  <a:pt x="2909" y="1883"/>
                </a:lnTo>
                <a:lnTo>
                  <a:pt x="2972" y="1820"/>
                </a:lnTo>
                <a:lnTo>
                  <a:pt x="2972" y="1779"/>
                </a:lnTo>
                <a:lnTo>
                  <a:pt x="3181" y="1779"/>
                </a:lnTo>
                <a:lnTo>
                  <a:pt x="3223" y="1632"/>
                </a:lnTo>
                <a:lnTo>
                  <a:pt x="3223" y="1528"/>
                </a:lnTo>
                <a:lnTo>
                  <a:pt x="3349" y="1381"/>
                </a:lnTo>
                <a:lnTo>
                  <a:pt x="3349" y="1276"/>
                </a:lnTo>
                <a:lnTo>
                  <a:pt x="3328" y="1151"/>
                </a:lnTo>
                <a:lnTo>
                  <a:pt x="3244" y="1067"/>
                </a:lnTo>
                <a:lnTo>
                  <a:pt x="3307" y="1004"/>
                </a:lnTo>
                <a:lnTo>
                  <a:pt x="3223" y="963"/>
                </a:lnTo>
                <a:lnTo>
                  <a:pt x="3139" y="900"/>
                </a:lnTo>
                <a:lnTo>
                  <a:pt x="3077" y="753"/>
                </a:lnTo>
                <a:lnTo>
                  <a:pt x="2930" y="628"/>
                </a:lnTo>
                <a:lnTo>
                  <a:pt x="2930" y="481"/>
                </a:lnTo>
                <a:lnTo>
                  <a:pt x="2909" y="356"/>
                </a:lnTo>
                <a:lnTo>
                  <a:pt x="2826" y="356"/>
                </a:lnTo>
                <a:lnTo>
                  <a:pt x="2826" y="251"/>
                </a:lnTo>
                <a:lnTo>
                  <a:pt x="2784" y="230"/>
                </a:lnTo>
                <a:lnTo>
                  <a:pt x="2763" y="63"/>
                </a:lnTo>
                <a:lnTo>
                  <a:pt x="2700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4" name="Google Shape;794;p38"/>
          <p:cNvSpPr/>
          <p:nvPr/>
        </p:nvSpPr>
        <p:spPr>
          <a:xfrm>
            <a:off x="5118924" y="3213679"/>
            <a:ext cx="277949" cy="336731"/>
          </a:xfrm>
          <a:custGeom>
            <a:avLst/>
            <a:gdLst/>
            <a:ahLst/>
            <a:cxnLst/>
            <a:rect l="l" t="t" r="r" b="b"/>
            <a:pathLst>
              <a:path w="4855" h="5881" extrusionOk="0">
                <a:moveTo>
                  <a:pt x="984" y="1"/>
                </a:moveTo>
                <a:lnTo>
                  <a:pt x="942" y="43"/>
                </a:lnTo>
                <a:lnTo>
                  <a:pt x="732" y="252"/>
                </a:lnTo>
                <a:lnTo>
                  <a:pt x="607" y="461"/>
                </a:lnTo>
                <a:lnTo>
                  <a:pt x="565" y="461"/>
                </a:lnTo>
                <a:lnTo>
                  <a:pt x="460" y="566"/>
                </a:lnTo>
                <a:lnTo>
                  <a:pt x="398" y="628"/>
                </a:lnTo>
                <a:lnTo>
                  <a:pt x="356" y="649"/>
                </a:lnTo>
                <a:lnTo>
                  <a:pt x="272" y="754"/>
                </a:lnTo>
                <a:lnTo>
                  <a:pt x="293" y="733"/>
                </a:lnTo>
                <a:lnTo>
                  <a:pt x="356" y="796"/>
                </a:lnTo>
                <a:lnTo>
                  <a:pt x="377" y="963"/>
                </a:lnTo>
                <a:lnTo>
                  <a:pt x="419" y="984"/>
                </a:lnTo>
                <a:lnTo>
                  <a:pt x="419" y="1089"/>
                </a:lnTo>
                <a:lnTo>
                  <a:pt x="502" y="1089"/>
                </a:lnTo>
                <a:lnTo>
                  <a:pt x="523" y="1214"/>
                </a:lnTo>
                <a:lnTo>
                  <a:pt x="523" y="1361"/>
                </a:lnTo>
                <a:lnTo>
                  <a:pt x="670" y="1486"/>
                </a:lnTo>
                <a:lnTo>
                  <a:pt x="732" y="1633"/>
                </a:lnTo>
                <a:lnTo>
                  <a:pt x="816" y="1696"/>
                </a:lnTo>
                <a:lnTo>
                  <a:pt x="900" y="1737"/>
                </a:lnTo>
                <a:lnTo>
                  <a:pt x="837" y="1800"/>
                </a:lnTo>
                <a:lnTo>
                  <a:pt x="921" y="1884"/>
                </a:lnTo>
                <a:lnTo>
                  <a:pt x="942" y="2009"/>
                </a:lnTo>
                <a:lnTo>
                  <a:pt x="942" y="2114"/>
                </a:lnTo>
                <a:lnTo>
                  <a:pt x="816" y="2261"/>
                </a:lnTo>
                <a:lnTo>
                  <a:pt x="816" y="2365"/>
                </a:lnTo>
                <a:lnTo>
                  <a:pt x="774" y="2512"/>
                </a:lnTo>
                <a:lnTo>
                  <a:pt x="565" y="2512"/>
                </a:lnTo>
                <a:lnTo>
                  <a:pt x="565" y="2553"/>
                </a:lnTo>
                <a:lnTo>
                  <a:pt x="502" y="2616"/>
                </a:lnTo>
                <a:lnTo>
                  <a:pt x="460" y="2721"/>
                </a:lnTo>
                <a:lnTo>
                  <a:pt x="377" y="2784"/>
                </a:lnTo>
                <a:lnTo>
                  <a:pt x="293" y="2930"/>
                </a:lnTo>
                <a:lnTo>
                  <a:pt x="188" y="3056"/>
                </a:lnTo>
                <a:lnTo>
                  <a:pt x="168" y="3202"/>
                </a:lnTo>
                <a:lnTo>
                  <a:pt x="0" y="3767"/>
                </a:lnTo>
                <a:lnTo>
                  <a:pt x="188" y="3767"/>
                </a:lnTo>
                <a:lnTo>
                  <a:pt x="2281" y="4981"/>
                </a:lnTo>
                <a:lnTo>
                  <a:pt x="2406" y="5169"/>
                </a:lnTo>
                <a:lnTo>
                  <a:pt x="2385" y="5253"/>
                </a:lnTo>
                <a:lnTo>
                  <a:pt x="2406" y="5294"/>
                </a:lnTo>
                <a:lnTo>
                  <a:pt x="2469" y="5378"/>
                </a:lnTo>
                <a:lnTo>
                  <a:pt x="3181" y="5880"/>
                </a:lnTo>
                <a:lnTo>
                  <a:pt x="3222" y="5880"/>
                </a:lnTo>
                <a:lnTo>
                  <a:pt x="3327" y="5818"/>
                </a:lnTo>
                <a:lnTo>
                  <a:pt x="3536" y="5546"/>
                </a:lnTo>
                <a:lnTo>
                  <a:pt x="3641" y="5357"/>
                </a:lnTo>
                <a:lnTo>
                  <a:pt x="3641" y="5232"/>
                </a:lnTo>
                <a:lnTo>
                  <a:pt x="3725" y="5085"/>
                </a:lnTo>
                <a:lnTo>
                  <a:pt x="3829" y="4939"/>
                </a:lnTo>
                <a:lnTo>
                  <a:pt x="3808" y="4918"/>
                </a:lnTo>
                <a:lnTo>
                  <a:pt x="3808" y="4855"/>
                </a:lnTo>
                <a:lnTo>
                  <a:pt x="3871" y="4750"/>
                </a:lnTo>
                <a:lnTo>
                  <a:pt x="3871" y="4730"/>
                </a:lnTo>
                <a:lnTo>
                  <a:pt x="3955" y="4709"/>
                </a:lnTo>
                <a:lnTo>
                  <a:pt x="4122" y="4709"/>
                </a:lnTo>
                <a:lnTo>
                  <a:pt x="4227" y="4541"/>
                </a:lnTo>
                <a:lnTo>
                  <a:pt x="4436" y="4458"/>
                </a:lnTo>
                <a:lnTo>
                  <a:pt x="4394" y="4416"/>
                </a:lnTo>
                <a:lnTo>
                  <a:pt x="4457" y="4332"/>
                </a:lnTo>
                <a:lnTo>
                  <a:pt x="4499" y="4332"/>
                </a:lnTo>
                <a:lnTo>
                  <a:pt x="4687" y="4102"/>
                </a:lnTo>
                <a:lnTo>
                  <a:pt x="4708" y="4081"/>
                </a:lnTo>
                <a:lnTo>
                  <a:pt x="4289" y="3683"/>
                </a:lnTo>
                <a:lnTo>
                  <a:pt x="4289" y="1403"/>
                </a:lnTo>
                <a:lnTo>
                  <a:pt x="4854" y="900"/>
                </a:lnTo>
                <a:lnTo>
                  <a:pt x="4687" y="900"/>
                </a:lnTo>
                <a:lnTo>
                  <a:pt x="4478" y="942"/>
                </a:lnTo>
                <a:lnTo>
                  <a:pt x="4373" y="880"/>
                </a:lnTo>
                <a:lnTo>
                  <a:pt x="4289" y="754"/>
                </a:lnTo>
                <a:lnTo>
                  <a:pt x="4227" y="733"/>
                </a:lnTo>
                <a:lnTo>
                  <a:pt x="3955" y="754"/>
                </a:lnTo>
                <a:lnTo>
                  <a:pt x="3913" y="775"/>
                </a:lnTo>
                <a:lnTo>
                  <a:pt x="3808" y="775"/>
                </a:lnTo>
                <a:lnTo>
                  <a:pt x="3704" y="838"/>
                </a:lnTo>
                <a:lnTo>
                  <a:pt x="3641" y="900"/>
                </a:lnTo>
                <a:lnTo>
                  <a:pt x="3494" y="1152"/>
                </a:lnTo>
                <a:lnTo>
                  <a:pt x="3285" y="1152"/>
                </a:lnTo>
                <a:lnTo>
                  <a:pt x="3181" y="1110"/>
                </a:lnTo>
                <a:lnTo>
                  <a:pt x="3013" y="1152"/>
                </a:lnTo>
                <a:lnTo>
                  <a:pt x="2888" y="1089"/>
                </a:lnTo>
                <a:lnTo>
                  <a:pt x="2699" y="1089"/>
                </a:lnTo>
                <a:lnTo>
                  <a:pt x="2595" y="1047"/>
                </a:lnTo>
                <a:lnTo>
                  <a:pt x="2511" y="942"/>
                </a:lnTo>
                <a:lnTo>
                  <a:pt x="2365" y="859"/>
                </a:lnTo>
                <a:lnTo>
                  <a:pt x="2134" y="628"/>
                </a:lnTo>
                <a:lnTo>
                  <a:pt x="2030" y="545"/>
                </a:lnTo>
                <a:lnTo>
                  <a:pt x="1737" y="566"/>
                </a:lnTo>
                <a:lnTo>
                  <a:pt x="1611" y="524"/>
                </a:lnTo>
                <a:lnTo>
                  <a:pt x="1465" y="566"/>
                </a:lnTo>
                <a:lnTo>
                  <a:pt x="1339" y="545"/>
                </a:lnTo>
                <a:lnTo>
                  <a:pt x="1256" y="440"/>
                </a:lnTo>
                <a:lnTo>
                  <a:pt x="1256" y="105"/>
                </a:lnTo>
                <a:lnTo>
                  <a:pt x="1151" y="64"/>
                </a:lnTo>
                <a:lnTo>
                  <a:pt x="1046" y="105"/>
                </a:lnTo>
                <a:lnTo>
                  <a:pt x="984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5" name="Google Shape;795;p38"/>
          <p:cNvSpPr/>
          <p:nvPr/>
        </p:nvSpPr>
        <p:spPr>
          <a:xfrm>
            <a:off x="4243211" y="2105514"/>
            <a:ext cx="130644" cy="255254"/>
          </a:xfrm>
          <a:custGeom>
            <a:avLst/>
            <a:gdLst/>
            <a:ahLst/>
            <a:cxnLst/>
            <a:rect l="l" t="t" r="r" b="b"/>
            <a:pathLst>
              <a:path w="2282" h="4458" extrusionOk="0">
                <a:moveTo>
                  <a:pt x="1235" y="0"/>
                </a:moveTo>
                <a:lnTo>
                  <a:pt x="1110" y="21"/>
                </a:lnTo>
                <a:lnTo>
                  <a:pt x="1110" y="105"/>
                </a:lnTo>
                <a:lnTo>
                  <a:pt x="1026" y="21"/>
                </a:lnTo>
                <a:lnTo>
                  <a:pt x="859" y="42"/>
                </a:lnTo>
                <a:lnTo>
                  <a:pt x="650" y="147"/>
                </a:lnTo>
                <a:lnTo>
                  <a:pt x="524" y="272"/>
                </a:lnTo>
                <a:lnTo>
                  <a:pt x="503" y="356"/>
                </a:lnTo>
                <a:lnTo>
                  <a:pt x="524" y="440"/>
                </a:lnTo>
                <a:lnTo>
                  <a:pt x="503" y="586"/>
                </a:lnTo>
                <a:lnTo>
                  <a:pt x="503" y="775"/>
                </a:lnTo>
                <a:lnTo>
                  <a:pt x="399" y="1047"/>
                </a:lnTo>
                <a:lnTo>
                  <a:pt x="440" y="1193"/>
                </a:lnTo>
                <a:lnTo>
                  <a:pt x="503" y="1298"/>
                </a:lnTo>
                <a:lnTo>
                  <a:pt x="524" y="1319"/>
                </a:lnTo>
                <a:lnTo>
                  <a:pt x="482" y="1381"/>
                </a:lnTo>
                <a:lnTo>
                  <a:pt x="419" y="1465"/>
                </a:lnTo>
                <a:lnTo>
                  <a:pt x="503" y="1528"/>
                </a:lnTo>
                <a:lnTo>
                  <a:pt x="440" y="1591"/>
                </a:lnTo>
                <a:lnTo>
                  <a:pt x="419" y="1800"/>
                </a:lnTo>
                <a:lnTo>
                  <a:pt x="336" y="1842"/>
                </a:lnTo>
                <a:lnTo>
                  <a:pt x="294" y="1925"/>
                </a:lnTo>
                <a:lnTo>
                  <a:pt x="210" y="1946"/>
                </a:lnTo>
                <a:lnTo>
                  <a:pt x="85" y="2114"/>
                </a:lnTo>
                <a:lnTo>
                  <a:pt x="1" y="2365"/>
                </a:lnTo>
                <a:lnTo>
                  <a:pt x="64" y="2407"/>
                </a:lnTo>
                <a:lnTo>
                  <a:pt x="106" y="2553"/>
                </a:lnTo>
                <a:lnTo>
                  <a:pt x="85" y="2616"/>
                </a:lnTo>
                <a:lnTo>
                  <a:pt x="168" y="2741"/>
                </a:lnTo>
                <a:lnTo>
                  <a:pt x="210" y="2741"/>
                </a:lnTo>
                <a:lnTo>
                  <a:pt x="399" y="2888"/>
                </a:lnTo>
                <a:lnTo>
                  <a:pt x="419" y="3034"/>
                </a:lnTo>
                <a:lnTo>
                  <a:pt x="545" y="3076"/>
                </a:lnTo>
                <a:lnTo>
                  <a:pt x="608" y="3139"/>
                </a:lnTo>
                <a:lnTo>
                  <a:pt x="712" y="3160"/>
                </a:lnTo>
                <a:lnTo>
                  <a:pt x="838" y="3306"/>
                </a:lnTo>
                <a:lnTo>
                  <a:pt x="1215" y="4457"/>
                </a:lnTo>
                <a:lnTo>
                  <a:pt x="1277" y="4457"/>
                </a:lnTo>
                <a:lnTo>
                  <a:pt x="1319" y="4436"/>
                </a:lnTo>
                <a:lnTo>
                  <a:pt x="1424" y="4394"/>
                </a:lnTo>
                <a:lnTo>
                  <a:pt x="1466" y="4290"/>
                </a:lnTo>
                <a:lnTo>
                  <a:pt x="1487" y="4227"/>
                </a:lnTo>
                <a:lnTo>
                  <a:pt x="1487" y="4185"/>
                </a:lnTo>
                <a:lnTo>
                  <a:pt x="1528" y="4143"/>
                </a:lnTo>
                <a:lnTo>
                  <a:pt x="1528" y="4018"/>
                </a:lnTo>
                <a:lnTo>
                  <a:pt x="1466" y="3829"/>
                </a:lnTo>
                <a:lnTo>
                  <a:pt x="1487" y="3767"/>
                </a:lnTo>
                <a:lnTo>
                  <a:pt x="1487" y="3683"/>
                </a:lnTo>
                <a:lnTo>
                  <a:pt x="1570" y="3620"/>
                </a:lnTo>
                <a:lnTo>
                  <a:pt x="1696" y="3620"/>
                </a:lnTo>
                <a:lnTo>
                  <a:pt x="1800" y="3495"/>
                </a:lnTo>
                <a:lnTo>
                  <a:pt x="1800" y="3411"/>
                </a:lnTo>
                <a:lnTo>
                  <a:pt x="2156" y="3202"/>
                </a:lnTo>
                <a:lnTo>
                  <a:pt x="2282" y="3034"/>
                </a:lnTo>
                <a:lnTo>
                  <a:pt x="2219" y="2972"/>
                </a:lnTo>
                <a:lnTo>
                  <a:pt x="2177" y="2762"/>
                </a:lnTo>
                <a:lnTo>
                  <a:pt x="2198" y="2721"/>
                </a:lnTo>
                <a:lnTo>
                  <a:pt x="2156" y="2679"/>
                </a:lnTo>
                <a:lnTo>
                  <a:pt x="1968" y="2574"/>
                </a:lnTo>
                <a:lnTo>
                  <a:pt x="1947" y="2532"/>
                </a:lnTo>
                <a:lnTo>
                  <a:pt x="1947" y="2448"/>
                </a:lnTo>
                <a:lnTo>
                  <a:pt x="1863" y="2407"/>
                </a:lnTo>
                <a:lnTo>
                  <a:pt x="1842" y="2428"/>
                </a:lnTo>
                <a:lnTo>
                  <a:pt x="1842" y="2469"/>
                </a:lnTo>
                <a:lnTo>
                  <a:pt x="1779" y="2511"/>
                </a:lnTo>
                <a:lnTo>
                  <a:pt x="1696" y="2469"/>
                </a:lnTo>
                <a:lnTo>
                  <a:pt x="1675" y="2365"/>
                </a:lnTo>
                <a:lnTo>
                  <a:pt x="1591" y="2407"/>
                </a:lnTo>
                <a:lnTo>
                  <a:pt x="1424" y="2260"/>
                </a:lnTo>
                <a:lnTo>
                  <a:pt x="1340" y="2114"/>
                </a:lnTo>
                <a:lnTo>
                  <a:pt x="1382" y="1925"/>
                </a:lnTo>
                <a:lnTo>
                  <a:pt x="1675" y="1737"/>
                </a:lnTo>
                <a:lnTo>
                  <a:pt x="1842" y="1570"/>
                </a:lnTo>
                <a:lnTo>
                  <a:pt x="1884" y="1507"/>
                </a:lnTo>
                <a:lnTo>
                  <a:pt x="1842" y="1465"/>
                </a:lnTo>
                <a:lnTo>
                  <a:pt x="1884" y="1381"/>
                </a:lnTo>
                <a:lnTo>
                  <a:pt x="1863" y="1298"/>
                </a:lnTo>
                <a:lnTo>
                  <a:pt x="1842" y="1277"/>
                </a:lnTo>
                <a:lnTo>
                  <a:pt x="1842" y="1088"/>
                </a:lnTo>
                <a:lnTo>
                  <a:pt x="1654" y="1005"/>
                </a:lnTo>
                <a:lnTo>
                  <a:pt x="1528" y="837"/>
                </a:lnTo>
                <a:lnTo>
                  <a:pt x="1549" y="670"/>
                </a:lnTo>
                <a:lnTo>
                  <a:pt x="1675" y="586"/>
                </a:lnTo>
                <a:lnTo>
                  <a:pt x="1696" y="482"/>
                </a:lnTo>
                <a:lnTo>
                  <a:pt x="1800" y="314"/>
                </a:lnTo>
                <a:lnTo>
                  <a:pt x="1800" y="210"/>
                </a:lnTo>
                <a:lnTo>
                  <a:pt x="1759" y="147"/>
                </a:lnTo>
                <a:lnTo>
                  <a:pt x="1549" y="335"/>
                </a:lnTo>
                <a:lnTo>
                  <a:pt x="1487" y="419"/>
                </a:lnTo>
                <a:lnTo>
                  <a:pt x="1424" y="377"/>
                </a:lnTo>
                <a:lnTo>
                  <a:pt x="1340" y="168"/>
                </a:lnTo>
                <a:lnTo>
                  <a:pt x="1277" y="168"/>
                </a:lnTo>
                <a:lnTo>
                  <a:pt x="1277" y="63"/>
                </a:lnTo>
                <a:lnTo>
                  <a:pt x="1235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6" name="Google Shape;796;p38"/>
          <p:cNvSpPr/>
          <p:nvPr/>
        </p:nvSpPr>
        <p:spPr>
          <a:xfrm>
            <a:off x="3597590" y="2157046"/>
            <a:ext cx="383346" cy="303121"/>
          </a:xfrm>
          <a:custGeom>
            <a:avLst/>
            <a:gdLst/>
            <a:ahLst/>
            <a:cxnLst/>
            <a:rect l="l" t="t" r="r" b="b"/>
            <a:pathLst>
              <a:path w="6696" h="5294" extrusionOk="0">
                <a:moveTo>
                  <a:pt x="4269" y="0"/>
                </a:moveTo>
                <a:lnTo>
                  <a:pt x="4164" y="42"/>
                </a:lnTo>
                <a:lnTo>
                  <a:pt x="4122" y="84"/>
                </a:lnTo>
                <a:lnTo>
                  <a:pt x="4038" y="84"/>
                </a:lnTo>
                <a:lnTo>
                  <a:pt x="3913" y="188"/>
                </a:lnTo>
                <a:lnTo>
                  <a:pt x="3871" y="502"/>
                </a:lnTo>
                <a:lnTo>
                  <a:pt x="3766" y="691"/>
                </a:lnTo>
                <a:lnTo>
                  <a:pt x="3745" y="921"/>
                </a:lnTo>
                <a:lnTo>
                  <a:pt x="3662" y="1046"/>
                </a:lnTo>
                <a:lnTo>
                  <a:pt x="3411" y="1318"/>
                </a:lnTo>
                <a:lnTo>
                  <a:pt x="3327" y="1318"/>
                </a:lnTo>
                <a:lnTo>
                  <a:pt x="3222" y="1402"/>
                </a:lnTo>
                <a:lnTo>
                  <a:pt x="2992" y="1465"/>
                </a:lnTo>
                <a:lnTo>
                  <a:pt x="2825" y="1632"/>
                </a:lnTo>
                <a:lnTo>
                  <a:pt x="2783" y="1632"/>
                </a:lnTo>
                <a:lnTo>
                  <a:pt x="2553" y="1779"/>
                </a:lnTo>
                <a:lnTo>
                  <a:pt x="2406" y="1841"/>
                </a:lnTo>
                <a:lnTo>
                  <a:pt x="2344" y="1967"/>
                </a:lnTo>
                <a:lnTo>
                  <a:pt x="2072" y="2155"/>
                </a:lnTo>
                <a:lnTo>
                  <a:pt x="2155" y="2365"/>
                </a:lnTo>
                <a:lnTo>
                  <a:pt x="2155" y="2490"/>
                </a:lnTo>
                <a:lnTo>
                  <a:pt x="1925" y="2699"/>
                </a:lnTo>
                <a:lnTo>
                  <a:pt x="1758" y="3013"/>
                </a:lnTo>
                <a:lnTo>
                  <a:pt x="1758" y="3118"/>
                </a:lnTo>
                <a:lnTo>
                  <a:pt x="1862" y="3327"/>
                </a:lnTo>
                <a:lnTo>
                  <a:pt x="1779" y="3536"/>
                </a:lnTo>
                <a:lnTo>
                  <a:pt x="1841" y="3599"/>
                </a:lnTo>
                <a:lnTo>
                  <a:pt x="1883" y="3662"/>
                </a:lnTo>
                <a:lnTo>
                  <a:pt x="1862" y="3829"/>
                </a:lnTo>
                <a:lnTo>
                  <a:pt x="1507" y="4248"/>
                </a:lnTo>
                <a:lnTo>
                  <a:pt x="1444" y="4394"/>
                </a:lnTo>
                <a:lnTo>
                  <a:pt x="1297" y="4582"/>
                </a:lnTo>
                <a:lnTo>
                  <a:pt x="1109" y="4603"/>
                </a:lnTo>
                <a:lnTo>
                  <a:pt x="712" y="4959"/>
                </a:lnTo>
                <a:lnTo>
                  <a:pt x="147" y="5064"/>
                </a:lnTo>
                <a:lnTo>
                  <a:pt x="0" y="5273"/>
                </a:lnTo>
                <a:lnTo>
                  <a:pt x="2344" y="5294"/>
                </a:lnTo>
                <a:lnTo>
                  <a:pt x="2344" y="4792"/>
                </a:lnTo>
                <a:lnTo>
                  <a:pt x="2595" y="4603"/>
                </a:lnTo>
                <a:lnTo>
                  <a:pt x="2699" y="4457"/>
                </a:lnTo>
                <a:lnTo>
                  <a:pt x="2888" y="4352"/>
                </a:lnTo>
                <a:lnTo>
                  <a:pt x="3181" y="4289"/>
                </a:lnTo>
                <a:lnTo>
                  <a:pt x="3348" y="4289"/>
                </a:lnTo>
                <a:lnTo>
                  <a:pt x="3453" y="4248"/>
                </a:lnTo>
                <a:lnTo>
                  <a:pt x="3662" y="4248"/>
                </a:lnTo>
                <a:lnTo>
                  <a:pt x="3913" y="4185"/>
                </a:lnTo>
                <a:lnTo>
                  <a:pt x="4373" y="3934"/>
                </a:lnTo>
                <a:lnTo>
                  <a:pt x="5001" y="3557"/>
                </a:lnTo>
                <a:lnTo>
                  <a:pt x="5398" y="3306"/>
                </a:lnTo>
                <a:lnTo>
                  <a:pt x="5440" y="3181"/>
                </a:lnTo>
                <a:lnTo>
                  <a:pt x="5419" y="2992"/>
                </a:lnTo>
                <a:lnTo>
                  <a:pt x="5503" y="2867"/>
                </a:lnTo>
                <a:lnTo>
                  <a:pt x="5608" y="2762"/>
                </a:lnTo>
                <a:lnTo>
                  <a:pt x="5754" y="2553"/>
                </a:lnTo>
                <a:lnTo>
                  <a:pt x="5901" y="2511"/>
                </a:lnTo>
                <a:lnTo>
                  <a:pt x="6570" y="2511"/>
                </a:lnTo>
                <a:lnTo>
                  <a:pt x="6654" y="2406"/>
                </a:lnTo>
                <a:lnTo>
                  <a:pt x="6633" y="2365"/>
                </a:lnTo>
                <a:lnTo>
                  <a:pt x="6696" y="2197"/>
                </a:lnTo>
                <a:lnTo>
                  <a:pt x="6654" y="2176"/>
                </a:lnTo>
                <a:lnTo>
                  <a:pt x="6570" y="2155"/>
                </a:lnTo>
                <a:lnTo>
                  <a:pt x="6528" y="2093"/>
                </a:lnTo>
                <a:lnTo>
                  <a:pt x="6445" y="2093"/>
                </a:lnTo>
                <a:lnTo>
                  <a:pt x="6424" y="1967"/>
                </a:lnTo>
                <a:lnTo>
                  <a:pt x="6340" y="1821"/>
                </a:lnTo>
                <a:lnTo>
                  <a:pt x="6277" y="1360"/>
                </a:lnTo>
                <a:lnTo>
                  <a:pt x="6256" y="1297"/>
                </a:lnTo>
                <a:lnTo>
                  <a:pt x="6256" y="1046"/>
                </a:lnTo>
                <a:lnTo>
                  <a:pt x="6256" y="879"/>
                </a:lnTo>
                <a:lnTo>
                  <a:pt x="6235" y="837"/>
                </a:lnTo>
                <a:lnTo>
                  <a:pt x="6214" y="732"/>
                </a:lnTo>
                <a:lnTo>
                  <a:pt x="6152" y="628"/>
                </a:lnTo>
                <a:lnTo>
                  <a:pt x="6131" y="586"/>
                </a:lnTo>
                <a:lnTo>
                  <a:pt x="6068" y="502"/>
                </a:lnTo>
                <a:lnTo>
                  <a:pt x="6005" y="523"/>
                </a:lnTo>
                <a:lnTo>
                  <a:pt x="5691" y="502"/>
                </a:lnTo>
                <a:lnTo>
                  <a:pt x="5608" y="419"/>
                </a:lnTo>
                <a:lnTo>
                  <a:pt x="5587" y="314"/>
                </a:lnTo>
                <a:lnTo>
                  <a:pt x="5524" y="293"/>
                </a:lnTo>
                <a:lnTo>
                  <a:pt x="5419" y="398"/>
                </a:lnTo>
                <a:lnTo>
                  <a:pt x="5231" y="460"/>
                </a:lnTo>
                <a:lnTo>
                  <a:pt x="5064" y="398"/>
                </a:lnTo>
                <a:lnTo>
                  <a:pt x="4959" y="398"/>
                </a:lnTo>
                <a:lnTo>
                  <a:pt x="4854" y="460"/>
                </a:lnTo>
                <a:lnTo>
                  <a:pt x="4666" y="481"/>
                </a:lnTo>
                <a:lnTo>
                  <a:pt x="4541" y="460"/>
                </a:lnTo>
                <a:lnTo>
                  <a:pt x="4373" y="293"/>
                </a:lnTo>
                <a:lnTo>
                  <a:pt x="4331" y="251"/>
                </a:lnTo>
                <a:lnTo>
                  <a:pt x="4290" y="147"/>
                </a:lnTo>
                <a:lnTo>
                  <a:pt x="4290" y="84"/>
                </a:lnTo>
                <a:lnTo>
                  <a:pt x="4290" y="42"/>
                </a:lnTo>
                <a:lnTo>
                  <a:pt x="4269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7" name="Google Shape;797;p38"/>
          <p:cNvSpPr/>
          <p:nvPr/>
        </p:nvSpPr>
        <p:spPr>
          <a:xfrm>
            <a:off x="4484009" y="3025588"/>
            <a:ext cx="431321" cy="291212"/>
          </a:xfrm>
          <a:custGeom>
            <a:avLst/>
            <a:gdLst/>
            <a:ahLst/>
            <a:cxnLst/>
            <a:rect l="l" t="t" r="r" b="b"/>
            <a:pathLst>
              <a:path w="7534" h="5086" extrusionOk="0">
                <a:moveTo>
                  <a:pt x="4750" y="1"/>
                </a:moveTo>
                <a:lnTo>
                  <a:pt x="4708" y="64"/>
                </a:lnTo>
                <a:lnTo>
                  <a:pt x="4583" y="147"/>
                </a:lnTo>
                <a:lnTo>
                  <a:pt x="4499" y="84"/>
                </a:lnTo>
                <a:lnTo>
                  <a:pt x="4374" y="84"/>
                </a:lnTo>
                <a:lnTo>
                  <a:pt x="4269" y="168"/>
                </a:lnTo>
                <a:lnTo>
                  <a:pt x="4123" y="252"/>
                </a:lnTo>
                <a:lnTo>
                  <a:pt x="4081" y="315"/>
                </a:lnTo>
                <a:lnTo>
                  <a:pt x="4123" y="398"/>
                </a:lnTo>
                <a:lnTo>
                  <a:pt x="4039" y="419"/>
                </a:lnTo>
                <a:lnTo>
                  <a:pt x="3934" y="587"/>
                </a:lnTo>
                <a:lnTo>
                  <a:pt x="3872" y="587"/>
                </a:lnTo>
                <a:lnTo>
                  <a:pt x="3830" y="566"/>
                </a:lnTo>
                <a:lnTo>
                  <a:pt x="3746" y="670"/>
                </a:lnTo>
                <a:lnTo>
                  <a:pt x="3746" y="733"/>
                </a:lnTo>
                <a:lnTo>
                  <a:pt x="3662" y="796"/>
                </a:lnTo>
                <a:lnTo>
                  <a:pt x="3641" y="900"/>
                </a:lnTo>
                <a:lnTo>
                  <a:pt x="3662" y="984"/>
                </a:lnTo>
                <a:lnTo>
                  <a:pt x="3641" y="1089"/>
                </a:lnTo>
                <a:lnTo>
                  <a:pt x="3537" y="1131"/>
                </a:lnTo>
                <a:lnTo>
                  <a:pt x="3432" y="1214"/>
                </a:lnTo>
                <a:lnTo>
                  <a:pt x="3202" y="1235"/>
                </a:lnTo>
                <a:lnTo>
                  <a:pt x="3035" y="1256"/>
                </a:lnTo>
                <a:lnTo>
                  <a:pt x="2909" y="1235"/>
                </a:lnTo>
                <a:lnTo>
                  <a:pt x="2804" y="1193"/>
                </a:lnTo>
                <a:lnTo>
                  <a:pt x="2679" y="1214"/>
                </a:lnTo>
                <a:lnTo>
                  <a:pt x="2595" y="1193"/>
                </a:lnTo>
                <a:lnTo>
                  <a:pt x="2511" y="1235"/>
                </a:lnTo>
                <a:lnTo>
                  <a:pt x="2491" y="1340"/>
                </a:lnTo>
                <a:lnTo>
                  <a:pt x="2595" y="1445"/>
                </a:lnTo>
                <a:lnTo>
                  <a:pt x="2658" y="1445"/>
                </a:lnTo>
                <a:lnTo>
                  <a:pt x="2679" y="1528"/>
                </a:lnTo>
                <a:lnTo>
                  <a:pt x="2511" y="1633"/>
                </a:lnTo>
                <a:lnTo>
                  <a:pt x="2449" y="1737"/>
                </a:lnTo>
                <a:lnTo>
                  <a:pt x="2281" y="1737"/>
                </a:lnTo>
                <a:lnTo>
                  <a:pt x="1947" y="1821"/>
                </a:lnTo>
                <a:lnTo>
                  <a:pt x="1821" y="1926"/>
                </a:lnTo>
                <a:lnTo>
                  <a:pt x="1633" y="1968"/>
                </a:lnTo>
                <a:lnTo>
                  <a:pt x="1507" y="2072"/>
                </a:lnTo>
                <a:lnTo>
                  <a:pt x="1403" y="2093"/>
                </a:lnTo>
                <a:lnTo>
                  <a:pt x="1340" y="2051"/>
                </a:lnTo>
                <a:lnTo>
                  <a:pt x="1298" y="1926"/>
                </a:lnTo>
                <a:lnTo>
                  <a:pt x="1235" y="1863"/>
                </a:lnTo>
                <a:lnTo>
                  <a:pt x="1151" y="1926"/>
                </a:lnTo>
                <a:lnTo>
                  <a:pt x="1151" y="2051"/>
                </a:lnTo>
                <a:lnTo>
                  <a:pt x="1110" y="2177"/>
                </a:lnTo>
                <a:lnTo>
                  <a:pt x="942" y="2177"/>
                </a:lnTo>
                <a:lnTo>
                  <a:pt x="838" y="2198"/>
                </a:lnTo>
                <a:lnTo>
                  <a:pt x="733" y="2198"/>
                </a:lnTo>
                <a:lnTo>
                  <a:pt x="712" y="2072"/>
                </a:lnTo>
                <a:lnTo>
                  <a:pt x="670" y="2030"/>
                </a:lnTo>
                <a:lnTo>
                  <a:pt x="670" y="2051"/>
                </a:lnTo>
                <a:lnTo>
                  <a:pt x="566" y="2198"/>
                </a:lnTo>
                <a:lnTo>
                  <a:pt x="461" y="2240"/>
                </a:lnTo>
                <a:lnTo>
                  <a:pt x="398" y="2365"/>
                </a:lnTo>
                <a:lnTo>
                  <a:pt x="294" y="2553"/>
                </a:lnTo>
                <a:lnTo>
                  <a:pt x="252" y="2679"/>
                </a:lnTo>
                <a:lnTo>
                  <a:pt x="147" y="2867"/>
                </a:lnTo>
                <a:lnTo>
                  <a:pt x="63" y="2867"/>
                </a:lnTo>
                <a:lnTo>
                  <a:pt x="1" y="2930"/>
                </a:lnTo>
                <a:lnTo>
                  <a:pt x="42" y="3077"/>
                </a:lnTo>
                <a:lnTo>
                  <a:pt x="84" y="3223"/>
                </a:lnTo>
                <a:lnTo>
                  <a:pt x="63" y="3349"/>
                </a:lnTo>
                <a:lnTo>
                  <a:pt x="84" y="3516"/>
                </a:lnTo>
                <a:lnTo>
                  <a:pt x="105" y="3641"/>
                </a:lnTo>
                <a:lnTo>
                  <a:pt x="105" y="3872"/>
                </a:lnTo>
                <a:lnTo>
                  <a:pt x="168" y="3934"/>
                </a:lnTo>
                <a:lnTo>
                  <a:pt x="314" y="4018"/>
                </a:lnTo>
                <a:lnTo>
                  <a:pt x="419" y="4123"/>
                </a:lnTo>
                <a:lnTo>
                  <a:pt x="461" y="4248"/>
                </a:lnTo>
                <a:lnTo>
                  <a:pt x="607" y="4458"/>
                </a:lnTo>
                <a:lnTo>
                  <a:pt x="691" y="4604"/>
                </a:lnTo>
                <a:lnTo>
                  <a:pt x="775" y="4688"/>
                </a:lnTo>
                <a:lnTo>
                  <a:pt x="942" y="4813"/>
                </a:lnTo>
                <a:lnTo>
                  <a:pt x="942" y="4960"/>
                </a:lnTo>
                <a:lnTo>
                  <a:pt x="942" y="5022"/>
                </a:lnTo>
                <a:lnTo>
                  <a:pt x="984" y="5085"/>
                </a:lnTo>
                <a:lnTo>
                  <a:pt x="1005" y="5085"/>
                </a:lnTo>
                <a:lnTo>
                  <a:pt x="1256" y="4667"/>
                </a:lnTo>
                <a:lnTo>
                  <a:pt x="1403" y="4499"/>
                </a:lnTo>
                <a:lnTo>
                  <a:pt x="1507" y="4478"/>
                </a:lnTo>
                <a:lnTo>
                  <a:pt x="1549" y="4437"/>
                </a:lnTo>
                <a:lnTo>
                  <a:pt x="1779" y="4332"/>
                </a:lnTo>
                <a:lnTo>
                  <a:pt x="1884" y="4353"/>
                </a:lnTo>
                <a:lnTo>
                  <a:pt x="1947" y="4290"/>
                </a:lnTo>
                <a:lnTo>
                  <a:pt x="2135" y="4290"/>
                </a:lnTo>
                <a:lnTo>
                  <a:pt x="2156" y="4353"/>
                </a:lnTo>
                <a:lnTo>
                  <a:pt x="2260" y="4395"/>
                </a:lnTo>
                <a:lnTo>
                  <a:pt x="2302" y="4374"/>
                </a:lnTo>
                <a:lnTo>
                  <a:pt x="2386" y="4353"/>
                </a:lnTo>
                <a:lnTo>
                  <a:pt x="2386" y="4269"/>
                </a:lnTo>
                <a:lnTo>
                  <a:pt x="2407" y="4185"/>
                </a:lnTo>
                <a:lnTo>
                  <a:pt x="2470" y="4144"/>
                </a:lnTo>
                <a:lnTo>
                  <a:pt x="2365" y="4018"/>
                </a:lnTo>
                <a:lnTo>
                  <a:pt x="2365" y="3955"/>
                </a:lnTo>
                <a:lnTo>
                  <a:pt x="2449" y="3955"/>
                </a:lnTo>
                <a:lnTo>
                  <a:pt x="2491" y="3913"/>
                </a:lnTo>
                <a:lnTo>
                  <a:pt x="2491" y="3851"/>
                </a:lnTo>
                <a:lnTo>
                  <a:pt x="2553" y="3767"/>
                </a:lnTo>
                <a:lnTo>
                  <a:pt x="2553" y="3704"/>
                </a:lnTo>
                <a:lnTo>
                  <a:pt x="2595" y="3662"/>
                </a:lnTo>
                <a:lnTo>
                  <a:pt x="2679" y="3662"/>
                </a:lnTo>
                <a:lnTo>
                  <a:pt x="2763" y="3558"/>
                </a:lnTo>
                <a:lnTo>
                  <a:pt x="2867" y="3600"/>
                </a:lnTo>
                <a:lnTo>
                  <a:pt x="2867" y="3537"/>
                </a:lnTo>
                <a:lnTo>
                  <a:pt x="2930" y="3537"/>
                </a:lnTo>
                <a:lnTo>
                  <a:pt x="3014" y="3600"/>
                </a:lnTo>
                <a:lnTo>
                  <a:pt x="3076" y="3621"/>
                </a:lnTo>
                <a:lnTo>
                  <a:pt x="3244" y="3746"/>
                </a:lnTo>
                <a:lnTo>
                  <a:pt x="3327" y="3767"/>
                </a:lnTo>
                <a:lnTo>
                  <a:pt x="3495" y="3913"/>
                </a:lnTo>
                <a:lnTo>
                  <a:pt x="3516" y="3955"/>
                </a:lnTo>
                <a:lnTo>
                  <a:pt x="3641" y="3934"/>
                </a:lnTo>
                <a:lnTo>
                  <a:pt x="3767" y="4018"/>
                </a:lnTo>
                <a:lnTo>
                  <a:pt x="3913" y="4018"/>
                </a:lnTo>
                <a:lnTo>
                  <a:pt x="3976" y="4039"/>
                </a:lnTo>
                <a:lnTo>
                  <a:pt x="4060" y="3976"/>
                </a:lnTo>
                <a:lnTo>
                  <a:pt x="4144" y="3976"/>
                </a:lnTo>
                <a:lnTo>
                  <a:pt x="4248" y="4039"/>
                </a:lnTo>
                <a:lnTo>
                  <a:pt x="4374" y="4060"/>
                </a:lnTo>
                <a:lnTo>
                  <a:pt x="4436" y="4081"/>
                </a:lnTo>
                <a:lnTo>
                  <a:pt x="4562" y="4060"/>
                </a:lnTo>
                <a:lnTo>
                  <a:pt x="4583" y="4018"/>
                </a:lnTo>
                <a:lnTo>
                  <a:pt x="4541" y="3955"/>
                </a:lnTo>
                <a:lnTo>
                  <a:pt x="4499" y="3913"/>
                </a:lnTo>
                <a:lnTo>
                  <a:pt x="4604" y="3809"/>
                </a:lnTo>
                <a:lnTo>
                  <a:pt x="4688" y="3704"/>
                </a:lnTo>
                <a:lnTo>
                  <a:pt x="4792" y="3704"/>
                </a:lnTo>
                <a:lnTo>
                  <a:pt x="4897" y="3725"/>
                </a:lnTo>
                <a:lnTo>
                  <a:pt x="4980" y="3809"/>
                </a:lnTo>
                <a:lnTo>
                  <a:pt x="5064" y="3767"/>
                </a:lnTo>
                <a:lnTo>
                  <a:pt x="5294" y="3746"/>
                </a:lnTo>
                <a:lnTo>
                  <a:pt x="5336" y="3704"/>
                </a:lnTo>
                <a:lnTo>
                  <a:pt x="5420" y="3641"/>
                </a:lnTo>
                <a:lnTo>
                  <a:pt x="5650" y="3537"/>
                </a:lnTo>
                <a:lnTo>
                  <a:pt x="5734" y="3558"/>
                </a:lnTo>
                <a:lnTo>
                  <a:pt x="5755" y="3600"/>
                </a:lnTo>
                <a:lnTo>
                  <a:pt x="5796" y="3600"/>
                </a:lnTo>
                <a:lnTo>
                  <a:pt x="5817" y="3662"/>
                </a:lnTo>
                <a:lnTo>
                  <a:pt x="5859" y="3662"/>
                </a:lnTo>
                <a:lnTo>
                  <a:pt x="5943" y="3621"/>
                </a:lnTo>
                <a:lnTo>
                  <a:pt x="6068" y="3621"/>
                </a:lnTo>
                <a:lnTo>
                  <a:pt x="6152" y="3600"/>
                </a:lnTo>
                <a:lnTo>
                  <a:pt x="6236" y="3600"/>
                </a:lnTo>
                <a:lnTo>
                  <a:pt x="6320" y="3495"/>
                </a:lnTo>
                <a:lnTo>
                  <a:pt x="6278" y="3453"/>
                </a:lnTo>
                <a:lnTo>
                  <a:pt x="6278" y="3411"/>
                </a:lnTo>
                <a:lnTo>
                  <a:pt x="6361" y="3411"/>
                </a:lnTo>
                <a:lnTo>
                  <a:pt x="6445" y="3453"/>
                </a:lnTo>
                <a:lnTo>
                  <a:pt x="6633" y="3453"/>
                </a:lnTo>
                <a:lnTo>
                  <a:pt x="6675" y="3495"/>
                </a:lnTo>
                <a:lnTo>
                  <a:pt x="6759" y="3516"/>
                </a:lnTo>
                <a:lnTo>
                  <a:pt x="6843" y="3558"/>
                </a:lnTo>
                <a:lnTo>
                  <a:pt x="7073" y="3558"/>
                </a:lnTo>
                <a:lnTo>
                  <a:pt x="7094" y="3600"/>
                </a:lnTo>
                <a:lnTo>
                  <a:pt x="7282" y="3516"/>
                </a:lnTo>
                <a:lnTo>
                  <a:pt x="7408" y="3516"/>
                </a:lnTo>
                <a:lnTo>
                  <a:pt x="7512" y="3558"/>
                </a:lnTo>
                <a:lnTo>
                  <a:pt x="7533" y="3600"/>
                </a:lnTo>
                <a:lnTo>
                  <a:pt x="7533" y="3558"/>
                </a:lnTo>
                <a:lnTo>
                  <a:pt x="7491" y="3495"/>
                </a:lnTo>
                <a:lnTo>
                  <a:pt x="7387" y="3432"/>
                </a:lnTo>
                <a:lnTo>
                  <a:pt x="7303" y="3390"/>
                </a:lnTo>
                <a:lnTo>
                  <a:pt x="7303" y="3202"/>
                </a:lnTo>
                <a:lnTo>
                  <a:pt x="7303" y="3139"/>
                </a:lnTo>
                <a:lnTo>
                  <a:pt x="7219" y="3077"/>
                </a:lnTo>
                <a:lnTo>
                  <a:pt x="7010" y="3035"/>
                </a:lnTo>
                <a:lnTo>
                  <a:pt x="6968" y="2972"/>
                </a:lnTo>
                <a:lnTo>
                  <a:pt x="6989" y="2867"/>
                </a:lnTo>
                <a:lnTo>
                  <a:pt x="6947" y="2805"/>
                </a:lnTo>
                <a:lnTo>
                  <a:pt x="6843" y="2784"/>
                </a:lnTo>
                <a:lnTo>
                  <a:pt x="6780" y="2721"/>
                </a:lnTo>
                <a:lnTo>
                  <a:pt x="6759" y="2553"/>
                </a:lnTo>
                <a:lnTo>
                  <a:pt x="6738" y="2491"/>
                </a:lnTo>
                <a:lnTo>
                  <a:pt x="6550" y="2365"/>
                </a:lnTo>
                <a:lnTo>
                  <a:pt x="6487" y="2386"/>
                </a:lnTo>
                <a:lnTo>
                  <a:pt x="6382" y="2344"/>
                </a:lnTo>
                <a:lnTo>
                  <a:pt x="6361" y="2365"/>
                </a:lnTo>
                <a:lnTo>
                  <a:pt x="6257" y="2344"/>
                </a:lnTo>
                <a:lnTo>
                  <a:pt x="6131" y="2240"/>
                </a:lnTo>
                <a:lnTo>
                  <a:pt x="6173" y="2177"/>
                </a:lnTo>
                <a:lnTo>
                  <a:pt x="6215" y="2135"/>
                </a:lnTo>
                <a:lnTo>
                  <a:pt x="6278" y="2072"/>
                </a:lnTo>
                <a:lnTo>
                  <a:pt x="6320" y="1989"/>
                </a:lnTo>
                <a:lnTo>
                  <a:pt x="6257" y="1926"/>
                </a:lnTo>
                <a:lnTo>
                  <a:pt x="6152" y="1926"/>
                </a:lnTo>
                <a:lnTo>
                  <a:pt x="6048" y="1863"/>
                </a:lnTo>
                <a:lnTo>
                  <a:pt x="6006" y="1779"/>
                </a:lnTo>
                <a:lnTo>
                  <a:pt x="5922" y="1737"/>
                </a:lnTo>
                <a:lnTo>
                  <a:pt x="5817" y="1737"/>
                </a:lnTo>
                <a:lnTo>
                  <a:pt x="5692" y="1654"/>
                </a:lnTo>
                <a:lnTo>
                  <a:pt x="5608" y="1612"/>
                </a:lnTo>
                <a:lnTo>
                  <a:pt x="5587" y="1465"/>
                </a:lnTo>
                <a:lnTo>
                  <a:pt x="5629" y="1403"/>
                </a:lnTo>
                <a:lnTo>
                  <a:pt x="5545" y="1361"/>
                </a:lnTo>
                <a:lnTo>
                  <a:pt x="5399" y="1361"/>
                </a:lnTo>
                <a:lnTo>
                  <a:pt x="5336" y="1424"/>
                </a:lnTo>
                <a:lnTo>
                  <a:pt x="5211" y="1424"/>
                </a:lnTo>
                <a:lnTo>
                  <a:pt x="5106" y="1340"/>
                </a:lnTo>
                <a:lnTo>
                  <a:pt x="5106" y="1152"/>
                </a:lnTo>
                <a:lnTo>
                  <a:pt x="5169" y="1047"/>
                </a:lnTo>
                <a:lnTo>
                  <a:pt x="5190" y="1005"/>
                </a:lnTo>
                <a:lnTo>
                  <a:pt x="5211" y="880"/>
                </a:lnTo>
                <a:lnTo>
                  <a:pt x="5190" y="796"/>
                </a:lnTo>
                <a:lnTo>
                  <a:pt x="5085" y="566"/>
                </a:lnTo>
                <a:lnTo>
                  <a:pt x="4918" y="377"/>
                </a:lnTo>
                <a:lnTo>
                  <a:pt x="4897" y="294"/>
                </a:lnTo>
                <a:lnTo>
                  <a:pt x="4771" y="189"/>
                </a:lnTo>
                <a:lnTo>
                  <a:pt x="4813" y="168"/>
                </a:lnTo>
                <a:lnTo>
                  <a:pt x="4813" y="84"/>
                </a:lnTo>
                <a:lnTo>
                  <a:pt x="4750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8" name="Google Shape;798;p38"/>
          <p:cNvSpPr/>
          <p:nvPr/>
        </p:nvSpPr>
        <p:spPr>
          <a:xfrm>
            <a:off x="4307905" y="2261255"/>
            <a:ext cx="511586" cy="475695"/>
          </a:xfrm>
          <a:custGeom>
            <a:avLst/>
            <a:gdLst/>
            <a:ahLst/>
            <a:cxnLst/>
            <a:rect l="l" t="t" r="r" b="b"/>
            <a:pathLst>
              <a:path w="8936" h="8308" extrusionOk="0">
                <a:moveTo>
                  <a:pt x="1068" y="1"/>
                </a:moveTo>
                <a:lnTo>
                  <a:pt x="1047" y="42"/>
                </a:lnTo>
                <a:lnTo>
                  <a:pt x="1089" y="252"/>
                </a:lnTo>
                <a:lnTo>
                  <a:pt x="1152" y="314"/>
                </a:lnTo>
                <a:lnTo>
                  <a:pt x="1026" y="482"/>
                </a:lnTo>
                <a:lnTo>
                  <a:pt x="670" y="691"/>
                </a:lnTo>
                <a:lnTo>
                  <a:pt x="670" y="775"/>
                </a:lnTo>
                <a:lnTo>
                  <a:pt x="566" y="900"/>
                </a:lnTo>
                <a:lnTo>
                  <a:pt x="440" y="900"/>
                </a:lnTo>
                <a:lnTo>
                  <a:pt x="357" y="963"/>
                </a:lnTo>
                <a:lnTo>
                  <a:pt x="357" y="1047"/>
                </a:lnTo>
                <a:lnTo>
                  <a:pt x="336" y="1109"/>
                </a:lnTo>
                <a:lnTo>
                  <a:pt x="398" y="1298"/>
                </a:lnTo>
                <a:lnTo>
                  <a:pt x="398" y="1423"/>
                </a:lnTo>
                <a:lnTo>
                  <a:pt x="357" y="1465"/>
                </a:lnTo>
                <a:lnTo>
                  <a:pt x="357" y="1507"/>
                </a:lnTo>
                <a:lnTo>
                  <a:pt x="336" y="1570"/>
                </a:lnTo>
                <a:lnTo>
                  <a:pt x="294" y="1674"/>
                </a:lnTo>
                <a:lnTo>
                  <a:pt x="189" y="1716"/>
                </a:lnTo>
                <a:lnTo>
                  <a:pt x="147" y="1737"/>
                </a:lnTo>
                <a:lnTo>
                  <a:pt x="85" y="1737"/>
                </a:lnTo>
                <a:lnTo>
                  <a:pt x="22" y="1800"/>
                </a:lnTo>
                <a:lnTo>
                  <a:pt x="22" y="2009"/>
                </a:lnTo>
                <a:lnTo>
                  <a:pt x="85" y="2030"/>
                </a:lnTo>
                <a:lnTo>
                  <a:pt x="147" y="2156"/>
                </a:lnTo>
                <a:lnTo>
                  <a:pt x="147" y="2553"/>
                </a:lnTo>
                <a:lnTo>
                  <a:pt x="189" y="2762"/>
                </a:lnTo>
                <a:lnTo>
                  <a:pt x="189" y="2825"/>
                </a:lnTo>
                <a:lnTo>
                  <a:pt x="189" y="3139"/>
                </a:lnTo>
                <a:lnTo>
                  <a:pt x="252" y="3286"/>
                </a:lnTo>
                <a:lnTo>
                  <a:pt x="210" y="3599"/>
                </a:lnTo>
                <a:lnTo>
                  <a:pt x="189" y="3662"/>
                </a:lnTo>
                <a:lnTo>
                  <a:pt x="231" y="3788"/>
                </a:lnTo>
                <a:lnTo>
                  <a:pt x="252" y="3997"/>
                </a:lnTo>
                <a:lnTo>
                  <a:pt x="210" y="4081"/>
                </a:lnTo>
                <a:lnTo>
                  <a:pt x="85" y="4185"/>
                </a:lnTo>
                <a:lnTo>
                  <a:pt x="43" y="4227"/>
                </a:lnTo>
                <a:lnTo>
                  <a:pt x="1" y="4290"/>
                </a:lnTo>
                <a:lnTo>
                  <a:pt x="85" y="4353"/>
                </a:lnTo>
                <a:lnTo>
                  <a:pt x="210" y="4541"/>
                </a:lnTo>
                <a:lnTo>
                  <a:pt x="315" y="4771"/>
                </a:lnTo>
                <a:lnTo>
                  <a:pt x="357" y="4813"/>
                </a:lnTo>
                <a:lnTo>
                  <a:pt x="398" y="4938"/>
                </a:lnTo>
                <a:lnTo>
                  <a:pt x="357" y="5022"/>
                </a:lnTo>
                <a:lnTo>
                  <a:pt x="398" y="5169"/>
                </a:lnTo>
                <a:lnTo>
                  <a:pt x="440" y="5252"/>
                </a:lnTo>
                <a:lnTo>
                  <a:pt x="461" y="5357"/>
                </a:lnTo>
                <a:lnTo>
                  <a:pt x="545" y="5441"/>
                </a:lnTo>
                <a:lnTo>
                  <a:pt x="984" y="5441"/>
                </a:lnTo>
                <a:lnTo>
                  <a:pt x="1089" y="5503"/>
                </a:lnTo>
                <a:lnTo>
                  <a:pt x="1173" y="5650"/>
                </a:lnTo>
                <a:lnTo>
                  <a:pt x="1277" y="5880"/>
                </a:lnTo>
                <a:lnTo>
                  <a:pt x="1340" y="5922"/>
                </a:lnTo>
                <a:lnTo>
                  <a:pt x="1403" y="6006"/>
                </a:lnTo>
                <a:lnTo>
                  <a:pt x="1486" y="6089"/>
                </a:lnTo>
                <a:lnTo>
                  <a:pt x="2491" y="6319"/>
                </a:lnTo>
                <a:lnTo>
                  <a:pt x="2595" y="6424"/>
                </a:lnTo>
                <a:lnTo>
                  <a:pt x="3118" y="6215"/>
                </a:lnTo>
                <a:lnTo>
                  <a:pt x="3746" y="5964"/>
                </a:lnTo>
                <a:lnTo>
                  <a:pt x="8391" y="8307"/>
                </a:lnTo>
                <a:lnTo>
                  <a:pt x="8391" y="8098"/>
                </a:lnTo>
                <a:lnTo>
                  <a:pt x="8935" y="8056"/>
                </a:lnTo>
                <a:lnTo>
                  <a:pt x="8705" y="2344"/>
                </a:lnTo>
                <a:lnTo>
                  <a:pt x="8621" y="2051"/>
                </a:lnTo>
                <a:lnTo>
                  <a:pt x="8580" y="1905"/>
                </a:lnTo>
                <a:lnTo>
                  <a:pt x="8621" y="1716"/>
                </a:lnTo>
                <a:lnTo>
                  <a:pt x="8705" y="1507"/>
                </a:lnTo>
                <a:lnTo>
                  <a:pt x="8705" y="1381"/>
                </a:lnTo>
                <a:lnTo>
                  <a:pt x="8663" y="1214"/>
                </a:lnTo>
                <a:lnTo>
                  <a:pt x="8705" y="984"/>
                </a:lnTo>
                <a:lnTo>
                  <a:pt x="8726" y="879"/>
                </a:lnTo>
                <a:lnTo>
                  <a:pt x="8684" y="733"/>
                </a:lnTo>
                <a:lnTo>
                  <a:pt x="8600" y="649"/>
                </a:lnTo>
                <a:lnTo>
                  <a:pt x="8496" y="628"/>
                </a:lnTo>
                <a:lnTo>
                  <a:pt x="8391" y="649"/>
                </a:lnTo>
                <a:lnTo>
                  <a:pt x="7994" y="586"/>
                </a:lnTo>
                <a:lnTo>
                  <a:pt x="7931" y="524"/>
                </a:lnTo>
                <a:lnTo>
                  <a:pt x="7764" y="524"/>
                </a:lnTo>
                <a:lnTo>
                  <a:pt x="7575" y="461"/>
                </a:lnTo>
                <a:lnTo>
                  <a:pt x="7533" y="377"/>
                </a:lnTo>
                <a:lnTo>
                  <a:pt x="7575" y="356"/>
                </a:lnTo>
                <a:lnTo>
                  <a:pt x="7554" y="314"/>
                </a:lnTo>
                <a:lnTo>
                  <a:pt x="7324" y="168"/>
                </a:lnTo>
                <a:lnTo>
                  <a:pt x="7199" y="168"/>
                </a:lnTo>
                <a:lnTo>
                  <a:pt x="7010" y="126"/>
                </a:lnTo>
                <a:lnTo>
                  <a:pt x="6948" y="105"/>
                </a:lnTo>
                <a:lnTo>
                  <a:pt x="6885" y="147"/>
                </a:lnTo>
                <a:lnTo>
                  <a:pt x="6780" y="63"/>
                </a:lnTo>
                <a:lnTo>
                  <a:pt x="6717" y="63"/>
                </a:lnTo>
                <a:lnTo>
                  <a:pt x="6529" y="168"/>
                </a:lnTo>
                <a:lnTo>
                  <a:pt x="6257" y="210"/>
                </a:lnTo>
                <a:lnTo>
                  <a:pt x="6006" y="314"/>
                </a:lnTo>
                <a:lnTo>
                  <a:pt x="5880" y="440"/>
                </a:lnTo>
                <a:lnTo>
                  <a:pt x="5839" y="586"/>
                </a:lnTo>
                <a:lnTo>
                  <a:pt x="5776" y="670"/>
                </a:lnTo>
                <a:lnTo>
                  <a:pt x="5755" y="963"/>
                </a:lnTo>
                <a:lnTo>
                  <a:pt x="5859" y="1109"/>
                </a:lnTo>
                <a:lnTo>
                  <a:pt x="5943" y="1361"/>
                </a:lnTo>
                <a:lnTo>
                  <a:pt x="5880" y="1486"/>
                </a:lnTo>
                <a:lnTo>
                  <a:pt x="5734" y="1633"/>
                </a:lnTo>
                <a:lnTo>
                  <a:pt x="5692" y="1695"/>
                </a:lnTo>
                <a:lnTo>
                  <a:pt x="5525" y="1842"/>
                </a:lnTo>
                <a:lnTo>
                  <a:pt x="5378" y="1905"/>
                </a:lnTo>
                <a:lnTo>
                  <a:pt x="5148" y="1800"/>
                </a:lnTo>
                <a:lnTo>
                  <a:pt x="4918" y="1612"/>
                </a:lnTo>
                <a:lnTo>
                  <a:pt x="4730" y="1486"/>
                </a:lnTo>
                <a:lnTo>
                  <a:pt x="4479" y="1319"/>
                </a:lnTo>
                <a:lnTo>
                  <a:pt x="4060" y="1172"/>
                </a:lnTo>
                <a:lnTo>
                  <a:pt x="3872" y="1151"/>
                </a:lnTo>
                <a:lnTo>
                  <a:pt x="3788" y="1172"/>
                </a:lnTo>
                <a:lnTo>
                  <a:pt x="3579" y="1172"/>
                </a:lnTo>
                <a:lnTo>
                  <a:pt x="3390" y="1068"/>
                </a:lnTo>
                <a:lnTo>
                  <a:pt x="3223" y="733"/>
                </a:lnTo>
                <a:lnTo>
                  <a:pt x="3223" y="545"/>
                </a:lnTo>
                <a:lnTo>
                  <a:pt x="3056" y="356"/>
                </a:lnTo>
                <a:lnTo>
                  <a:pt x="2700" y="314"/>
                </a:lnTo>
                <a:lnTo>
                  <a:pt x="2512" y="168"/>
                </a:lnTo>
                <a:lnTo>
                  <a:pt x="2198" y="168"/>
                </a:lnTo>
                <a:lnTo>
                  <a:pt x="2010" y="105"/>
                </a:lnTo>
                <a:lnTo>
                  <a:pt x="1591" y="168"/>
                </a:lnTo>
                <a:lnTo>
                  <a:pt x="1298" y="126"/>
                </a:lnTo>
                <a:lnTo>
                  <a:pt x="1194" y="21"/>
                </a:lnTo>
                <a:lnTo>
                  <a:pt x="1068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9" name="Google Shape;799;p38"/>
          <p:cNvSpPr/>
          <p:nvPr/>
        </p:nvSpPr>
        <p:spPr>
          <a:xfrm>
            <a:off x="3459787" y="2458908"/>
            <a:ext cx="271995" cy="218094"/>
          </a:xfrm>
          <a:custGeom>
            <a:avLst/>
            <a:gdLst/>
            <a:ahLst/>
            <a:cxnLst/>
            <a:rect l="l" t="t" r="r" b="b"/>
            <a:pathLst>
              <a:path w="4751" h="3809" extrusionOk="0">
                <a:moveTo>
                  <a:pt x="2407" y="1"/>
                </a:moveTo>
                <a:lnTo>
                  <a:pt x="2177" y="315"/>
                </a:lnTo>
                <a:lnTo>
                  <a:pt x="2177" y="524"/>
                </a:lnTo>
                <a:lnTo>
                  <a:pt x="2072" y="545"/>
                </a:lnTo>
                <a:lnTo>
                  <a:pt x="1675" y="754"/>
                </a:lnTo>
                <a:lnTo>
                  <a:pt x="1633" y="859"/>
                </a:lnTo>
                <a:lnTo>
                  <a:pt x="1466" y="942"/>
                </a:lnTo>
                <a:lnTo>
                  <a:pt x="1528" y="1089"/>
                </a:lnTo>
                <a:lnTo>
                  <a:pt x="1194" y="1612"/>
                </a:lnTo>
                <a:lnTo>
                  <a:pt x="1152" y="1779"/>
                </a:lnTo>
                <a:lnTo>
                  <a:pt x="901" y="2030"/>
                </a:lnTo>
                <a:lnTo>
                  <a:pt x="796" y="2093"/>
                </a:lnTo>
                <a:lnTo>
                  <a:pt x="671" y="2365"/>
                </a:lnTo>
                <a:lnTo>
                  <a:pt x="671" y="2470"/>
                </a:lnTo>
                <a:lnTo>
                  <a:pt x="461" y="2763"/>
                </a:lnTo>
                <a:lnTo>
                  <a:pt x="419" y="2847"/>
                </a:lnTo>
                <a:lnTo>
                  <a:pt x="503" y="2888"/>
                </a:lnTo>
                <a:lnTo>
                  <a:pt x="398" y="2930"/>
                </a:lnTo>
                <a:lnTo>
                  <a:pt x="210" y="3265"/>
                </a:lnTo>
                <a:lnTo>
                  <a:pt x="147" y="3286"/>
                </a:lnTo>
                <a:lnTo>
                  <a:pt x="64" y="3370"/>
                </a:lnTo>
                <a:lnTo>
                  <a:pt x="85" y="3495"/>
                </a:lnTo>
                <a:lnTo>
                  <a:pt x="1" y="3621"/>
                </a:lnTo>
                <a:lnTo>
                  <a:pt x="43" y="3809"/>
                </a:lnTo>
                <a:lnTo>
                  <a:pt x="2344" y="3809"/>
                </a:lnTo>
                <a:lnTo>
                  <a:pt x="2303" y="2742"/>
                </a:lnTo>
                <a:lnTo>
                  <a:pt x="2386" y="2575"/>
                </a:lnTo>
                <a:lnTo>
                  <a:pt x="2512" y="2512"/>
                </a:lnTo>
                <a:lnTo>
                  <a:pt x="2658" y="2470"/>
                </a:lnTo>
                <a:lnTo>
                  <a:pt x="2867" y="2470"/>
                </a:lnTo>
                <a:lnTo>
                  <a:pt x="2888" y="963"/>
                </a:lnTo>
                <a:lnTo>
                  <a:pt x="4709" y="984"/>
                </a:lnTo>
                <a:lnTo>
                  <a:pt x="4709" y="168"/>
                </a:lnTo>
                <a:lnTo>
                  <a:pt x="4751" y="22"/>
                </a:lnTo>
                <a:lnTo>
                  <a:pt x="2407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0" name="Google Shape;800;p38"/>
          <p:cNvSpPr/>
          <p:nvPr/>
        </p:nvSpPr>
        <p:spPr>
          <a:xfrm>
            <a:off x="3729325" y="2113873"/>
            <a:ext cx="663699" cy="642200"/>
          </a:xfrm>
          <a:custGeom>
            <a:avLst/>
            <a:gdLst/>
            <a:ahLst/>
            <a:cxnLst/>
            <a:rect l="l" t="t" r="r" b="b"/>
            <a:pathLst>
              <a:path w="11593" h="11216" extrusionOk="0">
                <a:moveTo>
                  <a:pt x="8307" y="1"/>
                </a:moveTo>
                <a:lnTo>
                  <a:pt x="8161" y="22"/>
                </a:lnTo>
                <a:lnTo>
                  <a:pt x="8140" y="106"/>
                </a:lnTo>
                <a:lnTo>
                  <a:pt x="8035" y="126"/>
                </a:lnTo>
                <a:lnTo>
                  <a:pt x="7994" y="210"/>
                </a:lnTo>
                <a:lnTo>
                  <a:pt x="7910" y="189"/>
                </a:lnTo>
                <a:lnTo>
                  <a:pt x="7805" y="189"/>
                </a:lnTo>
                <a:lnTo>
                  <a:pt x="7701" y="294"/>
                </a:lnTo>
                <a:lnTo>
                  <a:pt x="7575" y="294"/>
                </a:lnTo>
                <a:lnTo>
                  <a:pt x="7491" y="168"/>
                </a:lnTo>
                <a:lnTo>
                  <a:pt x="7324" y="168"/>
                </a:lnTo>
                <a:lnTo>
                  <a:pt x="7261" y="126"/>
                </a:lnTo>
                <a:lnTo>
                  <a:pt x="7115" y="168"/>
                </a:lnTo>
                <a:lnTo>
                  <a:pt x="6989" y="126"/>
                </a:lnTo>
                <a:lnTo>
                  <a:pt x="6947" y="168"/>
                </a:lnTo>
                <a:lnTo>
                  <a:pt x="6843" y="106"/>
                </a:lnTo>
                <a:lnTo>
                  <a:pt x="6759" y="126"/>
                </a:lnTo>
                <a:lnTo>
                  <a:pt x="6696" y="273"/>
                </a:lnTo>
                <a:lnTo>
                  <a:pt x="6571" y="273"/>
                </a:lnTo>
                <a:lnTo>
                  <a:pt x="6466" y="210"/>
                </a:lnTo>
                <a:lnTo>
                  <a:pt x="6320" y="336"/>
                </a:lnTo>
                <a:lnTo>
                  <a:pt x="6236" y="336"/>
                </a:lnTo>
                <a:lnTo>
                  <a:pt x="6110" y="273"/>
                </a:lnTo>
                <a:lnTo>
                  <a:pt x="5964" y="315"/>
                </a:lnTo>
                <a:lnTo>
                  <a:pt x="5629" y="315"/>
                </a:lnTo>
                <a:lnTo>
                  <a:pt x="5336" y="524"/>
                </a:lnTo>
                <a:lnTo>
                  <a:pt x="5190" y="545"/>
                </a:lnTo>
                <a:lnTo>
                  <a:pt x="5106" y="545"/>
                </a:lnTo>
                <a:lnTo>
                  <a:pt x="4981" y="629"/>
                </a:lnTo>
                <a:lnTo>
                  <a:pt x="4960" y="712"/>
                </a:lnTo>
                <a:lnTo>
                  <a:pt x="4897" y="817"/>
                </a:lnTo>
                <a:lnTo>
                  <a:pt x="4813" y="817"/>
                </a:lnTo>
                <a:lnTo>
                  <a:pt x="4792" y="796"/>
                </a:lnTo>
                <a:lnTo>
                  <a:pt x="4709" y="796"/>
                </a:lnTo>
                <a:lnTo>
                  <a:pt x="4646" y="817"/>
                </a:lnTo>
                <a:lnTo>
                  <a:pt x="4604" y="859"/>
                </a:lnTo>
                <a:lnTo>
                  <a:pt x="4457" y="901"/>
                </a:lnTo>
                <a:lnTo>
                  <a:pt x="4332" y="942"/>
                </a:lnTo>
                <a:lnTo>
                  <a:pt x="4248" y="1026"/>
                </a:lnTo>
                <a:lnTo>
                  <a:pt x="4227" y="1068"/>
                </a:lnTo>
                <a:lnTo>
                  <a:pt x="4123" y="1214"/>
                </a:lnTo>
                <a:lnTo>
                  <a:pt x="3934" y="1256"/>
                </a:lnTo>
                <a:lnTo>
                  <a:pt x="3767" y="1256"/>
                </a:lnTo>
                <a:lnTo>
                  <a:pt x="3830" y="1340"/>
                </a:lnTo>
                <a:lnTo>
                  <a:pt x="3851" y="1382"/>
                </a:lnTo>
                <a:lnTo>
                  <a:pt x="3913" y="1486"/>
                </a:lnTo>
                <a:lnTo>
                  <a:pt x="3934" y="1591"/>
                </a:lnTo>
                <a:lnTo>
                  <a:pt x="3955" y="1633"/>
                </a:lnTo>
                <a:lnTo>
                  <a:pt x="3955" y="1800"/>
                </a:lnTo>
                <a:lnTo>
                  <a:pt x="3955" y="2051"/>
                </a:lnTo>
                <a:lnTo>
                  <a:pt x="3976" y="2114"/>
                </a:lnTo>
                <a:lnTo>
                  <a:pt x="4039" y="2575"/>
                </a:lnTo>
                <a:lnTo>
                  <a:pt x="4123" y="2721"/>
                </a:lnTo>
                <a:lnTo>
                  <a:pt x="4144" y="2847"/>
                </a:lnTo>
                <a:lnTo>
                  <a:pt x="4227" y="2847"/>
                </a:lnTo>
                <a:lnTo>
                  <a:pt x="4269" y="2909"/>
                </a:lnTo>
                <a:lnTo>
                  <a:pt x="4353" y="2930"/>
                </a:lnTo>
                <a:lnTo>
                  <a:pt x="4395" y="2951"/>
                </a:lnTo>
                <a:lnTo>
                  <a:pt x="4332" y="3119"/>
                </a:lnTo>
                <a:lnTo>
                  <a:pt x="4353" y="3160"/>
                </a:lnTo>
                <a:lnTo>
                  <a:pt x="4269" y="3265"/>
                </a:lnTo>
                <a:lnTo>
                  <a:pt x="3600" y="3265"/>
                </a:lnTo>
                <a:lnTo>
                  <a:pt x="3453" y="3307"/>
                </a:lnTo>
                <a:lnTo>
                  <a:pt x="3307" y="3516"/>
                </a:lnTo>
                <a:lnTo>
                  <a:pt x="3202" y="3621"/>
                </a:lnTo>
                <a:lnTo>
                  <a:pt x="3118" y="3746"/>
                </a:lnTo>
                <a:lnTo>
                  <a:pt x="3139" y="3935"/>
                </a:lnTo>
                <a:lnTo>
                  <a:pt x="3097" y="4060"/>
                </a:lnTo>
                <a:lnTo>
                  <a:pt x="2700" y="4311"/>
                </a:lnTo>
                <a:lnTo>
                  <a:pt x="2072" y="4688"/>
                </a:lnTo>
                <a:lnTo>
                  <a:pt x="1612" y="4939"/>
                </a:lnTo>
                <a:lnTo>
                  <a:pt x="1361" y="5002"/>
                </a:lnTo>
                <a:lnTo>
                  <a:pt x="1152" y="5002"/>
                </a:lnTo>
                <a:lnTo>
                  <a:pt x="1047" y="5043"/>
                </a:lnTo>
                <a:lnTo>
                  <a:pt x="880" y="5043"/>
                </a:lnTo>
                <a:lnTo>
                  <a:pt x="587" y="5106"/>
                </a:lnTo>
                <a:lnTo>
                  <a:pt x="398" y="5211"/>
                </a:lnTo>
                <a:lnTo>
                  <a:pt x="294" y="5357"/>
                </a:lnTo>
                <a:lnTo>
                  <a:pt x="43" y="5546"/>
                </a:lnTo>
                <a:lnTo>
                  <a:pt x="43" y="6048"/>
                </a:lnTo>
                <a:lnTo>
                  <a:pt x="1" y="6194"/>
                </a:lnTo>
                <a:lnTo>
                  <a:pt x="2093" y="7617"/>
                </a:lnTo>
                <a:lnTo>
                  <a:pt x="5901" y="10128"/>
                </a:lnTo>
                <a:lnTo>
                  <a:pt x="5943" y="10379"/>
                </a:lnTo>
                <a:lnTo>
                  <a:pt x="6069" y="10484"/>
                </a:lnTo>
                <a:lnTo>
                  <a:pt x="6278" y="10484"/>
                </a:lnTo>
                <a:lnTo>
                  <a:pt x="6445" y="10546"/>
                </a:lnTo>
                <a:lnTo>
                  <a:pt x="6550" y="10672"/>
                </a:lnTo>
                <a:lnTo>
                  <a:pt x="6696" y="10735"/>
                </a:lnTo>
                <a:lnTo>
                  <a:pt x="6801" y="10797"/>
                </a:lnTo>
                <a:lnTo>
                  <a:pt x="6801" y="10902"/>
                </a:lnTo>
                <a:lnTo>
                  <a:pt x="6738" y="11090"/>
                </a:lnTo>
                <a:lnTo>
                  <a:pt x="6780" y="11174"/>
                </a:lnTo>
                <a:lnTo>
                  <a:pt x="6906" y="11216"/>
                </a:lnTo>
                <a:lnTo>
                  <a:pt x="7178" y="11195"/>
                </a:lnTo>
                <a:lnTo>
                  <a:pt x="7408" y="11111"/>
                </a:lnTo>
                <a:lnTo>
                  <a:pt x="8266" y="10902"/>
                </a:lnTo>
                <a:lnTo>
                  <a:pt x="8998" y="10253"/>
                </a:lnTo>
                <a:lnTo>
                  <a:pt x="11592" y="8663"/>
                </a:lnTo>
                <a:lnTo>
                  <a:pt x="11509" y="8580"/>
                </a:lnTo>
                <a:lnTo>
                  <a:pt x="11446" y="8496"/>
                </a:lnTo>
                <a:lnTo>
                  <a:pt x="11383" y="8454"/>
                </a:lnTo>
                <a:lnTo>
                  <a:pt x="11279" y="8224"/>
                </a:lnTo>
                <a:lnTo>
                  <a:pt x="11195" y="8077"/>
                </a:lnTo>
                <a:lnTo>
                  <a:pt x="11090" y="8015"/>
                </a:lnTo>
                <a:lnTo>
                  <a:pt x="10651" y="8015"/>
                </a:lnTo>
                <a:lnTo>
                  <a:pt x="10567" y="7931"/>
                </a:lnTo>
                <a:lnTo>
                  <a:pt x="10546" y="7826"/>
                </a:lnTo>
                <a:lnTo>
                  <a:pt x="10504" y="7743"/>
                </a:lnTo>
                <a:lnTo>
                  <a:pt x="10463" y="7596"/>
                </a:lnTo>
                <a:lnTo>
                  <a:pt x="10504" y="7512"/>
                </a:lnTo>
                <a:lnTo>
                  <a:pt x="10463" y="7387"/>
                </a:lnTo>
                <a:lnTo>
                  <a:pt x="10421" y="7345"/>
                </a:lnTo>
                <a:lnTo>
                  <a:pt x="10316" y="7115"/>
                </a:lnTo>
                <a:lnTo>
                  <a:pt x="10191" y="6927"/>
                </a:lnTo>
                <a:lnTo>
                  <a:pt x="10107" y="6864"/>
                </a:lnTo>
                <a:lnTo>
                  <a:pt x="10149" y="6801"/>
                </a:lnTo>
                <a:lnTo>
                  <a:pt x="10191" y="6759"/>
                </a:lnTo>
                <a:lnTo>
                  <a:pt x="10316" y="6655"/>
                </a:lnTo>
                <a:lnTo>
                  <a:pt x="10358" y="6571"/>
                </a:lnTo>
                <a:lnTo>
                  <a:pt x="10337" y="6362"/>
                </a:lnTo>
                <a:lnTo>
                  <a:pt x="10295" y="6236"/>
                </a:lnTo>
                <a:lnTo>
                  <a:pt x="10316" y="6173"/>
                </a:lnTo>
                <a:lnTo>
                  <a:pt x="10358" y="5860"/>
                </a:lnTo>
                <a:lnTo>
                  <a:pt x="10295" y="5713"/>
                </a:lnTo>
                <a:lnTo>
                  <a:pt x="10295" y="5399"/>
                </a:lnTo>
                <a:lnTo>
                  <a:pt x="10295" y="5336"/>
                </a:lnTo>
                <a:lnTo>
                  <a:pt x="10253" y="5127"/>
                </a:lnTo>
                <a:lnTo>
                  <a:pt x="10253" y="4730"/>
                </a:lnTo>
                <a:lnTo>
                  <a:pt x="10191" y="4604"/>
                </a:lnTo>
                <a:lnTo>
                  <a:pt x="10128" y="4583"/>
                </a:lnTo>
                <a:lnTo>
                  <a:pt x="10128" y="4374"/>
                </a:lnTo>
                <a:lnTo>
                  <a:pt x="10191" y="4311"/>
                </a:lnTo>
                <a:lnTo>
                  <a:pt x="9814" y="3160"/>
                </a:lnTo>
                <a:lnTo>
                  <a:pt x="9688" y="3014"/>
                </a:lnTo>
                <a:lnTo>
                  <a:pt x="9584" y="2993"/>
                </a:lnTo>
                <a:lnTo>
                  <a:pt x="9521" y="2930"/>
                </a:lnTo>
                <a:lnTo>
                  <a:pt x="9395" y="2888"/>
                </a:lnTo>
                <a:lnTo>
                  <a:pt x="9375" y="2742"/>
                </a:lnTo>
                <a:lnTo>
                  <a:pt x="9186" y="2595"/>
                </a:lnTo>
                <a:lnTo>
                  <a:pt x="9144" y="2595"/>
                </a:lnTo>
                <a:lnTo>
                  <a:pt x="9061" y="2470"/>
                </a:lnTo>
                <a:lnTo>
                  <a:pt x="9082" y="2407"/>
                </a:lnTo>
                <a:lnTo>
                  <a:pt x="9040" y="2261"/>
                </a:lnTo>
                <a:lnTo>
                  <a:pt x="8977" y="2219"/>
                </a:lnTo>
                <a:lnTo>
                  <a:pt x="9061" y="1968"/>
                </a:lnTo>
                <a:lnTo>
                  <a:pt x="9186" y="1800"/>
                </a:lnTo>
                <a:lnTo>
                  <a:pt x="9270" y="1779"/>
                </a:lnTo>
                <a:lnTo>
                  <a:pt x="9312" y="1696"/>
                </a:lnTo>
                <a:lnTo>
                  <a:pt x="9395" y="1654"/>
                </a:lnTo>
                <a:lnTo>
                  <a:pt x="9416" y="1445"/>
                </a:lnTo>
                <a:lnTo>
                  <a:pt x="9479" y="1382"/>
                </a:lnTo>
                <a:lnTo>
                  <a:pt x="9395" y="1319"/>
                </a:lnTo>
                <a:lnTo>
                  <a:pt x="9458" y="1235"/>
                </a:lnTo>
                <a:lnTo>
                  <a:pt x="9500" y="1173"/>
                </a:lnTo>
                <a:lnTo>
                  <a:pt x="9479" y="1152"/>
                </a:lnTo>
                <a:lnTo>
                  <a:pt x="9416" y="1047"/>
                </a:lnTo>
                <a:lnTo>
                  <a:pt x="9375" y="901"/>
                </a:lnTo>
                <a:lnTo>
                  <a:pt x="9479" y="629"/>
                </a:lnTo>
                <a:lnTo>
                  <a:pt x="9479" y="440"/>
                </a:lnTo>
                <a:lnTo>
                  <a:pt x="9500" y="294"/>
                </a:lnTo>
                <a:lnTo>
                  <a:pt x="9479" y="210"/>
                </a:lnTo>
                <a:lnTo>
                  <a:pt x="9500" y="126"/>
                </a:lnTo>
                <a:lnTo>
                  <a:pt x="9479" y="106"/>
                </a:lnTo>
                <a:lnTo>
                  <a:pt x="9291" y="126"/>
                </a:lnTo>
                <a:lnTo>
                  <a:pt x="9207" y="106"/>
                </a:lnTo>
                <a:lnTo>
                  <a:pt x="8977" y="189"/>
                </a:lnTo>
                <a:lnTo>
                  <a:pt x="8851" y="85"/>
                </a:lnTo>
                <a:lnTo>
                  <a:pt x="8684" y="22"/>
                </a:lnTo>
                <a:lnTo>
                  <a:pt x="8684" y="85"/>
                </a:lnTo>
                <a:lnTo>
                  <a:pt x="8579" y="189"/>
                </a:lnTo>
                <a:lnTo>
                  <a:pt x="8370" y="168"/>
                </a:lnTo>
                <a:lnTo>
                  <a:pt x="8370" y="64"/>
                </a:lnTo>
                <a:lnTo>
                  <a:pt x="8307" y="1"/>
                </a:lnTo>
                <a:close/>
              </a:path>
            </a:pathLst>
          </a:cu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1" name="Google Shape;801;p38"/>
          <p:cNvSpPr/>
          <p:nvPr/>
        </p:nvSpPr>
        <p:spPr>
          <a:xfrm>
            <a:off x="3458642" y="2468527"/>
            <a:ext cx="390560" cy="430118"/>
          </a:xfrm>
          <a:custGeom>
            <a:avLst/>
            <a:gdLst/>
            <a:ahLst/>
            <a:cxnLst/>
            <a:rect l="l" t="t" r="r" b="b"/>
            <a:pathLst>
              <a:path w="6822" h="7512" extrusionOk="0">
                <a:moveTo>
                  <a:pt x="4729" y="0"/>
                </a:moveTo>
                <a:lnTo>
                  <a:pt x="4729" y="816"/>
                </a:lnTo>
                <a:lnTo>
                  <a:pt x="2908" y="795"/>
                </a:lnTo>
                <a:lnTo>
                  <a:pt x="2887" y="2302"/>
                </a:lnTo>
                <a:lnTo>
                  <a:pt x="2678" y="2302"/>
                </a:lnTo>
                <a:lnTo>
                  <a:pt x="2532" y="2344"/>
                </a:lnTo>
                <a:lnTo>
                  <a:pt x="2406" y="2407"/>
                </a:lnTo>
                <a:lnTo>
                  <a:pt x="2323" y="2574"/>
                </a:lnTo>
                <a:lnTo>
                  <a:pt x="2364" y="3641"/>
                </a:lnTo>
                <a:lnTo>
                  <a:pt x="63" y="3641"/>
                </a:lnTo>
                <a:lnTo>
                  <a:pt x="63" y="3662"/>
                </a:lnTo>
                <a:lnTo>
                  <a:pt x="0" y="3808"/>
                </a:lnTo>
                <a:lnTo>
                  <a:pt x="0" y="4039"/>
                </a:lnTo>
                <a:lnTo>
                  <a:pt x="126" y="3871"/>
                </a:lnTo>
                <a:lnTo>
                  <a:pt x="188" y="4018"/>
                </a:lnTo>
                <a:lnTo>
                  <a:pt x="209" y="4039"/>
                </a:lnTo>
                <a:lnTo>
                  <a:pt x="293" y="3976"/>
                </a:lnTo>
                <a:lnTo>
                  <a:pt x="439" y="4248"/>
                </a:lnTo>
                <a:lnTo>
                  <a:pt x="398" y="4331"/>
                </a:lnTo>
                <a:lnTo>
                  <a:pt x="418" y="4436"/>
                </a:lnTo>
                <a:lnTo>
                  <a:pt x="398" y="4645"/>
                </a:lnTo>
                <a:lnTo>
                  <a:pt x="314" y="4645"/>
                </a:lnTo>
                <a:lnTo>
                  <a:pt x="230" y="4687"/>
                </a:lnTo>
                <a:lnTo>
                  <a:pt x="418" y="4917"/>
                </a:lnTo>
                <a:lnTo>
                  <a:pt x="523" y="5524"/>
                </a:lnTo>
                <a:lnTo>
                  <a:pt x="481" y="5943"/>
                </a:lnTo>
                <a:lnTo>
                  <a:pt x="335" y="6131"/>
                </a:lnTo>
                <a:lnTo>
                  <a:pt x="272" y="6487"/>
                </a:lnTo>
                <a:lnTo>
                  <a:pt x="209" y="6738"/>
                </a:lnTo>
                <a:lnTo>
                  <a:pt x="314" y="6654"/>
                </a:lnTo>
                <a:lnTo>
                  <a:pt x="398" y="6654"/>
                </a:lnTo>
                <a:lnTo>
                  <a:pt x="523" y="6549"/>
                </a:lnTo>
                <a:lnTo>
                  <a:pt x="837" y="6487"/>
                </a:lnTo>
                <a:lnTo>
                  <a:pt x="1130" y="6382"/>
                </a:lnTo>
                <a:lnTo>
                  <a:pt x="1235" y="6382"/>
                </a:lnTo>
                <a:lnTo>
                  <a:pt x="1486" y="6466"/>
                </a:lnTo>
                <a:lnTo>
                  <a:pt x="1653" y="6487"/>
                </a:lnTo>
                <a:lnTo>
                  <a:pt x="1779" y="6654"/>
                </a:lnTo>
                <a:lnTo>
                  <a:pt x="1779" y="6738"/>
                </a:lnTo>
                <a:lnTo>
                  <a:pt x="1862" y="6759"/>
                </a:lnTo>
                <a:lnTo>
                  <a:pt x="1946" y="6696"/>
                </a:lnTo>
                <a:lnTo>
                  <a:pt x="1988" y="6738"/>
                </a:lnTo>
                <a:lnTo>
                  <a:pt x="2071" y="6738"/>
                </a:lnTo>
                <a:lnTo>
                  <a:pt x="2113" y="6780"/>
                </a:lnTo>
                <a:lnTo>
                  <a:pt x="2155" y="6905"/>
                </a:lnTo>
                <a:lnTo>
                  <a:pt x="2281" y="7010"/>
                </a:lnTo>
                <a:lnTo>
                  <a:pt x="2281" y="7156"/>
                </a:lnTo>
                <a:lnTo>
                  <a:pt x="2406" y="7177"/>
                </a:lnTo>
                <a:lnTo>
                  <a:pt x="2427" y="7303"/>
                </a:lnTo>
                <a:lnTo>
                  <a:pt x="2532" y="7324"/>
                </a:lnTo>
                <a:lnTo>
                  <a:pt x="2699" y="7428"/>
                </a:lnTo>
                <a:lnTo>
                  <a:pt x="2720" y="7512"/>
                </a:lnTo>
                <a:lnTo>
                  <a:pt x="2846" y="7407"/>
                </a:lnTo>
                <a:lnTo>
                  <a:pt x="3034" y="7407"/>
                </a:lnTo>
                <a:lnTo>
                  <a:pt x="3097" y="7261"/>
                </a:lnTo>
                <a:lnTo>
                  <a:pt x="3097" y="7177"/>
                </a:lnTo>
                <a:lnTo>
                  <a:pt x="3097" y="6947"/>
                </a:lnTo>
                <a:lnTo>
                  <a:pt x="3264" y="6884"/>
                </a:lnTo>
                <a:lnTo>
                  <a:pt x="3411" y="6884"/>
                </a:lnTo>
                <a:lnTo>
                  <a:pt x="3431" y="7052"/>
                </a:lnTo>
                <a:lnTo>
                  <a:pt x="3515" y="7219"/>
                </a:lnTo>
                <a:lnTo>
                  <a:pt x="3578" y="7282"/>
                </a:lnTo>
                <a:lnTo>
                  <a:pt x="3724" y="6989"/>
                </a:lnTo>
                <a:lnTo>
                  <a:pt x="3996" y="6863"/>
                </a:lnTo>
                <a:lnTo>
                  <a:pt x="4143" y="6905"/>
                </a:lnTo>
                <a:lnTo>
                  <a:pt x="4164" y="7093"/>
                </a:lnTo>
                <a:lnTo>
                  <a:pt x="4206" y="7156"/>
                </a:lnTo>
                <a:lnTo>
                  <a:pt x="4310" y="7052"/>
                </a:lnTo>
                <a:lnTo>
                  <a:pt x="4394" y="7052"/>
                </a:lnTo>
                <a:lnTo>
                  <a:pt x="4457" y="7114"/>
                </a:lnTo>
                <a:lnTo>
                  <a:pt x="4520" y="7156"/>
                </a:lnTo>
                <a:lnTo>
                  <a:pt x="6570" y="7156"/>
                </a:lnTo>
                <a:lnTo>
                  <a:pt x="6758" y="6633"/>
                </a:lnTo>
                <a:lnTo>
                  <a:pt x="6570" y="6528"/>
                </a:lnTo>
                <a:lnTo>
                  <a:pt x="6131" y="1423"/>
                </a:lnTo>
                <a:lnTo>
                  <a:pt x="6821" y="1423"/>
                </a:lnTo>
                <a:lnTo>
                  <a:pt x="4729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2" name="Google Shape;802;p38"/>
          <p:cNvSpPr/>
          <p:nvPr/>
        </p:nvSpPr>
        <p:spPr>
          <a:xfrm>
            <a:off x="3614365" y="2550005"/>
            <a:ext cx="539066" cy="499629"/>
          </a:xfrm>
          <a:custGeom>
            <a:avLst/>
            <a:gdLst/>
            <a:ahLst/>
            <a:cxnLst/>
            <a:rect l="l" t="t" r="r" b="b"/>
            <a:pathLst>
              <a:path w="9416" h="8726" extrusionOk="0">
                <a:moveTo>
                  <a:pt x="3411" y="0"/>
                </a:moveTo>
                <a:lnTo>
                  <a:pt x="3850" y="5105"/>
                </a:lnTo>
                <a:lnTo>
                  <a:pt x="4038" y="5210"/>
                </a:lnTo>
                <a:lnTo>
                  <a:pt x="3850" y="5733"/>
                </a:lnTo>
                <a:lnTo>
                  <a:pt x="1800" y="5733"/>
                </a:lnTo>
                <a:lnTo>
                  <a:pt x="1737" y="5691"/>
                </a:lnTo>
                <a:lnTo>
                  <a:pt x="1674" y="5629"/>
                </a:lnTo>
                <a:lnTo>
                  <a:pt x="1590" y="5629"/>
                </a:lnTo>
                <a:lnTo>
                  <a:pt x="1486" y="5733"/>
                </a:lnTo>
                <a:lnTo>
                  <a:pt x="1444" y="5670"/>
                </a:lnTo>
                <a:lnTo>
                  <a:pt x="1423" y="5482"/>
                </a:lnTo>
                <a:lnTo>
                  <a:pt x="1276" y="5440"/>
                </a:lnTo>
                <a:lnTo>
                  <a:pt x="1004" y="5566"/>
                </a:lnTo>
                <a:lnTo>
                  <a:pt x="858" y="5859"/>
                </a:lnTo>
                <a:lnTo>
                  <a:pt x="795" y="5796"/>
                </a:lnTo>
                <a:lnTo>
                  <a:pt x="711" y="5629"/>
                </a:lnTo>
                <a:lnTo>
                  <a:pt x="691" y="5461"/>
                </a:lnTo>
                <a:lnTo>
                  <a:pt x="544" y="5461"/>
                </a:lnTo>
                <a:lnTo>
                  <a:pt x="377" y="5524"/>
                </a:lnTo>
                <a:lnTo>
                  <a:pt x="377" y="5754"/>
                </a:lnTo>
                <a:lnTo>
                  <a:pt x="377" y="5838"/>
                </a:lnTo>
                <a:lnTo>
                  <a:pt x="314" y="5984"/>
                </a:lnTo>
                <a:lnTo>
                  <a:pt x="126" y="5984"/>
                </a:lnTo>
                <a:lnTo>
                  <a:pt x="0" y="6089"/>
                </a:lnTo>
                <a:lnTo>
                  <a:pt x="84" y="6173"/>
                </a:lnTo>
                <a:lnTo>
                  <a:pt x="84" y="6277"/>
                </a:lnTo>
                <a:lnTo>
                  <a:pt x="105" y="6361"/>
                </a:lnTo>
                <a:lnTo>
                  <a:pt x="63" y="6591"/>
                </a:lnTo>
                <a:lnTo>
                  <a:pt x="84" y="6675"/>
                </a:lnTo>
                <a:lnTo>
                  <a:pt x="209" y="6800"/>
                </a:lnTo>
                <a:lnTo>
                  <a:pt x="272" y="6926"/>
                </a:lnTo>
                <a:lnTo>
                  <a:pt x="335" y="7010"/>
                </a:lnTo>
                <a:lnTo>
                  <a:pt x="398" y="6989"/>
                </a:lnTo>
                <a:lnTo>
                  <a:pt x="481" y="7030"/>
                </a:lnTo>
                <a:lnTo>
                  <a:pt x="502" y="7114"/>
                </a:lnTo>
                <a:lnTo>
                  <a:pt x="586" y="7219"/>
                </a:lnTo>
                <a:lnTo>
                  <a:pt x="586" y="7261"/>
                </a:lnTo>
                <a:lnTo>
                  <a:pt x="523" y="7344"/>
                </a:lnTo>
                <a:lnTo>
                  <a:pt x="544" y="7428"/>
                </a:lnTo>
                <a:lnTo>
                  <a:pt x="691" y="7512"/>
                </a:lnTo>
                <a:lnTo>
                  <a:pt x="691" y="7616"/>
                </a:lnTo>
                <a:lnTo>
                  <a:pt x="649" y="7679"/>
                </a:lnTo>
                <a:lnTo>
                  <a:pt x="732" y="7721"/>
                </a:lnTo>
                <a:lnTo>
                  <a:pt x="837" y="7658"/>
                </a:lnTo>
                <a:lnTo>
                  <a:pt x="921" y="7679"/>
                </a:lnTo>
                <a:lnTo>
                  <a:pt x="1046" y="7784"/>
                </a:lnTo>
                <a:lnTo>
                  <a:pt x="1214" y="7784"/>
                </a:lnTo>
                <a:lnTo>
                  <a:pt x="1318" y="7721"/>
                </a:lnTo>
                <a:lnTo>
                  <a:pt x="1381" y="7679"/>
                </a:lnTo>
                <a:lnTo>
                  <a:pt x="1486" y="7533"/>
                </a:lnTo>
                <a:lnTo>
                  <a:pt x="1632" y="7533"/>
                </a:lnTo>
                <a:lnTo>
                  <a:pt x="1779" y="7616"/>
                </a:lnTo>
                <a:lnTo>
                  <a:pt x="1800" y="7554"/>
                </a:lnTo>
                <a:lnTo>
                  <a:pt x="1904" y="7533"/>
                </a:lnTo>
                <a:lnTo>
                  <a:pt x="1946" y="7574"/>
                </a:lnTo>
                <a:lnTo>
                  <a:pt x="2072" y="7679"/>
                </a:lnTo>
                <a:lnTo>
                  <a:pt x="2113" y="7826"/>
                </a:lnTo>
                <a:lnTo>
                  <a:pt x="2092" y="7972"/>
                </a:lnTo>
                <a:lnTo>
                  <a:pt x="2155" y="8035"/>
                </a:lnTo>
                <a:lnTo>
                  <a:pt x="2281" y="8056"/>
                </a:lnTo>
                <a:lnTo>
                  <a:pt x="2281" y="8098"/>
                </a:lnTo>
                <a:lnTo>
                  <a:pt x="2176" y="8265"/>
                </a:lnTo>
                <a:lnTo>
                  <a:pt x="2113" y="8411"/>
                </a:lnTo>
                <a:lnTo>
                  <a:pt x="2113" y="8411"/>
                </a:lnTo>
                <a:lnTo>
                  <a:pt x="2218" y="8390"/>
                </a:lnTo>
                <a:lnTo>
                  <a:pt x="2281" y="8307"/>
                </a:lnTo>
                <a:lnTo>
                  <a:pt x="2364" y="8307"/>
                </a:lnTo>
                <a:lnTo>
                  <a:pt x="2364" y="8411"/>
                </a:lnTo>
                <a:lnTo>
                  <a:pt x="2385" y="8495"/>
                </a:lnTo>
                <a:lnTo>
                  <a:pt x="2385" y="8558"/>
                </a:lnTo>
                <a:lnTo>
                  <a:pt x="2532" y="8579"/>
                </a:lnTo>
                <a:lnTo>
                  <a:pt x="2595" y="8621"/>
                </a:lnTo>
                <a:lnTo>
                  <a:pt x="2595" y="8704"/>
                </a:lnTo>
                <a:lnTo>
                  <a:pt x="2783" y="8600"/>
                </a:lnTo>
                <a:lnTo>
                  <a:pt x="2846" y="8600"/>
                </a:lnTo>
                <a:lnTo>
                  <a:pt x="2992" y="8683"/>
                </a:lnTo>
                <a:lnTo>
                  <a:pt x="3222" y="8683"/>
                </a:lnTo>
                <a:lnTo>
                  <a:pt x="3264" y="8662"/>
                </a:lnTo>
                <a:lnTo>
                  <a:pt x="3264" y="8600"/>
                </a:lnTo>
                <a:lnTo>
                  <a:pt x="3452" y="8558"/>
                </a:lnTo>
                <a:lnTo>
                  <a:pt x="3620" y="8579"/>
                </a:lnTo>
                <a:lnTo>
                  <a:pt x="3578" y="8621"/>
                </a:lnTo>
                <a:lnTo>
                  <a:pt x="3620" y="8683"/>
                </a:lnTo>
                <a:lnTo>
                  <a:pt x="3787" y="8725"/>
                </a:lnTo>
                <a:lnTo>
                  <a:pt x="3892" y="8579"/>
                </a:lnTo>
                <a:lnTo>
                  <a:pt x="3976" y="8516"/>
                </a:lnTo>
                <a:lnTo>
                  <a:pt x="3997" y="8390"/>
                </a:lnTo>
                <a:lnTo>
                  <a:pt x="3976" y="8307"/>
                </a:lnTo>
                <a:lnTo>
                  <a:pt x="3976" y="8181"/>
                </a:lnTo>
                <a:lnTo>
                  <a:pt x="4080" y="8160"/>
                </a:lnTo>
                <a:lnTo>
                  <a:pt x="4059" y="7993"/>
                </a:lnTo>
                <a:lnTo>
                  <a:pt x="4038" y="7888"/>
                </a:lnTo>
                <a:lnTo>
                  <a:pt x="4143" y="7826"/>
                </a:lnTo>
                <a:lnTo>
                  <a:pt x="4269" y="7679"/>
                </a:lnTo>
                <a:lnTo>
                  <a:pt x="4457" y="7407"/>
                </a:lnTo>
                <a:lnTo>
                  <a:pt x="4561" y="7219"/>
                </a:lnTo>
                <a:lnTo>
                  <a:pt x="4582" y="7135"/>
                </a:lnTo>
                <a:lnTo>
                  <a:pt x="4708" y="6926"/>
                </a:lnTo>
                <a:lnTo>
                  <a:pt x="4792" y="6905"/>
                </a:lnTo>
                <a:lnTo>
                  <a:pt x="4813" y="6821"/>
                </a:lnTo>
                <a:lnTo>
                  <a:pt x="4980" y="6800"/>
                </a:lnTo>
                <a:lnTo>
                  <a:pt x="5043" y="6821"/>
                </a:lnTo>
                <a:lnTo>
                  <a:pt x="5336" y="6738"/>
                </a:lnTo>
                <a:lnTo>
                  <a:pt x="5398" y="6612"/>
                </a:lnTo>
                <a:lnTo>
                  <a:pt x="5712" y="6403"/>
                </a:lnTo>
                <a:lnTo>
                  <a:pt x="6152" y="6173"/>
                </a:lnTo>
                <a:lnTo>
                  <a:pt x="6277" y="6047"/>
                </a:lnTo>
                <a:lnTo>
                  <a:pt x="6465" y="5942"/>
                </a:lnTo>
                <a:lnTo>
                  <a:pt x="6758" y="5901"/>
                </a:lnTo>
                <a:lnTo>
                  <a:pt x="6884" y="5880"/>
                </a:lnTo>
                <a:lnTo>
                  <a:pt x="7072" y="5942"/>
                </a:lnTo>
                <a:lnTo>
                  <a:pt x="7177" y="5942"/>
                </a:lnTo>
                <a:lnTo>
                  <a:pt x="7198" y="5984"/>
                </a:lnTo>
                <a:lnTo>
                  <a:pt x="7219" y="5963"/>
                </a:lnTo>
                <a:lnTo>
                  <a:pt x="7344" y="5984"/>
                </a:lnTo>
                <a:lnTo>
                  <a:pt x="7742" y="5963"/>
                </a:lnTo>
                <a:lnTo>
                  <a:pt x="7867" y="5963"/>
                </a:lnTo>
                <a:lnTo>
                  <a:pt x="8035" y="5880"/>
                </a:lnTo>
                <a:lnTo>
                  <a:pt x="8390" y="5880"/>
                </a:lnTo>
                <a:lnTo>
                  <a:pt x="8558" y="5775"/>
                </a:lnTo>
                <a:lnTo>
                  <a:pt x="8746" y="5775"/>
                </a:lnTo>
                <a:lnTo>
                  <a:pt x="8893" y="5670"/>
                </a:lnTo>
                <a:lnTo>
                  <a:pt x="9186" y="5524"/>
                </a:lnTo>
                <a:lnTo>
                  <a:pt x="9227" y="5377"/>
                </a:lnTo>
                <a:lnTo>
                  <a:pt x="9269" y="5210"/>
                </a:lnTo>
                <a:lnTo>
                  <a:pt x="9332" y="5126"/>
                </a:lnTo>
                <a:lnTo>
                  <a:pt x="9395" y="4624"/>
                </a:lnTo>
                <a:lnTo>
                  <a:pt x="9416" y="3494"/>
                </a:lnTo>
                <a:lnTo>
                  <a:pt x="9186" y="3578"/>
                </a:lnTo>
                <a:lnTo>
                  <a:pt x="8914" y="3599"/>
                </a:lnTo>
                <a:lnTo>
                  <a:pt x="8788" y="3557"/>
                </a:lnTo>
                <a:lnTo>
                  <a:pt x="8746" y="3473"/>
                </a:lnTo>
                <a:lnTo>
                  <a:pt x="8809" y="3285"/>
                </a:lnTo>
                <a:lnTo>
                  <a:pt x="8809" y="3180"/>
                </a:lnTo>
                <a:lnTo>
                  <a:pt x="8704" y="3118"/>
                </a:lnTo>
                <a:lnTo>
                  <a:pt x="8558" y="3055"/>
                </a:lnTo>
                <a:lnTo>
                  <a:pt x="8453" y="2929"/>
                </a:lnTo>
                <a:lnTo>
                  <a:pt x="8286" y="2867"/>
                </a:lnTo>
                <a:lnTo>
                  <a:pt x="8077" y="2867"/>
                </a:lnTo>
                <a:lnTo>
                  <a:pt x="7951" y="2762"/>
                </a:lnTo>
                <a:lnTo>
                  <a:pt x="7909" y="2511"/>
                </a:lnTo>
                <a:lnTo>
                  <a:pt x="4101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3" name="Google Shape;803;p38"/>
          <p:cNvSpPr/>
          <p:nvPr/>
        </p:nvSpPr>
        <p:spPr>
          <a:xfrm>
            <a:off x="3841938" y="2886623"/>
            <a:ext cx="249209" cy="180991"/>
          </a:xfrm>
          <a:custGeom>
            <a:avLst/>
            <a:gdLst/>
            <a:ahLst/>
            <a:cxnLst/>
            <a:rect l="l" t="t" r="r" b="b"/>
            <a:pathLst>
              <a:path w="4353" h="3161" extrusionOk="0">
                <a:moveTo>
                  <a:pt x="2909" y="1"/>
                </a:moveTo>
                <a:lnTo>
                  <a:pt x="2783" y="22"/>
                </a:lnTo>
                <a:lnTo>
                  <a:pt x="2490" y="63"/>
                </a:lnTo>
                <a:lnTo>
                  <a:pt x="2302" y="168"/>
                </a:lnTo>
                <a:lnTo>
                  <a:pt x="2177" y="294"/>
                </a:lnTo>
                <a:lnTo>
                  <a:pt x="1737" y="524"/>
                </a:lnTo>
                <a:lnTo>
                  <a:pt x="1423" y="733"/>
                </a:lnTo>
                <a:lnTo>
                  <a:pt x="1361" y="859"/>
                </a:lnTo>
                <a:lnTo>
                  <a:pt x="1068" y="942"/>
                </a:lnTo>
                <a:lnTo>
                  <a:pt x="1005" y="921"/>
                </a:lnTo>
                <a:lnTo>
                  <a:pt x="838" y="942"/>
                </a:lnTo>
                <a:lnTo>
                  <a:pt x="817" y="1026"/>
                </a:lnTo>
                <a:lnTo>
                  <a:pt x="733" y="1047"/>
                </a:lnTo>
                <a:lnTo>
                  <a:pt x="607" y="1256"/>
                </a:lnTo>
                <a:lnTo>
                  <a:pt x="586" y="1340"/>
                </a:lnTo>
                <a:lnTo>
                  <a:pt x="482" y="1528"/>
                </a:lnTo>
                <a:lnTo>
                  <a:pt x="294" y="1800"/>
                </a:lnTo>
                <a:lnTo>
                  <a:pt x="168" y="1947"/>
                </a:lnTo>
                <a:lnTo>
                  <a:pt x="63" y="2009"/>
                </a:lnTo>
                <a:lnTo>
                  <a:pt x="84" y="2114"/>
                </a:lnTo>
                <a:lnTo>
                  <a:pt x="105" y="2281"/>
                </a:lnTo>
                <a:lnTo>
                  <a:pt x="1" y="2302"/>
                </a:lnTo>
                <a:lnTo>
                  <a:pt x="1" y="2428"/>
                </a:lnTo>
                <a:lnTo>
                  <a:pt x="22" y="2511"/>
                </a:lnTo>
                <a:lnTo>
                  <a:pt x="1" y="2637"/>
                </a:lnTo>
                <a:lnTo>
                  <a:pt x="22" y="2637"/>
                </a:lnTo>
                <a:lnTo>
                  <a:pt x="189" y="2783"/>
                </a:lnTo>
                <a:lnTo>
                  <a:pt x="398" y="2888"/>
                </a:lnTo>
                <a:lnTo>
                  <a:pt x="503" y="2888"/>
                </a:lnTo>
                <a:lnTo>
                  <a:pt x="545" y="2930"/>
                </a:lnTo>
                <a:lnTo>
                  <a:pt x="649" y="2930"/>
                </a:lnTo>
                <a:lnTo>
                  <a:pt x="754" y="2993"/>
                </a:lnTo>
                <a:lnTo>
                  <a:pt x="838" y="3097"/>
                </a:lnTo>
                <a:lnTo>
                  <a:pt x="1026" y="3160"/>
                </a:lnTo>
                <a:lnTo>
                  <a:pt x="1151" y="3139"/>
                </a:lnTo>
                <a:lnTo>
                  <a:pt x="1256" y="3055"/>
                </a:lnTo>
                <a:lnTo>
                  <a:pt x="1340" y="3055"/>
                </a:lnTo>
                <a:lnTo>
                  <a:pt x="1423" y="3139"/>
                </a:lnTo>
                <a:lnTo>
                  <a:pt x="1549" y="3139"/>
                </a:lnTo>
                <a:lnTo>
                  <a:pt x="1549" y="2993"/>
                </a:lnTo>
                <a:lnTo>
                  <a:pt x="1465" y="2825"/>
                </a:lnTo>
                <a:lnTo>
                  <a:pt x="1423" y="2783"/>
                </a:lnTo>
                <a:lnTo>
                  <a:pt x="1361" y="2595"/>
                </a:lnTo>
                <a:lnTo>
                  <a:pt x="1382" y="2470"/>
                </a:lnTo>
                <a:lnTo>
                  <a:pt x="1591" y="2428"/>
                </a:lnTo>
                <a:lnTo>
                  <a:pt x="2365" y="2428"/>
                </a:lnTo>
                <a:lnTo>
                  <a:pt x="2574" y="2386"/>
                </a:lnTo>
                <a:lnTo>
                  <a:pt x="2721" y="2386"/>
                </a:lnTo>
                <a:lnTo>
                  <a:pt x="2846" y="2323"/>
                </a:lnTo>
                <a:lnTo>
                  <a:pt x="2930" y="2323"/>
                </a:lnTo>
                <a:lnTo>
                  <a:pt x="3537" y="2491"/>
                </a:lnTo>
                <a:lnTo>
                  <a:pt x="3558" y="2428"/>
                </a:lnTo>
                <a:lnTo>
                  <a:pt x="3683" y="2386"/>
                </a:lnTo>
                <a:lnTo>
                  <a:pt x="3683" y="2281"/>
                </a:lnTo>
                <a:lnTo>
                  <a:pt x="3767" y="2198"/>
                </a:lnTo>
                <a:lnTo>
                  <a:pt x="3767" y="2093"/>
                </a:lnTo>
                <a:lnTo>
                  <a:pt x="3871" y="2051"/>
                </a:lnTo>
                <a:lnTo>
                  <a:pt x="3955" y="2072"/>
                </a:lnTo>
                <a:lnTo>
                  <a:pt x="4143" y="1967"/>
                </a:lnTo>
                <a:lnTo>
                  <a:pt x="4206" y="1967"/>
                </a:lnTo>
                <a:lnTo>
                  <a:pt x="4353" y="1800"/>
                </a:lnTo>
                <a:lnTo>
                  <a:pt x="4353" y="1737"/>
                </a:lnTo>
                <a:lnTo>
                  <a:pt x="4311" y="1737"/>
                </a:lnTo>
                <a:lnTo>
                  <a:pt x="4185" y="1570"/>
                </a:lnTo>
                <a:lnTo>
                  <a:pt x="4248" y="1465"/>
                </a:lnTo>
                <a:lnTo>
                  <a:pt x="4248" y="1361"/>
                </a:lnTo>
                <a:lnTo>
                  <a:pt x="4185" y="1319"/>
                </a:lnTo>
                <a:lnTo>
                  <a:pt x="4185" y="1256"/>
                </a:lnTo>
                <a:lnTo>
                  <a:pt x="4102" y="1214"/>
                </a:lnTo>
                <a:lnTo>
                  <a:pt x="3871" y="1340"/>
                </a:lnTo>
                <a:lnTo>
                  <a:pt x="3662" y="1214"/>
                </a:lnTo>
                <a:lnTo>
                  <a:pt x="3662" y="963"/>
                </a:lnTo>
                <a:lnTo>
                  <a:pt x="3118" y="607"/>
                </a:lnTo>
                <a:lnTo>
                  <a:pt x="3118" y="419"/>
                </a:lnTo>
                <a:lnTo>
                  <a:pt x="3202" y="314"/>
                </a:lnTo>
                <a:lnTo>
                  <a:pt x="3202" y="168"/>
                </a:lnTo>
                <a:lnTo>
                  <a:pt x="3223" y="105"/>
                </a:lnTo>
                <a:lnTo>
                  <a:pt x="3202" y="63"/>
                </a:lnTo>
                <a:lnTo>
                  <a:pt x="3097" y="63"/>
                </a:lnTo>
                <a:lnTo>
                  <a:pt x="2909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4" name="Google Shape;804;p38"/>
          <p:cNvSpPr/>
          <p:nvPr/>
        </p:nvSpPr>
        <p:spPr>
          <a:xfrm>
            <a:off x="3440665" y="2833889"/>
            <a:ext cx="213256" cy="155855"/>
          </a:xfrm>
          <a:custGeom>
            <a:avLst/>
            <a:gdLst/>
            <a:ahLst/>
            <a:cxnLst/>
            <a:rect l="l" t="t" r="r" b="b"/>
            <a:pathLst>
              <a:path w="3725" h="2722" extrusionOk="0">
                <a:moveTo>
                  <a:pt x="1444" y="1"/>
                </a:moveTo>
                <a:lnTo>
                  <a:pt x="1151" y="106"/>
                </a:lnTo>
                <a:lnTo>
                  <a:pt x="837" y="168"/>
                </a:lnTo>
                <a:lnTo>
                  <a:pt x="712" y="273"/>
                </a:lnTo>
                <a:lnTo>
                  <a:pt x="628" y="273"/>
                </a:lnTo>
                <a:lnTo>
                  <a:pt x="523" y="357"/>
                </a:lnTo>
                <a:lnTo>
                  <a:pt x="502" y="524"/>
                </a:lnTo>
                <a:lnTo>
                  <a:pt x="377" y="817"/>
                </a:lnTo>
                <a:lnTo>
                  <a:pt x="0" y="1131"/>
                </a:lnTo>
                <a:lnTo>
                  <a:pt x="188" y="1298"/>
                </a:lnTo>
                <a:lnTo>
                  <a:pt x="314" y="1528"/>
                </a:lnTo>
                <a:lnTo>
                  <a:pt x="419" y="1528"/>
                </a:lnTo>
                <a:lnTo>
                  <a:pt x="419" y="1654"/>
                </a:lnTo>
                <a:lnTo>
                  <a:pt x="398" y="1654"/>
                </a:lnTo>
                <a:lnTo>
                  <a:pt x="523" y="1759"/>
                </a:lnTo>
                <a:lnTo>
                  <a:pt x="440" y="1821"/>
                </a:lnTo>
                <a:lnTo>
                  <a:pt x="481" y="1863"/>
                </a:lnTo>
                <a:lnTo>
                  <a:pt x="732" y="1863"/>
                </a:lnTo>
                <a:lnTo>
                  <a:pt x="795" y="1842"/>
                </a:lnTo>
                <a:lnTo>
                  <a:pt x="900" y="1842"/>
                </a:lnTo>
                <a:lnTo>
                  <a:pt x="1109" y="1675"/>
                </a:lnTo>
                <a:lnTo>
                  <a:pt x="1256" y="1612"/>
                </a:lnTo>
                <a:lnTo>
                  <a:pt x="1360" y="1633"/>
                </a:lnTo>
                <a:lnTo>
                  <a:pt x="1486" y="1633"/>
                </a:lnTo>
                <a:lnTo>
                  <a:pt x="1674" y="1759"/>
                </a:lnTo>
                <a:lnTo>
                  <a:pt x="1779" y="1759"/>
                </a:lnTo>
                <a:lnTo>
                  <a:pt x="2051" y="1926"/>
                </a:lnTo>
                <a:lnTo>
                  <a:pt x="2093" y="1884"/>
                </a:lnTo>
                <a:lnTo>
                  <a:pt x="2155" y="1968"/>
                </a:lnTo>
                <a:lnTo>
                  <a:pt x="2093" y="2052"/>
                </a:lnTo>
                <a:lnTo>
                  <a:pt x="1967" y="2052"/>
                </a:lnTo>
                <a:lnTo>
                  <a:pt x="1779" y="1968"/>
                </a:lnTo>
                <a:lnTo>
                  <a:pt x="1632" y="1926"/>
                </a:lnTo>
                <a:lnTo>
                  <a:pt x="1528" y="1926"/>
                </a:lnTo>
                <a:lnTo>
                  <a:pt x="1381" y="1821"/>
                </a:lnTo>
                <a:lnTo>
                  <a:pt x="1318" y="1842"/>
                </a:lnTo>
                <a:lnTo>
                  <a:pt x="1235" y="1926"/>
                </a:lnTo>
                <a:lnTo>
                  <a:pt x="1214" y="1884"/>
                </a:lnTo>
                <a:lnTo>
                  <a:pt x="1130" y="1863"/>
                </a:lnTo>
                <a:lnTo>
                  <a:pt x="1005" y="1947"/>
                </a:lnTo>
                <a:lnTo>
                  <a:pt x="900" y="1968"/>
                </a:lnTo>
                <a:lnTo>
                  <a:pt x="795" y="2093"/>
                </a:lnTo>
                <a:lnTo>
                  <a:pt x="419" y="2093"/>
                </a:lnTo>
                <a:lnTo>
                  <a:pt x="377" y="2156"/>
                </a:lnTo>
                <a:lnTo>
                  <a:pt x="377" y="2282"/>
                </a:lnTo>
                <a:lnTo>
                  <a:pt x="314" y="2344"/>
                </a:lnTo>
                <a:lnTo>
                  <a:pt x="335" y="2386"/>
                </a:lnTo>
                <a:lnTo>
                  <a:pt x="481" y="2303"/>
                </a:lnTo>
                <a:lnTo>
                  <a:pt x="691" y="2386"/>
                </a:lnTo>
                <a:lnTo>
                  <a:pt x="544" y="2470"/>
                </a:lnTo>
                <a:lnTo>
                  <a:pt x="502" y="2449"/>
                </a:lnTo>
                <a:lnTo>
                  <a:pt x="398" y="2407"/>
                </a:lnTo>
                <a:lnTo>
                  <a:pt x="398" y="2407"/>
                </a:lnTo>
                <a:lnTo>
                  <a:pt x="440" y="2470"/>
                </a:lnTo>
                <a:lnTo>
                  <a:pt x="419" y="2575"/>
                </a:lnTo>
                <a:lnTo>
                  <a:pt x="586" y="2616"/>
                </a:lnTo>
                <a:lnTo>
                  <a:pt x="753" y="2512"/>
                </a:lnTo>
                <a:lnTo>
                  <a:pt x="1151" y="2554"/>
                </a:lnTo>
                <a:lnTo>
                  <a:pt x="1256" y="2407"/>
                </a:lnTo>
                <a:lnTo>
                  <a:pt x="1465" y="2344"/>
                </a:lnTo>
                <a:lnTo>
                  <a:pt x="1988" y="2344"/>
                </a:lnTo>
                <a:lnTo>
                  <a:pt x="2113" y="2386"/>
                </a:lnTo>
                <a:lnTo>
                  <a:pt x="2113" y="2365"/>
                </a:lnTo>
                <a:lnTo>
                  <a:pt x="2260" y="2344"/>
                </a:lnTo>
                <a:lnTo>
                  <a:pt x="2595" y="2365"/>
                </a:lnTo>
                <a:lnTo>
                  <a:pt x="2825" y="2470"/>
                </a:lnTo>
                <a:lnTo>
                  <a:pt x="2929" y="2554"/>
                </a:lnTo>
                <a:lnTo>
                  <a:pt x="3118" y="2554"/>
                </a:lnTo>
                <a:lnTo>
                  <a:pt x="3306" y="2616"/>
                </a:lnTo>
                <a:lnTo>
                  <a:pt x="3411" y="2554"/>
                </a:lnTo>
                <a:lnTo>
                  <a:pt x="3515" y="2575"/>
                </a:lnTo>
                <a:lnTo>
                  <a:pt x="3557" y="2616"/>
                </a:lnTo>
                <a:lnTo>
                  <a:pt x="3683" y="2616"/>
                </a:lnTo>
                <a:lnTo>
                  <a:pt x="3683" y="2721"/>
                </a:lnTo>
                <a:lnTo>
                  <a:pt x="3725" y="2658"/>
                </a:lnTo>
                <a:lnTo>
                  <a:pt x="3725" y="2554"/>
                </a:lnTo>
                <a:lnTo>
                  <a:pt x="3578" y="2470"/>
                </a:lnTo>
                <a:lnTo>
                  <a:pt x="3557" y="2386"/>
                </a:lnTo>
                <a:lnTo>
                  <a:pt x="3620" y="2303"/>
                </a:lnTo>
                <a:lnTo>
                  <a:pt x="3620" y="2261"/>
                </a:lnTo>
                <a:lnTo>
                  <a:pt x="3536" y="2156"/>
                </a:lnTo>
                <a:lnTo>
                  <a:pt x="3515" y="2072"/>
                </a:lnTo>
                <a:lnTo>
                  <a:pt x="3432" y="2031"/>
                </a:lnTo>
                <a:lnTo>
                  <a:pt x="3369" y="2052"/>
                </a:lnTo>
                <a:lnTo>
                  <a:pt x="3306" y="1968"/>
                </a:lnTo>
                <a:lnTo>
                  <a:pt x="3243" y="1842"/>
                </a:lnTo>
                <a:lnTo>
                  <a:pt x="3118" y="1717"/>
                </a:lnTo>
                <a:lnTo>
                  <a:pt x="3097" y="1633"/>
                </a:lnTo>
                <a:lnTo>
                  <a:pt x="3139" y="1403"/>
                </a:lnTo>
                <a:lnTo>
                  <a:pt x="3118" y="1319"/>
                </a:lnTo>
                <a:lnTo>
                  <a:pt x="3118" y="1215"/>
                </a:lnTo>
                <a:lnTo>
                  <a:pt x="3034" y="1131"/>
                </a:lnTo>
                <a:lnTo>
                  <a:pt x="3013" y="1047"/>
                </a:lnTo>
                <a:lnTo>
                  <a:pt x="2846" y="943"/>
                </a:lnTo>
                <a:lnTo>
                  <a:pt x="2741" y="922"/>
                </a:lnTo>
                <a:lnTo>
                  <a:pt x="2720" y="796"/>
                </a:lnTo>
                <a:lnTo>
                  <a:pt x="2595" y="775"/>
                </a:lnTo>
                <a:lnTo>
                  <a:pt x="2595" y="629"/>
                </a:lnTo>
                <a:lnTo>
                  <a:pt x="2469" y="524"/>
                </a:lnTo>
                <a:lnTo>
                  <a:pt x="2427" y="399"/>
                </a:lnTo>
                <a:lnTo>
                  <a:pt x="2385" y="357"/>
                </a:lnTo>
                <a:lnTo>
                  <a:pt x="2302" y="357"/>
                </a:lnTo>
                <a:lnTo>
                  <a:pt x="2260" y="315"/>
                </a:lnTo>
                <a:lnTo>
                  <a:pt x="2176" y="378"/>
                </a:lnTo>
                <a:lnTo>
                  <a:pt x="2093" y="357"/>
                </a:lnTo>
                <a:lnTo>
                  <a:pt x="2093" y="273"/>
                </a:lnTo>
                <a:lnTo>
                  <a:pt x="1967" y="106"/>
                </a:lnTo>
                <a:lnTo>
                  <a:pt x="1800" y="85"/>
                </a:lnTo>
                <a:lnTo>
                  <a:pt x="1549" y="1"/>
                </a:lnTo>
                <a:close/>
              </a:path>
            </a:pathLst>
          </a:cu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5" name="Google Shape;805;p38"/>
          <p:cNvSpPr/>
          <p:nvPr/>
        </p:nvSpPr>
        <p:spPr>
          <a:xfrm>
            <a:off x="3464596" y="2968101"/>
            <a:ext cx="101905" cy="61151"/>
          </a:xfrm>
          <a:custGeom>
            <a:avLst/>
            <a:gdLst/>
            <a:ahLst/>
            <a:cxnLst/>
            <a:rect l="l" t="t" r="r" b="b"/>
            <a:pathLst>
              <a:path w="1780" h="1068" extrusionOk="0">
                <a:moveTo>
                  <a:pt x="1047" y="0"/>
                </a:moveTo>
                <a:lnTo>
                  <a:pt x="838" y="63"/>
                </a:lnTo>
                <a:lnTo>
                  <a:pt x="733" y="210"/>
                </a:lnTo>
                <a:lnTo>
                  <a:pt x="335" y="168"/>
                </a:lnTo>
                <a:lnTo>
                  <a:pt x="168" y="272"/>
                </a:lnTo>
                <a:lnTo>
                  <a:pt x="1" y="231"/>
                </a:lnTo>
                <a:lnTo>
                  <a:pt x="1" y="231"/>
                </a:lnTo>
                <a:lnTo>
                  <a:pt x="63" y="314"/>
                </a:lnTo>
                <a:lnTo>
                  <a:pt x="273" y="335"/>
                </a:lnTo>
                <a:lnTo>
                  <a:pt x="335" y="335"/>
                </a:lnTo>
                <a:lnTo>
                  <a:pt x="231" y="419"/>
                </a:lnTo>
                <a:lnTo>
                  <a:pt x="335" y="524"/>
                </a:lnTo>
                <a:lnTo>
                  <a:pt x="440" y="524"/>
                </a:lnTo>
                <a:lnTo>
                  <a:pt x="482" y="586"/>
                </a:lnTo>
                <a:lnTo>
                  <a:pt x="545" y="586"/>
                </a:lnTo>
                <a:lnTo>
                  <a:pt x="691" y="544"/>
                </a:lnTo>
                <a:lnTo>
                  <a:pt x="838" y="524"/>
                </a:lnTo>
                <a:lnTo>
                  <a:pt x="1005" y="586"/>
                </a:lnTo>
                <a:lnTo>
                  <a:pt x="942" y="649"/>
                </a:lnTo>
                <a:lnTo>
                  <a:pt x="649" y="649"/>
                </a:lnTo>
                <a:lnTo>
                  <a:pt x="691" y="691"/>
                </a:lnTo>
                <a:lnTo>
                  <a:pt x="796" y="691"/>
                </a:lnTo>
                <a:lnTo>
                  <a:pt x="838" y="754"/>
                </a:lnTo>
                <a:lnTo>
                  <a:pt x="817" y="796"/>
                </a:lnTo>
                <a:lnTo>
                  <a:pt x="859" y="796"/>
                </a:lnTo>
                <a:lnTo>
                  <a:pt x="733" y="963"/>
                </a:lnTo>
                <a:lnTo>
                  <a:pt x="963" y="942"/>
                </a:lnTo>
                <a:lnTo>
                  <a:pt x="963" y="1047"/>
                </a:lnTo>
                <a:lnTo>
                  <a:pt x="1005" y="1068"/>
                </a:lnTo>
                <a:lnTo>
                  <a:pt x="1131" y="1047"/>
                </a:lnTo>
                <a:lnTo>
                  <a:pt x="1214" y="879"/>
                </a:lnTo>
                <a:lnTo>
                  <a:pt x="1319" y="858"/>
                </a:lnTo>
                <a:lnTo>
                  <a:pt x="1465" y="775"/>
                </a:lnTo>
                <a:lnTo>
                  <a:pt x="1675" y="733"/>
                </a:lnTo>
                <a:lnTo>
                  <a:pt x="1758" y="670"/>
                </a:lnTo>
                <a:lnTo>
                  <a:pt x="1779" y="565"/>
                </a:lnTo>
                <a:lnTo>
                  <a:pt x="1695" y="482"/>
                </a:lnTo>
                <a:lnTo>
                  <a:pt x="1695" y="314"/>
                </a:lnTo>
                <a:lnTo>
                  <a:pt x="1737" y="210"/>
                </a:lnTo>
                <a:lnTo>
                  <a:pt x="1695" y="42"/>
                </a:lnTo>
                <a:lnTo>
                  <a:pt x="1570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06" name="Google Shape;806;p38"/>
          <p:cNvGrpSpPr/>
          <p:nvPr/>
        </p:nvGrpSpPr>
        <p:grpSpPr>
          <a:xfrm>
            <a:off x="3458489" y="2926163"/>
            <a:ext cx="304284" cy="227656"/>
            <a:chOff x="3450375" y="3038225"/>
            <a:chExt cx="132875" cy="99400"/>
          </a:xfrm>
        </p:grpSpPr>
        <p:sp>
          <p:nvSpPr>
            <p:cNvPr id="807" name="Google Shape;807;p38"/>
            <p:cNvSpPr/>
            <p:nvPr/>
          </p:nvSpPr>
          <p:spPr>
            <a:xfrm>
              <a:off x="3450375" y="303822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942" y="0"/>
                  </a:moveTo>
                  <a:lnTo>
                    <a:pt x="795" y="63"/>
                  </a:lnTo>
                  <a:lnTo>
                    <a:pt x="586" y="230"/>
                  </a:lnTo>
                  <a:lnTo>
                    <a:pt x="481" y="230"/>
                  </a:lnTo>
                  <a:lnTo>
                    <a:pt x="418" y="251"/>
                  </a:lnTo>
                  <a:lnTo>
                    <a:pt x="167" y="251"/>
                  </a:lnTo>
                  <a:lnTo>
                    <a:pt x="188" y="335"/>
                  </a:lnTo>
                  <a:lnTo>
                    <a:pt x="314" y="419"/>
                  </a:lnTo>
                  <a:lnTo>
                    <a:pt x="439" y="377"/>
                  </a:lnTo>
                  <a:lnTo>
                    <a:pt x="439" y="377"/>
                  </a:lnTo>
                  <a:lnTo>
                    <a:pt x="377" y="460"/>
                  </a:lnTo>
                  <a:lnTo>
                    <a:pt x="209" y="460"/>
                  </a:lnTo>
                  <a:lnTo>
                    <a:pt x="105" y="314"/>
                  </a:lnTo>
                  <a:lnTo>
                    <a:pt x="0" y="419"/>
                  </a:lnTo>
                  <a:lnTo>
                    <a:pt x="63" y="481"/>
                  </a:lnTo>
                  <a:lnTo>
                    <a:pt x="63" y="544"/>
                  </a:lnTo>
                  <a:lnTo>
                    <a:pt x="105" y="481"/>
                  </a:lnTo>
                  <a:lnTo>
                    <a:pt x="481" y="481"/>
                  </a:lnTo>
                  <a:lnTo>
                    <a:pt x="586" y="356"/>
                  </a:lnTo>
                  <a:lnTo>
                    <a:pt x="691" y="335"/>
                  </a:lnTo>
                  <a:lnTo>
                    <a:pt x="816" y="251"/>
                  </a:lnTo>
                  <a:lnTo>
                    <a:pt x="900" y="272"/>
                  </a:lnTo>
                  <a:lnTo>
                    <a:pt x="921" y="314"/>
                  </a:lnTo>
                  <a:lnTo>
                    <a:pt x="1004" y="230"/>
                  </a:lnTo>
                  <a:lnTo>
                    <a:pt x="1067" y="209"/>
                  </a:lnTo>
                  <a:lnTo>
                    <a:pt x="1214" y="314"/>
                  </a:lnTo>
                  <a:lnTo>
                    <a:pt x="1318" y="314"/>
                  </a:lnTo>
                  <a:lnTo>
                    <a:pt x="1465" y="356"/>
                  </a:lnTo>
                  <a:lnTo>
                    <a:pt x="1653" y="440"/>
                  </a:lnTo>
                  <a:lnTo>
                    <a:pt x="1779" y="440"/>
                  </a:lnTo>
                  <a:lnTo>
                    <a:pt x="1841" y="356"/>
                  </a:lnTo>
                  <a:lnTo>
                    <a:pt x="1779" y="272"/>
                  </a:lnTo>
                  <a:lnTo>
                    <a:pt x="1737" y="314"/>
                  </a:lnTo>
                  <a:lnTo>
                    <a:pt x="1465" y="147"/>
                  </a:lnTo>
                  <a:lnTo>
                    <a:pt x="1360" y="147"/>
                  </a:lnTo>
                  <a:lnTo>
                    <a:pt x="1172" y="21"/>
                  </a:lnTo>
                  <a:lnTo>
                    <a:pt x="1046" y="21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38"/>
            <p:cNvSpPr/>
            <p:nvPr/>
          </p:nvSpPr>
          <p:spPr>
            <a:xfrm>
              <a:off x="3481225" y="3056525"/>
              <a:ext cx="102025" cy="81100"/>
            </a:xfrm>
            <a:custGeom>
              <a:avLst/>
              <a:gdLst/>
              <a:ahLst/>
              <a:cxnLst/>
              <a:rect l="l" t="t" r="r" b="b"/>
              <a:pathLst>
                <a:path w="4081" h="3244" extrusionOk="0">
                  <a:moveTo>
                    <a:pt x="712" y="0"/>
                  </a:moveTo>
                  <a:lnTo>
                    <a:pt x="565" y="21"/>
                  </a:lnTo>
                  <a:lnTo>
                    <a:pt x="565" y="42"/>
                  </a:lnTo>
                  <a:lnTo>
                    <a:pt x="607" y="210"/>
                  </a:lnTo>
                  <a:lnTo>
                    <a:pt x="565" y="314"/>
                  </a:lnTo>
                  <a:lnTo>
                    <a:pt x="565" y="482"/>
                  </a:lnTo>
                  <a:lnTo>
                    <a:pt x="649" y="565"/>
                  </a:lnTo>
                  <a:lnTo>
                    <a:pt x="628" y="670"/>
                  </a:lnTo>
                  <a:lnTo>
                    <a:pt x="545" y="733"/>
                  </a:lnTo>
                  <a:lnTo>
                    <a:pt x="335" y="775"/>
                  </a:lnTo>
                  <a:lnTo>
                    <a:pt x="189" y="858"/>
                  </a:lnTo>
                  <a:lnTo>
                    <a:pt x="84" y="879"/>
                  </a:lnTo>
                  <a:lnTo>
                    <a:pt x="1" y="1046"/>
                  </a:lnTo>
                  <a:lnTo>
                    <a:pt x="21" y="1005"/>
                  </a:lnTo>
                  <a:lnTo>
                    <a:pt x="105" y="1109"/>
                  </a:lnTo>
                  <a:lnTo>
                    <a:pt x="42" y="1319"/>
                  </a:lnTo>
                  <a:lnTo>
                    <a:pt x="189" y="1507"/>
                  </a:lnTo>
                  <a:lnTo>
                    <a:pt x="314" y="1528"/>
                  </a:lnTo>
                  <a:lnTo>
                    <a:pt x="398" y="1570"/>
                  </a:lnTo>
                  <a:lnTo>
                    <a:pt x="440" y="1486"/>
                  </a:lnTo>
                  <a:lnTo>
                    <a:pt x="545" y="1528"/>
                  </a:lnTo>
                  <a:lnTo>
                    <a:pt x="503" y="1570"/>
                  </a:lnTo>
                  <a:lnTo>
                    <a:pt x="503" y="1674"/>
                  </a:lnTo>
                  <a:lnTo>
                    <a:pt x="545" y="1716"/>
                  </a:lnTo>
                  <a:lnTo>
                    <a:pt x="670" y="1716"/>
                  </a:lnTo>
                  <a:lnTo>
                    <a:pt x="733" y="1904"/>
                  </a:lnTo>
                  <a:lnTo>
                    <a:pt x="879" y="1988"/>
                  </a:lnTo>
                  <a:lnTo>
                    <a:pt x="963" y="2051"/>
                  </a:lnTo>
                  <a:lnTo>
                    <a:pt x="1047" y="2030"/>
                  </a:lnTo>
                  <a:lnTo>
                    <a:pt x="1235" y="1946"/>
                  </a:lnTo>
                  <a:lnTo>
                    <a:pt x="1235" y="1884"/>
                  </a:lnTo>
                  <a:lnTo>
                    <a:pt x="1381" y="1716"/>
                  </a:lnTo>
                  <a:lnTo>
                    <a:pt x="1486" y="1632"/>
                  </a:lnTo>
                  <a:lnTo>
                    <a:pt x="1612" y="1570"/>
                  </a:lnTo>
                  <a:lnTo>
                    <a:pt x="2114" y="1570"/>
                  </a:lnTo>
                  <a:lnTo>
                    <a:pt x="2197" y="1716"/>
                  </a:lnTo>
                  <a:lnTo>
                    <a:pt x="2239" y="1821"/>
                  </a:lnTo>
                  <a:lnTo>
                    <a:pt x="2407" y="2093"/>
                  </a:lnTo>
                  <a:lnTo>
                    <a:pt x="2386" y="2156"/>
                  </a:lnTo>
                  <a:lnTo>
                    <a:pt x="2490" y="2260"/>
                  </a:lnTo>
                  <a:lnTo>
                    <a:pt x="2490" y="2365"/>
                  </a:lnTo>
                  <a:lnTo>
                    <a:pt x="2407" y="2407"/>
                  </a:lnTo>
                  <a:lnTo>
                    <a:pt x="2407" y="2511"/>
                  </a:lnTo>
                  <a:lnTo>
                    <a:pt x="2449" y="2532"/>
                  </a:lnTo>
                  <a:lnTo>
                    <a:pt x="2449" y="2574"/>
                  </a:lnTo>
                  <a:lnTo>
                    <a:pt x="2595" y="2532"/>
                  </a:lnTo>
                  <a:lnTo>
                    <a:pt x="2637" y="2532"/>
                  </a:lnTo>
                  <a:lnTo>
                    <a:pt x="2867" y="2449"/>
                  </a:lnTo>
                  <a:lnTo>
                    <a:pt x="3014" y="2511"/>
                  </a:lnTo>
                  <a:lnTo>
                    <a:pt x="3055" y="2637"/>
                  </a:lnTo>
                  <a:lnTo>
                    <a:pt x="3181" y="2721"/>
                  </a:lnTo>
                  <a:lnTo>
                    <a:pt x="3160" y="2930"/>
                  </a:lnTo>
                  <a:lnTo>
                    <a:pt x="3139" y="3055"/>
                  </a:lnTo>
                  <a:lnTo>
                    <a:pt x="3286" y="3202"/>
                  </a:lnTo>
                  <a:lnTo>
                    <a:pt x="3369" y="3202"/>
                  </a:lnTo>
                  <a:lnTo>
                    <a:pt x="3537" y="3076"/>
                  </a:lnTo>
                  <a:lnTo>
                    <a:pt x="3578" y="3076"/>
                  </a:lnTo>
                  <a:lnTo>
                    <a:pt x="3683" y="3181"/>
                  </a:lnTo>
                  <a:lnTo>
                    <a:pt x="3704" y="3244"/>
                  </a:lnTo>
                  <a:lnTo>
                    <a:pt x="3704" y="3202"/>
                  </a:lnTo>
                  <a:lnTo>
                    <a:pt x="3809" y="3181"/>
                  </a:lnTo>
                  <a:lnTo>
                    <a:pt x="3976" y="2846"/>
                  </a:lnTo>
                  <a:lnTo>
                    <a:pt x="3976" y="2721"/>
                  </a:lnTo>
                  <a:lnTo>
                    <a:pt x="3955" y="2658"/>
                  </a:lnTo>
                  <a:lnTo>
                    <a:pt x="3850" y="2553"/>
                  </a:lnTo>
                  <a:lnTo>
                    <a:pt x="3850" y="2469"/>
                  </a:lnTo>
                  <a:lnTo>
                    <a:pt x="3913" y="2428"/>
                  </a:lnTo>
                  <a:lnTo>
                    <a:pt x="3997" y="2449"/>
                  </a:lnTo>
                  <a:lnTo>
                    <a:pt x="4018" y="2365"/>
                  </a:lnTo>
                  <a:lnTo>
                    <a:pt x="3955" y="2239"/>
                  </a:lnTo>
                  <a:lnTo>
                    <a:pt x="3871" y="2218"/>
                  </a:lnTo>
                  <a:lnTo>
                    <a:pt x="3871" y="2009"/>
                  </a:lnTo>
                  <a:lnTo>
                    <a:pt x="3892" y="1925"/>
                  </a:lnTo>
                  <a:lnTo>
                    <a:pt x="3871" y="1674"/>
                  </a:lnTo>
                  <a:lnTo>
                    <a:pt x="3809" y="1612"/>
                  </a:lnTo>
                  <a:lnTo>
                    <a:pt x="3809" y="1507"/>
                  </a:lnTo>
                  <a:lnTo>
                    <a:pt x="4060" y="1423"/>
                  </a:lnTo>
                  <a:lnTo>
                    <a:pt x="4081" y="1402"/>
                  </a:lnTo>
                  <a:lnTo>
                    <a:pt x="4081" y="1319"/>
                  </a:lnTo>
                  <a:lnTo>
                    <a:pt x="4018" y="1277"/>
                  </a:lnTo>
                  <a:lnTo>
                    <a:pt x="3871" y="1256"/>
                  </a:lnTo>
                  <a:lnTo>
                    <a:pt x="3871" y="1193"/>
                  </a:lnTo>
                  <a:lnTo>
                    <a:pt x="3850" y="1109"/>
                  </a:lnTo>
                  <a:lnTo>
                    <a:pt x="3850" y="1005"/>
                  </a:lnTo>
                  <a:lnTo>
                    <a:pt x="3767" y="1005"/>
                  </a:lnTo>
                  <a:lnTo>
                    <a:pt x="3704" y="1088"/>
                  </a:lnTo>
                  <a:lnTo>
                    <a:pt x="3599" y="1109"/>
                  </a:lnTo>
                  <a:lnTo>
                    <a:pt x="3599" y="1109"/>
                  </a:lnTo>
                  <a:lnTo>
                    <a:pt x="3662" y="963"/>
                  </a:lnTo>
                  <a:lnTo>
                    <a:pt x="3767" y="796"/>
                  </a:lnTo>
                  <a:lnTo>
                    <a:pt x="3767" y="754"/>
                  </a:lnTo>
                  <a:lnTo>
                    <a:pt x="3641" y="733"/>
                  </a:lnTo>
                  <a:lnTo>
                    <a:pt x="3578" y="670"/>
                  </a:lnTo>
                  <a:lnTo>
                    <a:pt x="3599" y="524"/>
                  </a:lnTo>
                  <a:lnTo>
                    <a:pt x="3558" y="377"/>
                  </a:lnTo>
                  <a:lnTo>
                    <a:pt x="3432" y="272"/>
                  </a:lnTo>
                  <a:lnTo>
                    <a:pt x="3390" y="231"/>
                  </a:lnTo>
                  <a:lnTo>
                    <a:pt x="3286" y="252"/>
                  </a:lnTo>
                  <a:lnTo>
                    <a:pt x="3265" y="314"/>
                  </a:lnTo>
                  <a:lnTo>
                    <a:pt x="3118" y="231"/>
                  </a:lnTo>
                  <a:lnTo>
                    <a:pt x="2972" y="231"/>
                  </a:lnTo>
                  <a:lnTo>
                    <a:pt x="2867" y="377"/>
                  </a:lnTo>
                  <a:lnTo>
                    <a:pt x="2804" y="419"/>
                  </a:lnTo>
                  <a:lnTo>
                    <a:pt x="2700" y="482"/>
                  </a:lnTo>
                  <a:lnTo>
                    <a:pt x="2532" y="482"/>
                  </a:lnTo>
                  <a:lnTo>
                    <a:pt x="2407" y="377"/>
                  </a:lnTo>
                  <a:lnTo>
                    <a:pt x="2323" y="356"/>
                  </a:lnTo>
                  <a:lnTo>
                    <a:pt x="2218" y="419"/>
                  </a:lnTo>
                  <a:lnTo>
                    <a:pt x="2135" y="377"/>
                  </a:lnTo>
                  <a:lnTo>
                    <a:pt x="2135" y="272"/>
                  </a:lnTo>
                  <a:lnTo>
                    <a:pt x="2009" y="272"/>
                  </a:lnTo>
                  <a:lnTo>
                    <a:pt x="1967" y="231"/>
                  </a:lnTo>
                  <a:lnTo>
                    <a:pt x="1863" y="210"/>
                  </a:lnTo>
                  <a:lnTo>
                    <a:pt x="1758" y="272"/>
                  </a:lnTo>
                  <a:lnTo>
                    <a:pt x="1570" y="210"/>
                  </a:lnTo>
                  <a:lnTo>
                    <a:pt x="1381" y="210"/>
                  </a:lnTo>
                  <a:lnTo>
                    <a:pt x="1277" y="126"/>
                  </a:lnTo>
                  <a:lnTo>
                    <a:pt x="1047" y="21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09" name="Google Shape;809;p38"/>
          <p:cNvSpPr/>
          <p:nvPr/>
        </p:nvSpPr>
        <p:spPr>
          <a:xfrm>
            <a:off x="3579613" y="3057938"/>
            <a:ext cx="92287" cy="110278"/>
          </a:xfrm>
          <a:custGeom>
            <a:avLst/>
            <a:gdLst/>
            <a:ahLst/>
            <a:cxnLst/>
            <a:rect l="l" t="t" r="r" b="b"/>
            <a:pathLst>
              <a:path w="1612" h="1926" extrusionOk="0">
                <a:moveTo>
                  <a:pt x="733" y="1"/>
                </a:moveTo>
                <a:lnTo>
                  <a:pt x="607" y="63"/>
                </a:lnTo>
                <a:lnTo>
                  <a:pt x="502" y="147"/>
                </a:lnTo>
                <a:lnTo>
                  <a:pt x="356" y="315"/>
                </a:lnTo>
                <a:lnTo>
                  <a:pt x="356" y="377"/>
                </a:lnTo>
                <a:lnTo>
                  <a:pt x="168" y="461"/>
                </a:lnTo>
                <a:lnTo>
                  <a:pt x="84" y="482"/>
                </a:lnTo>
                <a:lnTo>
                  <a:pt x="42" y="587"/>
                </a:lnTo>
                <a:lnTo>
                  <a:pt x="0" y="670"/>
                </a:lnTo>
                <a:lnTo>
                  <a:pt x="105" y="733"/>
                </a:lnTo>
                <a:lnTo>
                  <a:pt x="42" y="880"/>
                </a:lnTo>
                <a:lnTo>
                  <a:pt x="63" y="963"/>
                </a:lnTo>
                <a:lnTo>
                  <a:pt x="168" y="984"/>
                </a:lnTo>
                <a:lnTo>
                  <a:pt x="251" y="1172"/>
                </a:lnTo>
                <a:lnTo>
                  <a:pt x="251" y="1298"/>
                </a:lnTo>
                <a:lnTo>
                  <a:pt x="377" y="1424"/>
                </a:lnTo>
                <a:lnTo>
                  <a:pt x="482" y="1382"/>
                </a:lnTo>
                <a:lnTo>
                  <a:pt x="482" y="1403"/>
                </a:lnTo>
                <a:lnTo>
                  <a:pt x="419" y="1507"/>
                </a:lnTo>
                <a:lnTo>
                  <a:pt x="502" y="1591"/>
                </a:lnTo>
                <a:lnTo>
                  <a:pt x="586" y="1675"/>
                </a:lnTo>
                <a:lnTo>
                  <a:pt x="565" y="1737"/>
                </a:lnTo>
                <a:lnTo>
                  <a:pt x="691" y="1779"/>
                </a:lnTo>
                <a:lnTo>
                  <a:pt x="1005" y="1926"/>
                </a:lnTo>
                <a:lnTo>
                  <a:pt x="1046" y="1926"/>
                </a:lnTo>
                <a:lnTo>
                  <a:pt x="1088" y="1842"/>
                </a:lnTo>
                <a:lnTo>
                  <a:pt x="1151" y="1696"/>
                </a:lnTo>
                <a:lnTo>
                  <a:pt x="1298" y="1633"/>
                </a:lnTo>
                <a:lnTo>
                  <a:pt x="1402" y="1507"/>
                </a:lnTo>
                <a:lnTo>
                  <a:pt x="1402" y="1403"/>
                </a:lnTo>
                <a:lnTo>
                  <a:pt x="1444" y="1256"/>
                </a:lnTo>
                <a:lnTo>
                  <a:pt x="1528" y="1214"/>
                </a:lnTo>
                <a:lnTo>
                  <a:pt x="1528" y="1152"/>
                </a:lnTo>
                <a:lnTo>
                  <a:pt x="1549" y="1005"/>
                </a:lnTo>
                <a:lnTo>
                  <a:pt x="1570" y="1005"/>
                </a:lnTo>
                <a:lnTo>
                  <a:pt x="1570" y="963"/>
                </a:lnTo>
                <a:lnTo>
                  <a:pt x="1528" y="942"/>
                </a:lnTo>
                <a:lnTo>
                  <a:pt x="1528" y="838"/>
                </a:lnTo>
                <a:lnTo>
                  <a:pt x="1611" y="796"/>
                </a:lnTo>
                <a:lnTo>
                  <a:pt x="1611" y="691"/>
                </a:lnTo>
                <a:lnTo>
                  <a:pt x="1507" y="587"/>
                </a:lnTo>
                <a:lnTo>
                  <a:pt x="1528" y="524"/>
                </a:lnTo>
                <a:lnTo>
                  <a:pt x="1360" y="252"/>
                </a:lnTo>
                <a:lnTo>
                  <a:pt x="1318" y="147"/>
                </a:lnTo>
                <a:lnTo>
                  <a:pt x="1235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0" name="Google Shape;810;p38"/>
          <p:cNvSpPr/>
          <p:nvPr/>
        </p:nvSpPr>
        <p:spPr>
          <a:xfrm>
            <a:off x="3639498" y="3108268"/>
            <a:ext cx="134194" cy="143831"/>
          </a:xfrm>
          <a:custGeom>
            <a:avLst/>
            <a:gdLst/>
            <a:ahLst/>
            <a:cxnLst/>
            <a:rect l="l" t="t" r="r" b="b"/>
            <a:pathLst>
              <a:path w="2344" h="2512" extrusionOk="0">
                <a:moveTo>
                  <a:pt x="942" y="1"/>
                </a:moveTo>
                <a:lnTo>
                  <a:pt x="712" y="84"/>
                </a:lnTo>
                <a:lnTo>
                  <a:pt x="670" y="84"/>
                </a:lnTo>
                <a:lnTo>
                  <a:pt x="524" y="126"/>
                </a:lnTo>
                <a:lnTo>
                  <a:pt x="503" y="126"/>
                </a:lnTo>
                <a:lnTo>
                  <a:pt x="482" y="273"/>
                </a:lnTo>
                <a:lnTo>
                  <a:pt x="482" y="335"/>
                </a:lnTo>
                <a:lnTo>
                  <a:pt x="398" y="377"/>
                </a:lnTo>
                <a:lnTo>
                  <a:pt x="356" y="524"/>
                </a:lnTo>
                <a:lnTo>
                  <a:pt x="356" y="628"/>
                </a:lnTo>
                <a:lnTo>
                  <a:pt x="252" y="754"/>
                </a:lnTo>
                <a:lnTo>
                  <a:pt x="105" y="817"/>
                </a:lnTo>
                <a:lnTo>
                  <a:pt x="42" y="963"/>
                </a:lnTo>
                <a:lnTo>
                  <a:pt x="0" y="1047"/>
                </a:lnTo>
                <a:lnTo>
                  <a:pt x="168" y="1047"/>
                </a:lnTo>
                <a:lnTo>
                  <a:pt x="252" y="1109"/>
                </a:lnTo>
                <a:lnTo>
                  <a:pt x="210" y="1172"/>
                </a:lnTo>
                <a:lnTo>
                  <a:pt x="293" y="1235"/>
                </a:lnTo>
                <a:lnTo>
                  <a:pt x="461" y="1444"/>
                </a:lnTo>
                <a:lnTo>
                  <a:pt x="524" y="1444"/>
                </a:lnTo>
                <a:lnTo>
                  <a:pt x="775" y="1591"/>
                </a:lnTo>
                <a:lnTo>
                  <a:pt x="796" y="1591"/>
                </a:lnTo>
                <a:lnTo>
                  <a:pt x="1130" y="1967"/>
                </a:lnTo>
                <a:lnTo>
                  <a:pt x="1256" y="1988"/>
                </a:lnTo>
                <a:lnTo>
                  <a:pt x="1716" y="2302"/>
                </a:lnTo>
                <a:lnTo>
                  <a:pt x="2260" y="2511"/>
                </a:lnTo>
                <a:lnTo>
                  <a:pt x="2260" y="2386"/>
                </a:lnTo>
                <a:lnTo>
                  <a:pt x="2197" y="2281"/>
                </a:lnTo>
                <a:lnTo>
                  <a:pt x="2260" y="2156"/>
                </a:lnTo>
                <a:lnTo>
                  <a:pt x="2239" y="2072"/>
                </a:lnTo>
                <a:lnTo>
                  <a:pt x="2260" y="1967"/>
                </a:lnTo>
                <a:lnTo>
                  <a:pt x="2302" y="1884"/>
                </a:lnTo>
                <a:lnTo>
                  <a:pt x="2260" y="1800"/>
                </a:lnTo>
                <a:lnTo>
                  <a:pt x="2344" y="1758"/>
                </a:lnTo>
                <a:lnTo>
                  <a:pt x="2302" y="1653"/>
                </a:lnTo>
                <a:lnTo>
                  <a:pt x="2239" y="1633"/>
                </a:lnTo>
                <a:lnTo>
                  <a:pt x="2156" y="1570"/>
                </a:lnTo>
                <a:lnTo>
                  <a:pt x="2093" y="1465"/>
                </a:lnTo>
                <a:lnTo>
                  <a:pt x="2030" y="1444"/>
                </a:lnTo>
                <a:lnTo>
                  <a:pt x="1967" y="1444"/>
                </a:lnTo>
                <a:lnTo>
                  <a:pt x="1884" y="1361"/>
                </a:lnTo>
                <a:lnTo>
                  <a:pt x="1779" y="1361"/>
                </a:lnTo>
                <a:lnTo>
                  <a:pt x="1758" y="1381"/>
                </a:lnTo>
                <a:lnTo>
                  <a:pt x="1653" y="1361"/>
                </a:lnTo>
                <a:lnTo>
                  <a:pt x="1633" y="1256"/>
                </a:lnTo>
                <a:lnTo>
                  <a:pt x="1716" y="1151"/>
                </a:lnTo>
                <a:lnTo>
                  <a:pt x="1821" y="942"/>
                </a:lnTo>
                <a:lnTo>
                  <a:pt x="1758" y="837"/>
                </a:lnTo>
                <a:lnTo>
                  <a:pt x="1779" y="796"/>
                </a:lnTo>
                <a:lnTo>
                  <a:pt x="1758" y="733"/>
                </a:lnTo>
                <a:lnTo>
                  <a:pt x="1653" y="628"/>
                </a:lnTo>
                <a:lnTo>
                  <a:pt x="1612" y="628"/>
                </a:lnTo>
                <a:lnTo>
                  <a:pt x="1444" y="754"/>
                </a:lnTo>
                <a:lnTo>
                  <a:pt x="1361" y="754"/>
                </a:lnTo>
                <a:lnTo>
                  <a:pt x="1214" y="607"/>
                </a:lnTo>
                <a:lnTo>
                  <a:pt x="1235" y="482"/>
                </a:lnTo>
                <a:lnTo>
                  <a:pt x="1256" y="273"/>
                </a:lnTo>
                <a:lnTo>
                  <a:pt x="1130" y="189"/>
                </a:lnTo>
                <a:lnTo>
                  <a:pt x="1089" y="63"/>
                </a:lnTo>
                <a:lnTo>
                  <a:pt x="942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1" name="Google Shape;811;p38"/>
          <p:cNvSpPr/>
          <p:nvPr/>
        </p:nvSpPr>
        <p:spPr>
          <a:xfrm>
            <a:off x="3732932" y="3037612"/>
            <a:ext cx="204898" cy="215689"/>
          </a:xfrm>
          <a:custGeom>
            <a:avLst/>
            <a:gdLst/>
            <a:ahLst/>
            <a:cxnLst/>
            <a:rect l="l" t="t" r="r" b="b"/>
            <a:pathLst>
              <a:path w="3579" h="3767" extrusionOk="0">
                <a:moveTo>
                  <a:pt x="1905" y="0"/>
                </a:moveTo>
                <a:lnTo>
                  <a:pt x="1821" y="63"/>
                </a:lnTo>
                <a:lnTo>
                  <a:pt x="1716" y="209"/>
                </a:lnTo>
                <a:lnTo>
                  <a:pt x="1549" y="167"/>
                </a:lnTo>
                <a:lnTo>
                  <a:pt x="1507" y="105"/>
                </a:lnTo>
                <a:lnTo>
                  <a:pt x="1549" y="63"/>
                </a:lnTo>
                <a:lnTo>
                  <a:pt x="1381" y="42"/>
                </a:lnTo>
                <a:lnTo>
                  <a:pt x="1193" y="84"/>
                </a:lnTo>
                <a:lnTo>
                  <a:pt x="1193" y="146"/>
                </a:lnTo>
                <a:lnTo>
                  <a:pt x="1151" y="167"/>
                </a:lnTo>
                <a:lnTo>
                  <a:pt x="921" y="167"/>
                </a:lnTo>
                <a:lnTo>
                  <a:pt x="775" y="84"/>
                </a:lnTo>
                <a:lnTo>
                  <a:pt x="712" y="84"/>
                </a:lnTo>
                <a:lnTo>
                  <a:pt x="503" y="209"/>
                </a:lnTo>
                <a:lnTo>
                  <a:pt x="252" y="293"/>
                </a:lnTo>
                <a:lnTo>
                  <a:pt x="252" y="398"/>
                </a:lnTo>
                <a:lnTo>
                  <a:pt x="314" y="460"/>
                </a:lnTo>
                <a:lnTo>
                  <a:pt x="335" y="711"/>
                </a:lnTo>
                <a:lnTo>
                  <a:pt x="314" y="795"/>
                </a:lnTo>
                <a:lnTo>
                  <a:pt x="314" y="1004"/>
                </a:lnTo>
                <a:lnTo>
                  <a:pt x="398" y="1025"/>
                </a:lnTo>
                <a:lnTo>
                  <a:pt x="461" y="1151"/>
                </a:lnTo>
                <a:lnTo>
                  <a:pt x="440" y="1235"/>
                </a:lnTo>
                <a:lnTo>
                  <a:pt x="356" y="1214"/>
                </a:lnTo>
                <a:lnTo>
                  <a:pt x="293" y="1255"/>
                </a:lnTo>
                <a:lnTo>
                  <a:pt x="293" y="1339"/>
                </a:lnTo>
                <a:lnTo>
                  <a:pt x="398" y="1444"/>
                </a:lnTo>
                <a:lnTo>
                  <a:pt x="419" y="1507"/>
                </a:lnTo>
                <a:lnTo>
                  <a:pt x="419" y="1632"/>
                </a:lnTo>
                <a:lnTo>
                  <a:pt x="252" y="1967"/>
                </a:lnTo>
                <a:lnTo>
                  <a:pt x="147" y="1988"/>
                </a:lnTo>
                <a:lnTo>
                  <a:pt x="147" y="2030"/>
                </a:lnTo>
                <a:lnTo>
                  <a:pt x="126" y="2071"/>
                </a:lnTo>
                <a:lnTo>
                  <a:pt x="189" y="2176"/>
                </a:lnTo>
                <a:lnTo>
                  <a:pt x="84" y="2385"/>
                </a:lnTo>
                <a:lnTo>
                  <a:pt x="1" y="2490"/>
                </a:lnTo>
                <a:lnTo>
                  <a:pt x="21" y="2595"/>
                </a:lnTo>
                <a:lnTo>
                  <a:pt x="126" y="2615"/>
                </a:lnTo>
                <a:lnTo>
                  <a:pt x="147" y="2595"/>
                </a:lnTo>
                <a:lnTo>
                  <a:pt x="252" y="2595"/>
                </a:lnTo>
                <a:lnTo>
                  <a:pt x="335" y="2678"/>
                </a:lnTo>
                <a:lnTo>
                  <a:pt x="398" y="2678"/>
                </a:lnTo>
                <a:lnTo>
                  <a:pt x="461" y="2699"/>
                </a:lnTo>
                <a:lnTo>
                  <a:pt x="524" y="2804"/>
                </a:lnTo>
                <a:lnTo>
                  <a:pt x="607" y="2867"/>
                </a:lnTo>
                <a:lnTo>
                  <a:pt x="670" y="2887"/>
                </a:lnTo>
                <a:lnTo>
                  <a:pt x="712" y="2992"/>
                </a:lnTo>
                <a:lnTo>
                  <a:pt x="628" y="3034"/>
                </a:lnTo>
                <a:lnTo>
                  <a:pt x="670" y="3118"/>
                </a:lnTo>
                <a:lnTo>
                  <a:pt x="628" y="3201"/>
                </a:lnTo>
                <a:lnTo>
                  <a:pt x="607" y="3306"/>
                </a:lnTo>
                <a:lnTo>
                  <a:pt x="628" y="3390"/>
                </a:lnTo>
                <a:lnTo>
                  <a:pt x="565" y="3515"/>
                </a:lnTo>
                <a:lnTo>
                  <a:pt x="628" y="3620"/>
                </a:lnTo>
                <a:lnTo>
                  <a:pt x="628" y="3745"/>
                </a:lnTo>
                <a:lnTo>
                  <a:pt x="712" y="3766"/>
                </a:lnTo>
                <a:lnTo>
                  <a:pt x="879" y="3599"/>
                </a:lnTo>
                <a:lnTo>
                  <a:pt x="1026" y="3599"/>
                </a:lnTo>
                <a:lnTo>
                  <a:pt x="1068" y="3536"/>
                </a:lnTo>
                <a:lnTo>
                  <a:pt x="1465" y="3390"/>
                </a:lnTo>
                <a:lnTo>
                  <a:pt x="1465" y="3327"/>
                </a:lnTo>
                <a:lnTo>
                  <a:pt x="1674" y="3306"/>
                </a:lnTo>
                <a:lnTo>
                  <a:pt x="2449" y="3306"/>
                </a:lnTo>
                <a:lnTo>
                  <a:pt x="2742" y="3201"/>
                </a:lnTo>
                <a:lnTo>
                  <a:pt x="3014" y="3327"/>
                </a:lnTo>
                <a:lnTo>
                  <a:pt x="3034" y="3201"/>
                </a:lnTo>
                <a:lnTo>
                  <a:pt x="3139" y="3180"/>
                </a:lnTo>
                <a:lnTo>
                  <a:pt x="3223" y="3306"/>
                </a:lnTo>
                <a:lnTo>
                  <a:pt x="3244" y="3285"/>
                </a:lnTo>
                <a:lnTo>
                  <a:pt x="3348" y="3285"/>
                </a:lnTo>
                <a:lnTo>
                  <a:pt x="3453" y="3243"/>
                </a:lnTo>
                <a:lnTo>
                  <a:pt x="3453" y="3097"/>
                </a:lnTo>
                <a:lnTo>
                  <a:pt x="3390" y="2992"/>
                </a:lnTo>
                <a:lnTo>
                  <a:pt x="3265" y="2971"/>
                </a:lnTo>
                <a:lnTo>
                  <a:pt x="3244" y="2804"/>
                </a:lnTo>
                <a:lnTo>
                  <a:pt x="3160" y="2595"/>
                </a:lnTo>
                <a:lnTo>
                  <a:pt x="3076" y="2511"/>
                </a:lnTo>
                <a:lnTo>
                  <a:pt x="3118" y="2469"/>
                </a:lnTo>
                <a:lnTo>
                  <a:pt x="3139" y="2448"/>
                </a:lnTo>
                <a:lnTo>
                  <a:pt x="3139" y="2176"/>
                </a:lnTo>
                <a:lnTo>
                  <a:pt x="3181" y="2092"/>
                </a:lnTo>
                <a:lnTo>
                  <a:pt x="3223" y="1967"/>
                </a:lnTo>
                <a:lnTo>
                  <a:pt x="3244" y="1883"/>
                </a:lnTo>
                <a:lnTo>
                  <a:pt x="3244" y="1758"/>
                </a:lnTo>
                <a:lnTo>
                  <a:pt x="3432" y="1507"/>
                </a:lnTo>
                <a:lnTo>
                  <a:pt x="3537" y="1423"/>
                </a:lnTo>
                <a:lnTo>
                  <a:pt x="3537" y="1318"/>
                </a:lnTo>
                <a:lnTo>
                  <a:pt x="3578" y="1193"/>
                </a:lnTo>
                <a:lnTo>
                  <a:pt x="3537" y="1025"/>
                </a:lnTo>
                <a:lnTo>
                  <a:pt x="3453" y="942"/>
                </a:lnTo>
                <a:lnTo>
                  <a:pt x="3453" y="879"/>
                </a:lnTo>
                <a:lnTo>
                  <a:pt x="3390" y="732"/>
                </a:lnTo>
                <a:lnTo>
                  <a:pt x="3453" y="565"/>
                </a:lnTo>
                <a:lnTo>
                  <a:pt x="3453" y="502"/>
                </a:lnTo>
                <a:lnTo>
                  <a:pt x="3327" y="502"/>
                </a:lnTo>
                <a:lnTo>
                  <a:pt x="3244" y="418"/>
                </a:lnTo>
                <a:lnTo>
                  <a:pt x="3160" y="418"/>
                </a:lnTo>
                <a:lnTo>
                  <a:pt x="3055" y="502"/>
                </a:lnTo>
                <a:lnTo>
                  <a:pt x="2930" y="523"/>
                </a:lnTo>
                <a:lnTo>
                  <a:pt x="2742" y="460"/>
                </a:lnTo>
                <a:lnTo>
                  <a:pt x="2658" y="356"/>
                </a:lnTo>
                <a:lnTo>
                  <a:pt x="2553" y="293"/>
                </a:lnTo>
                <a:lnTo>
                  <a:pt x="2449" y="293"/>
                </a:lnTo>
                <a:lnTo>
                  <a:pt x="2407" y="251"/>
                </a:lnTo>
                <a:lnTo>
                  <a:pt x="2302" y="251"/>
                </a:lnTo>
                <a:lnTo>
                  <a:pt x="2093" y="146"/>
                </a:lnTo>
                <a:lnTo>
                  <a:pt x="1926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2" name="Google Shape;812;p38"/>
          <p:cNvSpPr/>
          <p:nvPr/>
        </p:nvSpPr>
        <p:spPr>
          <a:xfrm>
            <a:off x="3909036" y="3019633"/>
            <a:ext cx="140205" cy="219296"/>
          </a:xfrm>
          <a:custGeom>
            <a:avLst/>
            <a:gdLst/>
            <a:ahLst/>
            <a:cxnLst/>
            <a:rect l="l" t="t" r="r" b="b"/>
            <a:pathLst>
              <a:path w="2449" h="3830" extrusionOk="0">
                <a:moveTo>
                  <a:pt x="1674" y="0"/>
                </a:moveTo>
                <a:lnTo>
                  <a:pt x="1549" y="63"/>
                </a:lnTo>
                <a:lnTo>
                  <a:pt x="1402" y="63"/>
                </a:lnTo>
                <a:lnTo>
                  <a:pt x="1193" y="105"/>
                </a:lnTo>
                <a:lnTo>
                  <a:pt x="419" y="105"/>
                </a:lnTo>
                <a:lnTo>
                  <a:pt x="210" y="147"/>
                </a:lnTo>
                <a:lnTo>
                  <a:pt x="189" y="272"/>
                </a:lnTo>
                <a:lnTo>
                  <a:pt x="251" y="460"/>
                </a:lnTo>
                <a:lnTo>
                  <a:pt x="293" y="502"/>
                </a:lnTo>
                <a:lnTo>
                  <a:pt x="377" y="670"/>
                </a:lnTo>
                <a:lnTo>
                  <a:pt x="377" y="816"/>
                </a:lnTo>
                <a:lnTo>
                  <a:pt x="377" y="879"/>
                </a:lnTo>
                <a:lnTo>
                  <a:pt x="314" y="1046"/>
                </a:lnTo>
                <a:lnTo>
                  <a:pt x="377" y="1193"/>
                </a:lnTo>
                <a:lnTo>
                  <a:pt x="377" y="1256"/>
                </a:lnTo>
                <a:lnTo>
                  <a:pt x="461" y="1339"/>
                </a:lnTo>
                <a:lnTo>
                  <a:pt x="502" y="1507"/>
                </a:lnTo>
                <a:lnTo>
                  <a:pt x="461" y="1632"/>
                </a:lnTo>
                <a:lnTo>
                  <a:pt x="461" y="1737"/>
                </a:lnTo>
                <a:lnTo>
                  <a:pt x="356" y="1821"/>
                </a:lnTo>
                <a:lnTo>
                  <a:pt x="168" y="2072"/>
                </a:lnTo>
                <a:lnTo>
                  <a:pt x="168" y="2197"/>
                </a:lnTo>
                <a:lnTo>
                  <a:pt x="147" y="2281"/>
                </a:lnTo>
                <a:lnTo>
                  <a:pt x="105" y="2406"/>
                </a:lnTo>
                <a:lnTo>
                  <a:pt x="63" y="2490"/>
                </a:lnTo>
                <a:lnTo>
                  <a:pt x="63" y="2762"/>
                </a:lnTo>
                <a:lnTo>
                  <a:pt x="42" y="2783"/>
                </a:lnTo>
                <a:lnTo>
                  <a:pt x="0" y="2825"/>
                </a:lnTo>
                <a:lnTo>
                  <a:pt x="84" y="2909"/>
                </a:lnTo>
                <a:lnTo>
                  <a:pt x="168" y="3118"/>
                </a:lnTo>
                <a:lnTo>
                  <a:pt x="189" y="3285"/>
                </a:lnTo>
                <a:lnTo>
                  <a:pt x="314" y="3306"/>
                </a:lnTo>
                <a:lnTo>
                  <a:pt x="377" y="3411"/>
                </a:lnTo>
                <a:lnTo>
                  <a:pt x="377" y="3557"/>
                </a:lnTo>
                <a:lnTo>
                  <a:pt x="272" y="3599"/>
                </a:lnTo>
                <a:lnTo>
                  <a:pt x="168" y="3599"/>
                </a:lnTo>
                <a:lnTo>
                  <a:pt x="147" y="3620"/>
                </a:lnTo>
                <a:lnTo>
                  <a:pt x="168" y="3662"/>
                </a:lnTo>
                <a:lnTo>
                  <a:pt x="482" y="3725"/>
                </a:lnTo>
                <a:lnTo>
                  <a:pt x="712" y="3829"/>
                </a:lnTo>
                <a:lnTo>
                  <a:pt x="1214" y="3599"/>
                </a:lnTo>
                <a:lnTo>
                  <a:pt x="1549" y="3557"/>
                </a:lnTo>
                <a:lnTo>
                  <a:pt x="1863" y="3306"/>
                </a:lnTo>
                <a:lnTo>
                  <a:pt x="2135" y="3181"/>
                </a:lnTo>
                <a:lnTo>
                  <a:pt x="2448" y="3118"/>
                </a:lnTo>
                <a:lnTo>
                  <a:pt x="2386" y="3034"/>
                </a:lnTo>
                <a:lnTo>
                  <a:pt x="2302" y="2971"/>
                </a:lnTo>
                <a:lnTo>
                  <a:pt x="2260" y="2929"/>
                </a:lnTo>
                <a:lnTo>
                  <a:pt x="2197" y="2804"/>
                </a:lnTo>
                <a:lnTo>
                  <a:pt x="2176" y="2657"/>
                </a:lnTo>
                <a:lnTo>
                  <a:pt x="2197" y="2490"/>
                </a:lnTo>
                <a:lnTo>
                  <a:pt x="2197" y="2448"/>
                </a:lnTo>
                <a:lnTo>
                  <a:pt x="2260" y="2302"/>
                </a:lnTo>
                <a:lnTo>
                  <a:pt x="2260" y="1967"/>
                </a:lnTo>
                <a:lnTo>
                  <a:pt x="2197" y="1883"/>
                </a:lnTo>
                <a:lnTo>
                  <a:pt x="2239" y="1674"/>
                </a:lnTo>
                <a:lnTo>
                  <a:pt x="2176" y="1611"/>
                </a:lnTo>
                <a:lnTo>
                  <a:pt x="2239" y="1528"/>
                </a:lnTo>
                <a:lnTo>
                  <a:pt x="2197" y="1423"/>
                </a:lnTo>
                <a:lnTo>
                  <a:pt x="2155" y="1360"/>
                </a:lnTo>
                <a:lnTo>
                  <a:pt x="2176" y="1297"/>
                </a:lnTo>
                <a:lnTo>
                  <a:pt x="2197" y="1214"/>
                </a:lnTo>
                <a:lnTo>
                  <a:pt x="2197" y="1004"/>
                </a:lnTo>
                <a:lnTo>
                  <a:pt x="2155" y="1004"/>
                </a:lnTo>
                <a:lnTo>
                  <a:pt x="2093" y="942"/>
                </a:lnTo>
                <a:lnTo>
                  <a:pt x="2093" y="732"/>
                </a:lnTo>
                <a:lnTo>
                  <a:pt x="2135" y="586"/>
                </a:lnTo>
                <a:lnTo>
                  <a:pt x="1988" y="502"/>
                </a:lnTo>
                <a:lnTo>
                  <a:pt x="1946" y="419"/>
                </a:lnTo>
                <a:lnTo>
                  <a:pt x="1821" y="293"/>
                </a:lnTo>
                <a:lnTo>
                  <a:pt x="1821" y="209"/>
                </a:lnTo>
                <a:lnTo>
                  <a:pt x="1758" y="168"/>
                </a:lnTo>
                <a:lnTo>
                  <a:pt x="1716" y="0"/>
                </a:lnTo>
                <a:close/>
              </a:path>
            </a:pathLst>
          </a:cu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3" name="Google Shape;813;p38"/>
          <p:cNvSpPr/>
          <p:nvPr/>
        </p:nvSpPr>
        <p:spPr>
          <a:xfrm>
            <a:off x="4007279" y="3019633"/>
            <a:ext cx="67097" cy="178529"/>
          </a:xfrm>
          <a:custGeom>
            <a:avLst/>
            <a:gdLst/>
            <a:ahLst/>
            <a:cxnLst/>
            <a:rect l="l" t="t" r="r" b="b"/>
            <a:pathLst>
              <a:path w="1172" h="3118" extrusionOk="0">
                <a:moveTo>
                  <a:pt x="0" y="0"/>
                </a:moveTo>
                <a:lnTo>
                  <a:pt x="42" y="168"/>
                </a:lnTo>
                <a:lnTo>
                  <a:pt x="105" y="209"/>
                </a:lnTo>
                <a:lnTo>
                  <a:pt x="105" y="293"/>
                </a:lnTo>
                <a:lnTo>
                  <a:pt x="230" y="419"/>
                </a:lnTo>
                <a:lnTo>
                  <a:pt x="272" y="502"/>
                </a:lnTo>
                <a:lnTo>
                  <a:pt x="419" y="586"/>
                </a:lnTo>
                <a:lnTo>
                  <a:pt x="377" y="732"/>
                </a:lnTo>
                <a:lnTo>
                  <a:pt x="377" y="942"/>
                </a:lnTo>
                <a:lnTo>
                  <a:pt x="439" y="1004"/>
                </a:lnTo>
                <a:lnTo>
                  <a:pt x="481" y="1004"/>
                </a:lnTo>
                <a:lnTo>
                  <a:pt x="481" y="1214"/>
                </a:lnTo>
                <a:lnTo>
                  <a:pt x="460" y="1297"/>
                </a:lnTo>
                <a:lnTo>
                  <a:pt x="439" y="1360"/>
                </a:lnTo>
                <a:lnTo>
                  <a:pt x="481" y="1423"/>
                </a:lnTo>
                <a:lnTo>
                  <a:pt x="523" y="1528"/>
                </a:lnTo>
                <a:lnTo>
                  <a:pt x="460" y="1611"/>
                </a:lnTo>
                <a:lnTo>
                  <a:pt x="523" y="1674"/>
                </a:lnTo>
                <a:lnTo>
                  <a:pt x="481" y="1883"/>
                </a:lnTo>
                <a:lnTo>
                  <a:pt x="544" y="1967"/>
                </a:lnTo>
                <a:lnTo>
                  <a:pt x="544" y="2302"/>
                </a:lnTo>
                <a:lnTo>
                  <a:pt x="481" y="2448"/>
                </a:lnTo>
                <a:lnTo>
                  <a:pt x="481" y="2490"/>
                </a:lnTo>
                <a:lnTo>
                  <a:pt x="460" y="2657"/>
                </a:lnTo>
                <a:lnTo>
                  <a:pt x="481" y="2804"/>
                </a:lnTo>
                <a:lnTo>
                  <a:pt x="544" y="2929"/>
                </a:lnTo>
                <a:lnTo>
                  <a:pt x="586" y="2971"/>
                </a:lnTo>
                <a:lnTo>
                  <a:pt x="670" y="3034"/>
                </a:lnTo>
                <a:lnTo>
                  <a:pt x="732" y="3118"/>
                </a:lnTo>
                <a:lnTo>
                  <a:pt x="774" y="3118"/>
                </a:lnTo>
                <a:lnTo>
                  <a:pt x="1088" y="2929"/>
                </a:lnTo>
                <a:lnTo>
                  <a:pt x="1151" y="2929"/>
                </a:lnTo>
                <a:lnTo>
                  <a:pt x="1172" y="2825"/>
                </a:lnTo>
                <a:lnTo>
                  <a:pt x="1088" y="2699"/>
                </a:lnTo>
                <a:lnTo>
                  <a:pt x="1088" y="2553"/>
                </a:lnTo>
                <a:lnTo>
                  <a:pt x="1046" y="2385"/>
                </a:lnTo>
                <a:lnTo>
                  <a:pt x="1067" y="1716"/>
                </a:lnTo>
                <a:lnTo>
                  <a:pt x="1067" y="1611"/>
                </a:lnTo>
                <a:lnTo>
                  <a:pt x="1109" y="1528"/>
                </a:lnTo>
                <a:lnTo>
                  <a:pt x="1109" y="1402"/>
                </a:lnTo>
                <a:lnTo>
                  <a:pt x="1088" y="1297"/>
                </a:lnTo>
                <a:lnTo>
                  <a:pt x="1088" y="1130"/>
                </a:lnTo>
                <a:lnTo>
                  <a:pt x="1046" y="900"/>
                </a:lnTo>
                <a:lnTo>
                  <a:pt x="900" y="586"/>
                </a:lnTo>
                <a:lnTo>
                  <a:pt x="858" y="565"/>
                </a:lnTo>
                <a:lnTo>
                  <a:pt x="774" y="481"/>
                </a:lnTo>
                <a:lnTo>
                  <a:pt x="649" y="398"/>
                </a:lnTo>
                <a:lnTo>
                  <a:pt x="628" y="209"/>
                </a:lnTo>
                <a:lnTo>
                  <a:pt x="649" y="168"/>
                </a:lnTo>
                <a:lnTo>
                  <a:pt x="42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4" name="Google Shape;814;p38"/>
          <p:cNvSpPr/>
          <p:nvPr/>
        </p:nvSpPr>
        <p:spPr>
          <a:xfrm>
            <a:off x="4043175" y="2974113"/>
            <a:ext cx="103107" cy="215689"/>
          </a:xfrm>
          <a:custGeom>
            <a:avLst/>
            <a:gdLst/>
            <a:ahLst/>
            <a:cxnLst/>
            <a:rect l="l" t="t" r="r" b="b"/>
            <a:pathLst>
              <a:path w="1801" h="3767" extrusionOk="0">
                <a:moveTo>
                  <a:pt x="1047" y="0"/>
                </a:moveTo>
                <a:lnTo>
                  <a:pt x="984" y="105"/>
                </a:lnTo>
                <a:lnTo>
                  <a:pt x="1005" y="147"/>
                </a:lnTo>
                <a:lnTo>
                  <a:pt x="900" y="209"/>
                </a:lnTo>
                <a:lnTo>
                  <a:pt x="838" y="209"/>
                </a:lnTo>
                <a:lnTo>
                  <a:pt x="838" y="272"/>
                </a:lnTo>
                <a:lnTo>
                  <a:pt x="691" y="439"/>
                </a:lnTo>
                <a:lnTo>
                  <a:pt x="628" y="439"/>
                </a:lnTo>
                <a:lnTo>
                  <a:pt x="440" y="544"/>
                </a:lnTo>
                <a:lnTo>
                  <a:pt x="356" y="523"/>
                </a:lnTo>
                <a:lnTo>
                  <a:pt x="252" y="565"/>
                </a:lnTo>
                <a:lnTo>
                  <a:pt x="252" y="670"/>
                </a:lnTo>
                <a:lnTo>
                  <a:pt x="168" y="753"/>
                </a:lnTo>
                <a:lnTo>
                  <a:pt x="168" y="858"/>
                </a:lnTo>
                <a:lnTo>
                  <a:pt x="43" y="900"/>
                </a:lnTo>
                <a:lnTo>
                  <a:pt x="22" y="963"/>
                </a:lnTo>
                <a:lnTo>
                  <a:pt x="1" y="1004"/>
                </a:lnTo>
                <a:lnTo>
                  <a:pt x="22" y="1193"/>
                </a:lnTo>
                <a:lnTo>
                  <a:pt x="147" y="1276"/>
                </a:lnTo>
                <a:lnTo>
                  <a:pt x="231" y="1360"/>
                </a:lnTo>
                <a:lnTo>
                  <a:pt x="273" y="1381"/>
                </a:lnTo>
                <a:lnTo>
                  <a:pt x="419" y="1695"/>
                </a:lnTo>
                <a:lnTo>
                  <a:pt x="461" y="1925"/>
                </a:lnTo>
                <a:lnTo>
                  <a:pt x="461" y="2092"/>
                </a:lnTo>
                <a:lnTo>
                  <a:pt x="482" y="2197"/>
                </a:lnTo>
                <a:lnTo>
                  <a:pt x="482" y="2323"/>
                </a:lnTo>
                <a:lnTo>
                  <a:pt x="440" y="2406"/>
                </a:lnTo>
                <a:lnTo>
                  <a:pt x="440" y="2511"/>
                </a:lnTo>
                <a:lnTo>
                  <a:pt x="419" y="3180"/>
                </a:lnTo>
                <a:lnTo>
                  <a:pt x="461" y="3348"/>
                </a:lnTo>
                <a:lnTo>
                  <a:pt x="461" y="3494"/>
                </a:lnTo>
                <a:lnTo>
                  <a:pt x="545" y="3620"/>
                </a:lnTo>
                <a:lnTo>
                  <a:pt x="524" y="3724"/>
                </a:lnTo>
                <a:lnTo>
                  <a:pt x="733" y="3766"/>
                </a:lnTo>
                <a:lnTo>
                  <a:pt x="1110" y="3620"/>
                </a:lnTo>
                <a:lnTo>
                  <a:pt x="1152" y="3620"/>
                </a:lnTo>
                <a:lnTo>
                  <a:pt x="1110" y="3515"/>
                </a:lnTo>
                <a:lnTo>
                  <a:pt x="1152" y="3243"/>
                </a:lnTo>
                <a:lnTo>
                  <a:pt x="1110" y="3139"/>
                </a:lnTo>
                <a:lnTo>
                  <a:pt x="1152" y="3055"/>
                </a:lnTo>
                <a:lnTo>
                  <a:pt x="1110" y="2825"/>
                </a:lnTo>
                <a:lnTo>
                  <a:pt x="1110" y="2720"/>
                </a:lnTo>
                <a:lnTo>
                  <a:pt x="1110" y="2657"/>
                </a:lnTo>
                <a:lnTo>
                  <a:pt x="1089" y="2616"/>
                </a:lnTo>
                <a:lnTo>
                  <a:pt x="1110" y="2553"/>
                </a:lnTo>
                <a:lnTo>
                  <a:pt x="1089" y="2469"/>
                </a:lnTo>
                <a:lnTo>
                  <a:pt x="1089" y="2427"/>
                </a:lnTo>
                <a:lnTo>
                  <a:pt x="1089" y="2302"/>
                </a:lnTo>
                <a:lnTo>
                  <a:pt x="1110" y="2218"/>
                </a:lnTo>
                <a:lnTo>
                  <a:pt x="1110" y="2113"/>
                </a:lnTo>
                <a:lnTo>
                  <a:pt x="1152" y="2051"/>
                </a:lnTo>
                <a:lnTo>
                  <a:pt x="1256" y="2009"/>
                </a:lnTo>
                <a:lnTo>
                  <a:pt x="1298" y="2009"/>
                </a:lnTo>
                <a:lnTo>
                  <a:pt x="1361" y="1946"/>
                </a:lnTo>
                <a:lnTo>
                  <a:pt x="1403" y="1841"/>
                </a:lnTo>
                <a:lnTo>
                  <a:pt x="1486" y="1716"/>
                </a:lnTo>
                <a:lnTo>
                  <a:pt x="1528" y="1611"/>
                </a:lnTo>
                <a:lnTo>
                  <a:pt x="1612" y="1569"/>
                </a:lnTo>
                <a:lnTo>
                  <a:pt x="1696" y="1569"/>
                </a:lnTo>
                <a:lnTo>
                  <a:pt x="1716" y="1507"/>
                </a:lnTo>
                <a:lnTo>
                  <a:pt x="1591" y="1381"/>
                </a:lnTo>
                <a:lnTo>
                  <a:pt x="1591" y="1318"/>
                </a:lnTo>
                <a:lnTo>
                  <a:pt x="1633" y="1255"/>
                </a:lnTo>
                <a:lnTo>
                  <a:pt x="1779" y="1255"/>
                </a:lnTo>
                <a:lnTo>
                  <a:pt x="1800" y="1172"/>
                </a:lnTo>
                <a:lnTo>
                  <a:pt x="1737" y="963"/>
                </a:lnTo>
                <a:lnTo>
                  <a:pt x="1716" y="837"/>
                </a:lnTo>
                <a:lnTo>
                  <a:pt x="1570" y="691"/>
                </a:lnTo>
                <a:lnTo>
                  <a:pt x="1528" y="628"/>
                </a:lnTo>
                <a:lnTo>
                  <a:pt x="1570" y="481"/>
                </a:lnTo>
                <a:lnTo>
                  <a:pt x="1591" y="481"/>
                </a:lnTo>
                <a:lnTo>
                  <a:pt x="1465" y="314"/>
                </a:lnTo>
                <a:lnTo>
                  <a:pt x="1319" y="272"/>
                </a:lnTo>
                <a:lnTo>
                  <a:pt x="1214" y="147"/>
                </a:lnTo>
                <a:lnTo>
                  <a:pt x="1047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5" name="Google Shape;815;p38"/>
          <p:cNvSpPr/>
          <p:nvPr/>
        </p:nvSpPr>
        <p:spPr>
          <a:xfrm>
            <a:off x="4446910" y="2602682"/>
            <a:ext cx="344989" cy="548756"/>
          </a:xfrm>
          <a:custGeom>
            <a:avLst/>
            <a:gdLst/>
            <a:ahLst/>
            <a:cxnLst/>
            <a:rect l="l" t="t" r="r" b="b"/>
            <a:pathLst>
              <a:path w="6026" h="9584" extrusionOk="0">
                <a:moveTo>
                  <a:pt x="1318" y="1"/>
                </a:moveTo>
                <a:lnTo>
                  <a:pt x="690" y="252"/>
                </a:lnTo>
                <a:lnTo>
                  <a:pt x="732" y="336"/>
                </a:lnTo>
                <a:lnTo>
                  <a:pt x="1025" y="1110"/>
                </a:lnTo>
                <a:lnTo>
                  <a:pt x="1004" y="1277"/>
                </a:lnTo>
                <a:lnTo>
                  <a:pt x="962" y="1361"/>
                </a:lnTo>
                <a:lnTo>
                  <a:pt x="1360" y="1821"/>
                </a:lnTo>
                <a:lnTo>
                  <a:pt x="1339" y="2030"/>
                </a:lnTo>
                <a:lnTo>
                  <a:pt x="1255" y="2114"/>
                </a:lnTo>
                <a:lnTo>
                  <a:pt x="1109" y="3202"/>
                </a:lnTo>
                <a:lnTo>
                  <a:pt x="1130" y="4039"/>
                </a:lnTo>
                <a:lnTo>
                  <a:pt x="167" y="5022"/>
                </a:lnTo>
                <a:lnTo>
                  <a:pt x="126" y="5085"/>
                </a:lnTo>
                <a:lnTo>
                  <a:pt x="0" y="5085"/>
                </a:lnTo>
                <a:lnTo>
                  <a:pt x="0" y="5169"/>
                </a:lnTo>
                <a:lnTo>
                  <a:pt x="21" y="5901"/>
                </a:lnTo>
                <a:lnTo>
                  <a:pt x="105" y="5922"/>
                </a:lnTo>
                <a:lnTo>
                  <a:pt x="272" y="6131"/>
                </a:lnTo>
                <a:lnTo>
                  <a:pt x="335" y="6278"/>
                </a:lnTo>
                <a:lnTo>
                  <a:pt x="628" y="6424"/>
                </a:lnTo>
                <a:lnTo>
                  <a:pt x="753" y="6529"/>
                </a:lnTo>
                <a:lnTo>
                  <a:pt x="795" y="6717"/>
                </a:lnTo>
                <a:lnTo>
                  <a:pt x="837" y="6759"/>
                </a:lnTo>
                <a:lnTo>
                  <a:pt x="858" y="6864"/>
                </a:lnTo>
                <a:lnTo>
                  <a:pt x="942" y="7031"/>
                </a:lnTo>
                <a:lnTo>
                  <a:pt x="942" y="7115"/>
                </a:lnTo>
                <a:lnTo>
                  <a:pt x="921" y="7157"/>
                </a:lnTo>
                <a:lnTo>
                  <a:pt x="900" y="7219"/>
                </a:lnTo>
                <a:lnTo>
                  <a:pt x="962" y="7282"/>
                </a:lnTo>
                <a:lnTo>
                  <a:pt x="921" y="7429"/>
                </a:lnTo>
                <a:lnTo>
                  <a:pt x="837" y="7491"/>
                </a:lnTo>
                <a:lnTo>
                  <a:pt x="858" y="7596"/>
                </a:lnTo>
                <a:lnTo>
                  <a:pt x="962" y="7763"/>
                </a:lnTo>
                <a:lnTo>
                  <a:pt x="1046" y="7805"/>
                </a:lnTo>
                <a:lnTo>
                  <a:pt x="1067" y="7910"/>
                </a:lnTo>
                <a:lnTo>
                  <a:pt x="1234" y="8056"/>
                </a:lnTo>
                <a:lnTo>
                  <a:pt x="1276" y="8077"/>
                </a:lnTo>
                <a:lnTo>
                  <a:pt x="1234" y="8119"/>
                </a:lnTo>
                <a:lnTo>
                  <a:pt x="1151" y="8098"/>
                </a:lnTo>
                <a:lnTo>
                  <a:pt x="1067" y="8077"/>
                </a:lnTo>
                <a:lnTo>
                  <a:pt x="942" y="8056"/>
                </a:lnTo>
                <a:lnTo>
                  <a:pt x="900" y="8077"/>
                </a:lnTo>
                <a:lnTo>
                  <a:pt x="795" y="8056"/>
                </a:lnTo>
                <a:lnTo>
                  <a:pt x="690" y="8077"/>
                </a:lnTo>
                <a:lnTo>
                  <a:pt x="628" y="8056"/>
                </a:lnTo>
                <a:lnTo>
                  <a:pt x="439" y="8056"/>
                </a:lnTo>
                <a:lnTo>
                  <a:pt x="439" y="8161"/>
                </a:lnTo>
                <a:lnTo>
                  <a:pt x="418" y="8203"/>
                </a:lnTo>
                <a:lnTo>
                  <a:pt x="418" y="8307"/>
                </a:lnTo>
                <a:lnTo>
                  <a:pt x="418" y="8370"/>
                </a:lnTo>
                <a:lnTo>
                  <a:pt x="502" y="8412"/>
                </a:lnTo>
                <a:lnTo>
                  <a:pt x="502" y="8496"/>
                </a:lnTo>
                <a:lnTo>
                  <a:pt x="607" y="8517"/>
                </a:lnTo>
                <a:lnTo>
                  <a:pt x="816" y="8705"/>
                </a:lnTo>
                <a:lnTo>
                  <a:pt x="1025" y="8914"/>
                </a:lnTo>
                <a:lnTo>
                  <a:pt x="1109" y="8998"/>
                </a:lnTo>
                <a:lnTo>
                  <a:pt x="1214" y="9144"/>
                </a:lnTo>
                <a:lnTo>
                  <a:pt x="1276" y="9312"/>
                </a:lnTo>
                <a:lnTo>
                  <a:pt x="1318" y="9416"/>
                </a:lnTo>
                <a:lnTo>
                  <a:pt x="1360" y="9458"/>
                </a:lnTo>
                <a:lnTo>
                  <a:pt x="1381" y="9584"/>
                </a:lnTo>
                <a:lnTo>
                  <a:pt x="1486" y="9584"/>
                </a:lnTo>
                <a:lnTo>
                  <a:pt x="1590" y="9563"/>
                </a:lnTo>
                <a:lnTo>
                  <a:pt x="1758" y="9563"/>
                </a:lnTo>
                <a:lnTo>
                  <a:pt x="1799" y="9437"/>
                </a:lnTo>
                <a:lnTo>
                  <a:pt x="1799" y="9312"/>
                </a:lnTo>
                <a:lnTo>
                  <a:pt x="1883" y="9249"/>
                </a:lnTo>
                <a:lnTo>
                  <a:pt x="1946" y="9312"/>
                </a:lnTo>
                <a:lnTo>
                  <a:pt x="1988" y="9437"/>
                </a:lnTo>
                <a:lnTo>
                  <a:pt x="2051" y="9479"/>
                </a:lnTo>
                <a:lnTo>
                  <a:pt x="2155" y="9458"/>
                </a:lnTo>
                <a:lnTo>
                  <a:pt x="2281" y="9354"/>
                </a:lnTo>
                <a:lnTo>
                  <a:pt x="2469" y="9312"/>
                </a:lnTo>
                <a:lnTo>
                  <a:pt x="2595" y="9207"/>
                </a:lnTo>
                <a:lnTo>
                  <a:pt x="2929" y="9123"/>
                </a:lnTo>
                <a:lnTo>
                  <a:pt x="3097" y="9123"/>
                </a:lnTo>
                <a:lnTo>
                  <a:pt x="3159" y="9019"/>
                </a:lnTo>
                <a:lnTo>
                  <a:pt x="3327" y="8914"/>
                </a:lnTo>
                <a:lnTo>
                  <a:pt x="3306" y="8831"/>
                </a:lnTo>
                <a:lnTo>
                  <a:pt x="3243" y="8831"/>
                </a:lnTo>
                <a:lnTo>
                  <a:pt x="3139" y="8726"/>
                </a:lnTo>
                <a:lnTo>
                  <a:pt x="3159" y="8621"/>
                </a:lnTo>
                <a:lnTo>
                  <a:pt x="3243" y="8579"/>
                </a:lnTo>
                <a:lnTo>
                  <a:pt x="3327" y="8600"/>
                </a:lnTo>
                <a:lnTo>
                  <a:pt x="3452" y="8579"/>
                </a:lnTo>
                <a:lnTo>
                  <a:pt x="3557" y="8621"/>
                </a:lnTo>
                <a:lnTo>
                  <a:pt x="3683" y="8642"/>
                </a:lnTo>
                <a:lnTo>
                  <a:pt x="3850" y="8621"/>
                </a:lnTo>
                <a:lnTo>
                  <a:pt x="4080" y="8600"/>
                </a:lnTo>
                <a:lnTo>
                  <a:pt x="4185" y="8517"/>
                </a:lnTo>
                <a:lnTo>
                  <a:pt x="4289" y="8475"/>
                </a:lnTo>
                <a:lnTo>
                  <a:pt x="4310" y="8370"/>
                </a:lnTo>
                <a:lnTo>
                  <a:pt x="4289" y="8286"/>
                </a:lnTo>
                <a:lnTo>
                  <a:pt x="4310" y="8182"/>
                </a:lnTo>
                <a:lnTo>
                  <a:pt x="4394" y="8119"/>
                </a:lnTo>
                <a:lnTo>
                  <a:pt x="4394" y="8056"/>
                </a:lnTo>
                <a:lnTo>
                  <a:pt x="4478" y="7952"/>
                </a:lnTo>
                <a:lnTo>
                  <a:pt x="4520" y="7973"/>
                </a:lnTo>
                <a:lnTo>
                  <a:pt x="4582" y="7973"/>
                </a:lnTo>
                <a:lnTo>
                  <a:pt x="4687" y="7805"/>
                </a:lnTo>
                <a:lnTo>
                  <a:pt x="4771" y="7784"/>
                </a:lnTo>
                <a:lnTo>
                  <a:pt x="4729" y="7701"/>
                </a:lnTo>
                <a:lnTo>
                  <a:pt x="4771" y="7638"/>
                </a:lnTo>
                <a:lnTo>
                  <a:pt x="4917" y="7554"/>
                </a:lnTo>
                <a:lnTo>
                  <a:pt x="5022" y="7470"/>
                </a:lnTo>
                <a:lnTo>
                  <a:pt x="5147" y="7470"/>
                </a:lnTo>
                <a:lnTo>
                  <a:pt x="5231" y="7533"/>
                </a:lnTo>
                <a:lnTo>
                  <a:pt x="5356" y="7450"/>
                </a:lnTo>
                <a:lnTo>
                  <a:pt x="5398" y="7387"/>
                </a:lnTo>
                <a:lnTo>
                  <a:pt x="5419" y="7366"/>
                </a:lnTo>
                <a:lnTo>
                  <a:pt x="5419" y="7282"/>
                </a:lnTo>
                <a:lnTo>
                  <a:pt x="5461" y="7219"/>
                </a:lnTo>
                <a:lnTo>
                  <a:pt x="5419" y="7136"/>
                </a:lnTo>
                <a:lnTo>
                  <a:pt x="5189" y="7052"/>
                </a:lnTo>
                <a:lnTo>
                  <a:pt x="5147" y="6947"/>
                </a:lnTo>
                <a:lnTo>
                  <a:pt x="5147" y="6822"/>
                </a:lnTo>
                <a:lnTo>
                  <a:pt x="5105" y="6717"/>
                </a:lnTo>
                <a:lnTo>
                  <a:pt x="5147" y="6634"/>
                </a:lnTo>
                <a:lnTo>
                  <a:pt x="5084" y="6592"/>
                </a:lnTo>
                <a:lnTo>
                  <a:pt x="5126" y="6529"/>
                </a:lnTo>
                <a:lnTo>
                  <a:pt x="5126" y="6445"/>
                </a:lnTo>
                <a:lnTo>
                  <a:pt x="5084" y="6424"/>
                </a:lnTo>
                <a:lnTo>
                  <a:pt x="4938" y="6529"/>
                </a:lnTo>
                <a:lnTo>
                  <a:pt x="4875" y="6445"/>
                </a:lnTo>
                <a:lnTo>
                  <a:pt x="4875" y="6320"/>
                </a:lnTo>
                <a:lnTo>
                  <a:pt x="5043" y="6131"/>
                </a:lnTo>
                <a:lnTo>
                  <a:pt x="5105" y="6027"/>
                </a:lnTo>
                <a:lnTo>
                  <a:pt x="5084" y="5922"/>
                </a:lnTo>
                <a:lnTo>
                  <a:pt x="4980" y="5880"/>
                </a:lnTo>
                <a:lnTo>
                  <a:pt x="5001" y="5797"/>
                </a:lnTo>
                <a:lnTo>
                  <a:pt x="5126" y="5713"/>
                </a:lnTo>
                <a:lnTo>
                  <a:pt x="5189" y="5587"/>
                </a:lnTo>
                <a:lnTo>
                  <a:pt x="5126" y="5545"/>
                </a:lnTo>
                <a:lnTo>
                  <a:pt x="5105" y="5441"/>
                </a:lnTo>
                <a:lnTo>
                  <a:pt x="5210" y="5357"/>
                </a:lnTo>
                <a:lnTo>
                  <a:pt x="5252" y="5357"/>
                </a:lnTo>
                <a:lnTo>
                  <a:pt x="5461" y="5085"/>
                </a:lnTo>
                <a:lnTo>
                  <a:pt x="5524" y="4960"/>
                </a:lnTo>
                <a:lnTo>
                  <a:pt x="5461" y="4876"/>
                </a:lnTo>
                <a:lnTo>
                  <a:pt x="5461" y="4750"/>
                </a:lnTo>
                <a:lnTo>
                  <a:pt x="5566" y="4667"/>
                </a:lnTo>
                <a:lnTo>
                  <a:pt x="5712" y="4667"/>
                </a:lnTo>
                <a:lnTo>
                  <a:pt x="5817" y="4729"/>
                </a:lnTo>
                <a:lnTo>
                  <a:pt x="5921" y="4646"/>
                </a:lnTo>
                <a:lnTo>
                  <a:pt x="6026" y="4625"/>
                </a:lnTo>
                <a:lnTo>
                  <a:pt x="5963" y="2344"/>
                </a:lnTo>
                <a:lnTo>
                  <a:pt x="1318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6" name="Google Shape;816;p38"/>
          <p:cNvSpPr/>
          <p:nvPr/>
        </p:nvSpPr>
        <p:spPr>
          <a:xfrm>
            <a:off x="4404945" y="2957337"/>
            <a:ext cx="10820" cy="6012"/>
          </a:xfrm>
          <a:custGeom>
            <a:avLst/>
            <a:gdLst/>
            <a:ahLst/>
            <a:cxnLst/>
            <a:rect l="l" t="t" r="r" b="b"/>
            <a:pathLst>
              <a:path w="189" h="105" extrusionOk="0">
                <a:moveTo>
                  <a:pt x="189" y="0"/>
                </a:moveTo>
                <a:lnTo>
                  <a:pt x="1" y="42"/>
                </a:lnTo>
                <a:lnTo>
                  <a:pt x="63" y="105"/>
                </a:lnTo>
                <a:lnTo>
                  <a:pt x="168" y="84"/>
                </a:lnTo>
                <a:lnTo>
                  <a:pt x="189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7" name="Google Shape;817;p38"/>
          <p:cNvSpPr/>
          <p:nvPr/>
        </p:nvSpPr>
        <p:spPr>
          <a:xfrm>
            <a:off x="4020447" y="2609897"/>
            <a:ext cx="504372" cy="391813"/>
          </a:xfrm>
          <a:custGeom>
            <a:avLst/>
            <a:gdLst/>
            <a:ahLst/>
            <a:cxnLst/>
            <a:rect l="l" t="t" r="r" b="b"/>
            <a:pathLst>
              <a:path w="8810" h="6843" extrusionOk="0">
                <a:moveTo>
                  <a:pt x="6507" y="0"/>
                </a:moveTo>
                <a:lnTo>
                  <a:pt x="3913" y="1590"/>
                </a:lnTo>
                <a:lnTo>
                  <a:pt x="3181" y="2239"/>
                </a:lnTo>
                <a:lnTo>
                  <a:pt x="2323" y="2448"/>
                </a:lnTo>
                <a:lnTo>
                  <a:pt x="2302" y="3578"/>
                </a:lnTo>
                <a:lnTo>
                  <a:pt x="2239" y="4080"/>
                </a:lnTo>
                <a:lnTo>
                  <a:pt x="2176" y="4164"/>
                </a:lnTo>
                <a:lnTo>
                  <a:pt x="2134" y="4331"/>
                </a:lnTo>
                <a:lnTo>
                  <a:pt x="2093" y="4478"/>
                </a:lnTo>
                <a:lnTo>
                  <a:pt x="1800" y="4624"/>
                </a:lnTo>
                <a:lnTo>
                  <a:pt x="1653" y="4729"/>
                </a:lnTo>
                <a:lnTo>
                  <a:pt x="1465" y="4729"/>
                </a:lnTo>
                <a:lnTo>
                  <a:pt x="1297" y="4834"/>
                </a:lnTo>
                <a:lnTo>
                  <a:pt x="942" y="4834"/>
                </a:lnTo>
                <a:lnTo>
                  <a:pt x="774" y="4917"/>
                </a:lnTo>
                <a:lnTo>
                  <a:pt x="649" y="4917"/>
                </a:lnTo>
                <a:lnTo>
                  <a:pt x="251" y="4938"/>
                </a:lnTo>
                <a:lnTo>
                  <a:pt x="126" y="4917"/>
                </a:lnTo>
                <a:lnTo>
                  <a:pt x="84" y="5001"/>
                </a:lnTo>
                <a:lnTo>
                  <a:pt x="84" y="5147"/>
                </a:lnTo>
                <a:lnTo>
                  <a:pt x="0" y="5252"/>
                </a:lnTo>
                <a:lnTo>
                  <a:pt x="0" y="5440"/>
                </a:lnTo>
                <a:lnTo>
                  <a:pt x="544" y="5796"/>
                </a:lnTo>
                <a:lnTo>
                  <a:pt x="544" y="6047"/>
                </a:lnTo>
                <a:lnTo>
                  <a:pt x="753" y="6173"/>
                </a:lnTo>
                <a:lnTo>
                  <a:pt x="984" y="6047"/>
                </a:lnTo>
                <a:lnTo>
                  <a:pt x="1067" y="6089"/>
                </a:lnTo>
                <a:lnTo>
                  <a:pt x="1067" y="6152"/>
                </a:lnTo>
                <a:lnTo>
                  <a:pt x="1130" y="6194"/>
                </a:lnTo>
                <a:lnTo>
                  <a:pt x="1130" y="6298"/>
                </a:lnTo>
                <a:lnTo>
                  <a:pt x="1067" y="6403"/>
                </a:lnTo>
                <a:lnTo>
                  <a:pt x="1193" y="6570"/>
                </a:lnTo>
                <a:lnTo>
                  <a:pt x="1297" y="6570"/>
                </a:lnTo>
                <a:lnTo>
                  <a:pt x="1402" y="6508"/>
                </a:lnTo>
                <a:lnTo>
                  <a:pt x="1381" y="6466"/>
                </a:lnTo>
                <a:lnTo>
                  <a:pt x="1444" y="6361"/>
                </a:lnTo>
                <a:lnTo>
                  <a:pt x="1611" y="6508"/>
                </a:lnTo>
                <a:lnTo>
                  <a:pt x="1716" y="6633"/>
                </a:lnTo>
                <a:lnTo>
                  <a:pt x="1862" y="6675"/>
                </a:lnTo>
                <a:lnTo>
                  <a:pt x="1988" y="6842"/>
                </a:lnTo>
                <a:lnTo>
                  <a:pt x="2072" y="6780"/>
                </a:lnTo>
                <a:lnTo>
                  <a:pt x="2072" y="6717"/>
                </a:lnTo>
                <a:lnTo>
                  <a:pt x="2009" y="6696"/>
                </a:lnTo>
                <a:lnTo>
                  <a:pt x="1925" y="6528"/>
                </a:lnTo>
                <a:lnTo>
                  <a:pt x="1967" y="6487"/>
                </a:lnTo>
                <a:lnTo>
                  <a:pt x="1967" y="6403"/>
                </a:lnTo>
                <a:lnTo>
                  <a:pt x="2072" y="6298"/>
                </a:lnTo>
                <a:lnTo>
                  <a:pt x="2176" y="6298"/>
                </a:lnTo>
                <a:lnTo>
                  <a:pt x="2176" y="6215"/>
                </a:lnTo>
                <a:lnTo>
                  <a:pt x="2113" y="6173"/>
                </a:lnTo>
                <a:lnTo>
                  <a:pt x="2093" y="6068"/>
                </a:lnTo>
                <a:lnTo>
                  <a:pt x="2113" y="6005"/>
                </a:lnTo>
                <a:lnTo>
                  <a:pt x="2134" y="5984"/>
                </a:lnTo>
                <a:lnTo>
                  <a:pt x="2113" y="5943"/>
                </a:lnTo>
                <a:lnTo>
                  <a:pt x="2113" y="5880"/>
                </a:lnTo>
                <a:lnTo>
                  <a:pt x="2239" y="5775"/>
                </a:lnTo>
                <a:lnTo>
                  <a:pt x="2323" y="5754"/>
                </a:lnTo>
                <a:lnTo>
                  <a:pt x="2385" y="5733"/>
                </a:lnTo>
                <a:lnTo>
                  <a:pt x="2490" y="5692"/>
                </a:lnTo>
                <a:lnTo>
                  <a:pt x="2804" y="5692"/>
                </a:lnTo>
                <a:lnTo>
                  <a:pt x="2846" y="5650"/>
                </a:lnTo>
                <a:lnTo>
                  <a:pt x="2930" y="5650"/>
                </a:lnTo>
                <a:lnTo>
                  <a:pt x="3013" y="5671"/>
                </a:lnTo>
                <a:lnTo>
                  <a:pt x="3160" y="5692"/>
                </a:lnTo>
                <a:lnTo>
                  <a:pt x="3243" y="5733"/>
                </a:lnTo>
                <a:lnTo>
                  <a:pt x="3327" y="5754"/>
                </a:lnTo>
                <a:lnTo>
                  <a:pt x="3494" y="5796"/>
                </a:lnTo>
                <a:lnTo>
                  <a:pt x="3557" y="5880"/>
                </a:lnTo>
                <a:lnTo>
                  <a:pt x="3683" y="6068"/>
                </a:lnTo>
                <a:lnTo>
                  <a:pt x="3787" y="6152"/>
                </a:lnTo>
                <a:lnTo>
                  <a:pt x="3850" y="6110"/>
                </a:lnTo>
                <a:lnTo>
                  <a:pt x="3913" y="6047"/>
                </a:lnTo>
                <a:lnTo>
                  <a:pt x="3997" y="6005"/>
                </a:lnTo>
                <a:lnTo>
                  <a:pt x="4080" y="5984"/>
                </a:lnTo>
                <a:lnTo>
                  <a:pt x="4227" y="5964"/>
                </a:lnTo>
                <a:lnTo>
                  <a:pt x="4269" y="5943"/>
                </a:lnTo>
                <a:lnTo>
                  <a:pt x="4373" y="5943"/>
                </a:lnTo>
                <a:lnTo>
                  <a:pt x="4478" y="6005"/>
                </a:lnTo>
                <a:lnTo>
                  <a:pt x="4478" y="6068"/>
                </a:lnTo>
                <a:lnTo>
                  <a:pt x="4582" y="6089"/>
                </a:lnTo>
                <a:lnTo>
                  <a:pt x="4750" y="6194"/>
                </a:lnTo>
                <a:lnTo>
                  <a:pt x="4896" y="6215"/>
                </a:lnTo>
                <a:lnTo>
                  <a:pt x="5126" y="6298"/>
                </a:lnTo>
                <a:lnTo>
                  <a:pt x="5231" y="6319"/>
                </a:lnTo>
                <a:lnTo>
                  <a:pt x="5357" y="6256"/>
                </a:lnTo>
                <a:lnTo>
                  <a:pt x="5524" y="6047"/>
                </a:lnTo>
                <a:lnTo>
                  <a:pt x="5629" y="5984"/>
                </a:lnTo>
                <a:lnTo>
                  <a:pt x="5943" y="6005"/>
                </a:lnTo>
                <a:lnTo>
                  <a:pt x="6068" y="5964"/>
                </a:lnTo>
                <a:lnTo>
                  <a:pt x="6319" y="5984"/>
                </a:lnTo>
                <a:lnTo>
                  <a:pt x="6507" y="6068"/>
                </a:lnTo>
                <a:lnTo>
                  <a:pt x="6675" y="6089"/>
                </a:lnTo>
                <a:lnTo>
                  <a:pt x="6717" y="6110"/>
                </a:lnTo>
                <a:lnTo>
                  <a:pt x="6905" y="6068"/>
                </a:lnTo>
                <a:lnTo>
                  <a:pt x="6926" y="6047"/>
                </a:lnTo>
                <a:lnTo>
                  <a:pt x="7031" y="5984"/>
                </a:lnTo>
                <a:lnTo>
                  <a:pt x="7093" y="5943"/>
                </a:lnTo>
                <a:lnTo>
                  <a:pt x="7156" y="5901"/>
                </a:lnTo>
                <a:lnTo>
                  <a:pt x="7240" y="5943"/>
                </a:lnTo>
                <a:lnTo>
                  <a:pt x="7303" y="5901"/>
                </a:lnTo>
                <a:lnTo>
                  <a:pt x="7323" y="5838"/>
                </a:lnTo>
                <a:lnTo>
                  <a:pt x="7365" y="5733"/>
                </a:lnTo>
                <a:lnTo>
                  <a:pt x="7470" y="5775"/>
                </a:lnTo>
                <a:lnTo>
                  <a:pt x="7470" y="5775"/>
                </a:lnTo>
                <a:lnTo>
                  <a:pt x="7449" y="5043"/>
                </a:lnTo>
                <a:lnTo>
                  <a:pt x="7449" y="4959"/>
                </a:lnTo>
                <a:lnTo>
                  <a:pt x="7575" y="4959"/>
                </a:lnTo>
                <a:lnTo>
                  <a:pt x="7616" y="4896"/>
                </a:lnTo>
                <a:lnTo>
                  <a:pt x="8579" y="3913"/>
                </a:lnTo>
                <a:lnTo>
                  <a:pt x="8558" y="3076"/>
                </a:lnTo>
                <a:lnTo>
                  <a:pt x="8704" y="1988"/>
                </a:lnTo>
                <a:lnTo>
                  <a:pt x="8788" y="1904"/>
                </a:lnTo>
                <a:lnTo>
                  <a:pt x="8809" y="1695"/>
                </a:lnTo>
                <a:lnTo>
                  <a:pt x="8411" y="1235"/>
                </a:lnTo>
                <a:lnTo>
                  <a:pt x="8453" y="1151"/>
                </a:lnTo>
                <a:lnTo>
                  <a:pt x="8474" y="984"/>
                </a:lnTo>
                <a:lnTo>
                  <a:pt x="8181" y="210"/>
                </a:lnTo>
                <a:lnTo>
                  <a:pt x="8139" y="126"/>
                </a:lnTo>
                <a:lnTo>
                  <a:pt x="7616" y="335"/>
                </a:lnTo>
                <a:lnTo>
                  <a:pt x="7512" y="230"/>
                </a:lnTo>
                <a:lnTo>
                  <a:pt x="6507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8" name="Google Shape;818;p38"/>
          <p:cNvSpPr/>
          <p:nvPr/>
        </p:nvSpPr>
        <p:spPr>
          <a:xfrm>
            <a:off x="4105465" y="2933346"/>
            <a:ext cx="378594" cy="324707"/>
          </a:xfrm>
          <a:custGeom>
            <a:avLst/>
            <a:gdLst/>
            <a:ahLst/>
            <a:cxnLst/>
            <a:rect l="l" t="t" r="r" b="b"/>
            <a:pathLst>
              <a:path w="6613" h="5671" extrusionOk="0">
                <a:moveTo>
                  <a:pt x="1361" y="1"/>
                </a:moveTo>
                <a:lnTo>
                  <a:pt x="1319" y="43"/>
                </a:lnTo>
                <a:lnTo>
                  <a:pt x="1005" y="43"/>
                </a:lnTo>
                <a:lnTo>
                  <a:pt x="900" y="84"/>
                </a:lnTo>
                <a:lnTo>
                  <a:pt x="838" y="105"/>
                </a:lnTo>
                <a:lnTo>
                  <a:pt x="754" y="126"/>
                </a:lnTo>
                <a:lnTo>
                  <a:pt x="628" y="231"/>
                </a:lnTo>
                <a:lnTo>
                  <a:pt x="628" y="294"/>
                </a:lnTo>
                <a:lnTo>
                  <a:pt x="649" y="335"/>
                </a:lnTo>
                <a:lnTo>
                  <a:pt x="628" y="356"/>
                </a:lnTo>
                <a:lnTo>
                  <a:pt x="608" y="419"/>
                </a:lnTo>
                <a:lnTo>
                  <a:pt x="628" y="524"/>
                </a:lnTo>
                <a:lnTo>
                  <a:pt x="691" y="566"/>
                </a:lnTo>
                <a:lnTo>
                  <a:pt x="691" y="649"/>
                </a:lnTo>
                <a:lnTo>
                  <a:pt x="587" y="649"/>
                </a:lnTo>
                <a:lnTo>
                  <a:pt x="482" y="754"/>
                </a:lnTo>
                <a:lnTo>
                  <a:pt x="482" y="838"/>
                </a:lnTo>
                <a:lnTo>
                  <a:pt x="440" y="879"/>
                </a:lnTo>
                <a:lnTo>
                  <a:pt x="524" y="1047"/>
                </a:lnTo>
                <a:lnTo>
                  <a:pt x="587" y="1068"/>
                </a:lnTo>
                <a:lnTo>
                  <a:pt x="587" y="1131"/>
                </a:lnTo>
                <a:lnTo>
                  <a:pt x="503" y="1193"/>
                </a:lnTo>
                <a:lnTo>
                  <a:pt x="482" y="1193"/>
                </a:lnTo>
                <a:lnTo>
                  <a:pt x="440" y="1340"/>
                </a:lnTo>
                <a:lnTo>
                  <a:pt x="482" y="1403"/>
                </a:lnTo>
                <a:lnTo>
                  <a:pt x="628" y="1549"/>
                </a:lnTo>
                <a:lnTo>
                  <a:pt x="649" y="1675"/>
                </a:lnTo>
                <a:lnTo>
                  <a:pt x="712" y="1884"/>
                </a:lnTo>
                <a:lnTo>
                  <a:pt x="691" y="1967"/>
                </a:lnTo>
                <a:lnTo>
                  <a:pt x="545" y="1967"/>
                </a:lnTo>
                <a:lnTo>
                  <a:pt x="503" y="2030"/>
                </a:lnTo>
                <a:lnTo>
                  <a:pt x="503" y="2093"/>
                </a:lnTo>
                <a:lnTo>
                  <a:pt x="628" y="2219"/>
                </a:lnTo>
                <a:lnTo>
                  <a:pt x="608" y="2281"/>
                </a:lnTo>
                <a:lnTo>
                  <a:pt x="524" y="2281"/>
                </a:lnTo>
                <a:lnTo>
                  <a:pt x="440" y="2323"/>
                </a:lnTo>
                <a:lnTo>
                  <a:pt x="398" y="2428"/>
                </a:lnTo>
                <a:lnTo>
                  <a:pt x="315" y="2553"/>
                </a:lnTo>
                <a:lnTo>
                  <a:pt x="273" y="2658"/>
                </a:lnTo>
                <a:lnTo>
                  <a:pt x="210" y="2721"/>
                </a:lnTo>
                <a:lnTo>
                  <a:pt x="168" y="2721"/>
                </a:lnTo>
                <a:lnTo>
                  <a:pt x="64" y="2763"/>
                </a:lnTo>
                <a:lnTo>
                  <a:pt x="22" y="2825"/>
                </a:lnTo>
                <a:lnTo>
                  <a:pt x="22" y="2930"/>
                </a:lnTo>
                <a:lnTo>
                  <a:pt x="1" y="3014"/>
                </a:lnTo>
                <a:lnTo>
                  <a:pt x="1" y="3139"/>
                </a:lnTo>
                <a:lnTo>
                  <a:pt x="1" y="3181"/>
                </a:lnTo>
                <a:lnTo>
                  <a:pt x="22" y="3265"/>
                </a:lnTo>
                <a:lnTo>
                  <a:pt x="1" y="3328"/>
                </a:lnTo>
                <a:lnTo>
                  <a:pt x="22" y="3369"/>
                </a:lnTo>
                <a:lnTo>
                  <a:pt x="22" y="3432"/>
                </a:lnTo>
                <a:lnTo>
                  <a:pt x="22" y="3537"/>
                </a:lnTo>
                <a:lnTo>
                  <a:pt x="64" y="3767"/>
                </a:lnTo>
                <a:lnTo>
                  <a:pt x="22" y="3851"/>
                </a:lnTo>
                <a:lnTo>
                  <a:pt x="64" y="3955"/>
                </a:lnTo>
                <a:lnTo>
                  <a:pt x="22" y="4227"/>
                </a:lnTo>
                <a:lnTo>
                  <a:pt x="64" y="4332"/>
                </a:lnTo>
                <a:lnTo>
                  <a:pt x="294" y="4395"/>
                </a:lnTo>
                <a:lnTo>
                  <a:pt x="482" y="4311"/>
                </a:lnTo>
                <a:lnTo>
                  <a:pt x="900" y="4541"/>
                </a:lnTo>
                <a:lnTo>
                  <a:pt x="1131" y="4750"/>
                </a:lnTo>
                <a:lnTo>
                  <a:pt x="1256" y="5043"/>
                </a:lnTo>
                <a:lnTo>
                  <a:pt x="1256" y="5232"/>
                </a:lnTo>
                <a:lnTo>
                  <a:pt x="1340" y="5273"/>
                </a:lnTo>
                <a:lnTo>
                  <a:pt x="1424" y="5462"/>
                </a:lnTo>
                <a:lnTo>
                  <a:pt x="1549" y="5587"/>
                </a:lnTo>
                <a:lnTo>
                  <a:pt x="1758" y="5671"/>
                </a:lnTo>
                <a:lnTo>
                  <a:pt x="2323" y="5629"/>
                </a:lnTo>
                <a:lnTo>
                  <a:pt x="2428" y="5566"/>
                </a:lnTo>
                <a:lnTo>
                  <a:pt x="2512" y="5587"/>
                </a:lnTo>
                <a:lnTo>
                  <a:pt x="2784" y="5483"/>
                </a:lnTo>
                <a:lnTo>
                  <a:pt x="2888" y="5545"/>
                </a:lnTo>
                <a:lnTo>
                  <a:pt x="3014" y="5524"/>
                </a:lnTo>
                <a:lnTo>
                  <a:pt x="3056" y="5357"/>
                </a:lnTo>
                <a:lnTo>
                  <a:pt x="3160" y="5462"/>
                </a:lnTo>
                <a:lnTo>
                  <a:pt x="3223" y="5441"/>
                </a:lnTo>
                <a:lnTo>
                  <a:pt x="3223" y="5357"/>
                </a:lnTo>
                <a:lnTo>
                  <a:pt x="3369" y="5211"/>
                </a:lnTo>
                <a:lnTo>
                  <a:pt x="3432" y="5043"/>
                </a:lnTo>
                <a:lnTo>
                  <a:pt x="3432" y="4918"/>
                </a:lnTo>
                <a:lnTo>
                  <a:pt x="3411" y="4792"/>
                </a:lnTo>
                <a:lnTo>
                  <a:pt x="3474" y="4729"/>
                </a:lnTo>
                <a:lnTo>
                  <a:pt x="3474" y="4646"/>
                </a:lnTo>
                <a:lnTo>
                  <a:pt x="3558" y="4583"/>
                </a:lnTo>
                <a:lnTo>
                  <a:pt x="3662" y="4499"/>
                </a:lnTo>
                <a:lnTo>
                  <a:pt x="3725" y="4436"/>
                </a:lnTo>
                <a:lnTo>
                  <a:pt x="3893" y="4311"/>
                </a:lnTo>
                <a:lnTo>
                  <a:pt x="3872" y="4206"/>
                </a:lnTo>
                <a:lnTo>
                  <a:pt x="3893" y="4123"/>
                </a:lnTo>
                <a:lnTo>
                  <a:pt x="4039" y="4123"/>
                </a:lnTo>
                <a:lnTo>
                  <a:pt x="4081" y="4060"/>
                </a:lnTo>
                <a:lnTo>
                  <a:pt x="4102" y="4081"/>
                </a:lnTo>
                <a:lnTo>
                  <a:pt x="4269" y="4123"/>
                </a:lnTo>
                <a:lnTo>
                  <a:pt x="4353" y="4123"/>
                </a:lnTo>
                <a:lnTo>
                  <a:pt x="4458" y="4185"/>
                </a:lnTo>
                <a:lnTo>
                  <a:pt x="4499" y="4311"/>
                </a:lnTo>
                <a:lnTo>
                  <a:pt x="4604" y="4374"/>
                </a:lnTo>
                <a:lnTo>
                  <a:pt x="4688" y="4395"/>
                </a:lnTo>
                <a:lnTo>
                  <a:pt x="4792" y="4332"/>
                </a:lnTo>
                <a:lnTo>
                  <a:pt x="4876" y="4206"/>
                </a:lnTo>
                <a:lnTo>
                  <a:pt x="4876" y="4164"/>
                </a:lnTo>
                <a:lnTo>
                  <a:pt x="4918" y="4081"/>
                </a:lnTo>
                <a:lnTo>
                  <a:pt x="5002" y="4060"/>
                </a:lnTo>
                <a:lnTo>
                  <a:pt x="5085" y="3955"/>
                </a:lnTo>
                <a:lnTo>
                  <a:pt x="5085" y="3872"/>
                </a:lnTo>
                <a:lnTo>
                  <a:pt x="5106" y="3746"/>
                </a:lnTo>
                <a:lnTo>
                  <a:pt x="5294" y="3558"/>
                </a:lnTo>
                <a:lnTo>
                  <a:pt x="5315" y="3453"/>
                </a:lnTo>
                <a:lnTo>
                  <a:pt x="5294" y="3369"/>
                </a:lnTo>
                <a:lnTo>
                  <a:pt x="5336" y="3286"/>
                </a:lnTo>
                <a:lnTo>
                  <a:pt x="5504" y="3139"/>
                </a:lnTo>
                <a:lnTo>
                  <a:pt x="5608" y="3056"/>
                </a:lnTo>
                <a:lnTo>
                  <a:pt x="5629" y="2930"/>
                </a:lnTo>
                <a:lnTo>
                  <a:pt x="5650" y="2846"/>
                </a:lnTo>
                <a:lnTo>
                  <a:pt x="5629" y="2658"/>
                </a:lnTo>
                <a:lnTo>
                  <a:pt x="5734" y="2595"/>
                </a:lnTo>
                <a:lnTo>
                  <a:pt x="5880" y="2553"/>
                </a:lnTo>
                <a:lnTo>
                  <a:pt x="5964" y="2428"/>
                </a:lnTo>
                <a:lnTo>
                  <a:pt x="5985" y="2302"/>
                </a:lnTo>
                <a:lnTo>
                  <a:pt x="5985" y="2135"/>
                </a:lnTo>
                <a:lnTo>
                  <a:pt x="5985" y="2030"/>
                </a:lnTo>
                <a:lnTo>
                  <a:pt x="6048" y="1926"/>
                </a:lnTo>
                <a:lnTo>
                  <a:pt x="6152" y="1758"/>
                </a:lnTo>
                <a:lnTo>
                  <a:pt x="6194" y="1695"/>
                </a:lnTo>
                <a:lnTo>
                  <a:pt x="6236" y="1654"/>
                </a:lnTo>
                <a:lnTo>
                  <a:pt x="6341" y="1570"/>
                </a:lnTo>
                <a:lnTo>
                  <a:pt x="6382" y="1570"/>
                </a:lnTo>
                <a:lnTo>
                  <a:pt x="6466" y="1465"/>
                </a:lnTo>
                <a:lnTo>
                  <a:pt x="6592" y="1403"/>
                </a:lnTo>
                <a:lnTo>
                  <a:pt x="6613" y="1340"/>
                </a:lnTo>
                <a:lnTo>
                  <a:pt x="6571" y="1193"/>
                </a:lnTo>
                <a:lnTo>
                  <a:pt x="6571" y="1131"/>
                </a:lnTo>
                <a:lnTo>
                  <a:pt x="6550" y="1047"/>
                </a:lnTo>
                <a:lnTo>
                  <a:pt x="6445" y="984"/>
                </a:lnTo>
                <a:lnTo>
                  <a:pt x="6382" y="921"/>
                </a:lnTo>
                <a:lnTo>
                  <a:pt x="6382" y="733"/>
                </a:lnTo>
                <a:lnTo>
                  <a:pt x="6362" y="628"/>
                </a:lnTo>
                <a:lnTo>
                  <a:pt x="6299" y="503"/>
                </a:lnTo>
                <a:lnTo>
                  <a:pt x="6236" y="356"/>
                </a:lnTo>
                <a:lnTo>
                  <a:pt x="6069" y="147"/>
                </a:lnTo>
                <a:lnTo>
                  <a:pt x="5985" y="126"/>
                </a:lnTo>
                <a:lnTo>
                  <a:pt x="5880" y="84"/>
                </a:lnTo>
                <a:lnTo>
                  <a:pt x="5838" y="189"/>
                </a:lnTo>
                <a:lnTo>
                  <a:pt x="5818" y="252"/>
                </a:lnTo>
                <a:lnTo>
                  <a:pt x="5755" y="294"/>
                </a:lnTo>
                <a:lnTo>
                  <a:pt x="5671" y="252"/>
                </a:lnTo>
                <a:lnTo>
                  <a:pt x="5608" y="294"/>
                </a:lnTo>
                <a:lnTo>
                  <a:pt x="5546" y="335"/>
                </a:lnTo>
                <a:lnTo>
                  <a:pt x="5441" y="398"/>
                </a:lnTo>
                <a:lnTo>
                  <a:pt x="5399" y="503"/>
                </a:lnTo>
                <a:lnTo>
                  <a:pt x="5294" y="524"/>
                </a:lnTo>
                <a:lnTo>
                  <a:pt x="5232" y="461"/>
                </a:lnTo>
                <a:lnTo>
                  <a:pt x="5190" y="440"/>
                </a:lnTo>
                <a:lnTo>
                  <a:pt x="5022" y="419"/>
                </a:lnTo>
                <a:lnTo>
                  <a:pt x="4834" y="335"/>
                </a:lnTo>
                <a:lnTo>
                  <a:pt x="4583" y="315"/>
                </a:lnTo>
                <a:lnTo>
                  <a:pt x="4458" y="356"/>
                </a:lnTo>
                <a:lnTo>
                  <a:pt x="4144" y="335"/>
                </a:lnTo>
                <a:lnTo>
                  <a:pt x="4039" y="398"/>
                </a:lnTo>
                <a:lnTo>
                  <a:pt x="3872" y="607"/>
                </a:lnTo>
                <a:lnTo>
                  <a:pt x="3746" y="670"/>
                </a:lnTo>
                <a:lnTo>
                  <a:pt x="3641" y="649"/>
                </a:lnTo>
                <a:lnTo>
                  <a:pt x="3411" y="566"/>
                </a:lnTo>
                <a:lnTo>
                  <a:pt x="3265" y="545"/>
                </a:lnTo>
                <a:lnTo>
                  <a:pt x="3097" y="440"/>
                </a:lnTo>
                <a:lnTo>
                  <a:pt x="2993" y="419"/>
                </a:lnTo>
                <a:lnTo>
                  <a:pt x="2993" y="356"/>
                </a:lnTo>
                <a:lnTo>
                  <a:pt x="2888" y="294"/>
                </a:lnTo>
                <a:lnTo>
                  <a:pt x="2784" y="294"/>
                </a:lnTo>
                <a:lnTo>
                  <a:pt x="2742" y="315"/>
                </a:lnTo>
                <a:lnTo>
                  <a:pt x="2595" y="335"/>
                </a:lnTo>
                <a:lnTo>
                  <a:pt x="2512" y="356"/>
                </a:lnTo>
                <a:lnTo>
                  <a:pt x="2428" y="398"/>
                </a:lnTo>
                <a:lnTo>
                  <a:pt x="2365" y="461"/>
                </a:lnTo>
                <a:lnTo>
                  <a:pt x="2302" y="503"/>
                </a:lnTo>
                <a:lnTo>
                  <a:pt x="2198" y="419"/>
                </a:lnTo>
                <a:lnTo>
                  <a:pt x="2072" y="231"/>
                </a:lnTo>
                <a:lnTo>
                  <a:pt x="2009" y="147"/>
                </a:lnTo>
                <a:lnTo>
                  <a:pt x="1842" y="105"/>
                </a:lnTo>
                <a:lnTo>
                  <a:pt x="1758" y="84"/>
                </a:lnTo>
                <a:lnTo>
                  <a:pt x="1675" y="43"/>
                </a:lnTo>
                <a:lnTo>
                  <a:pt x="1528" y="22"/>
                </a:lnTo>
                <a:lnTo>
                  <a:pt x="1445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9" name="Google Shape;819;p38"/>
          <p:cNvSpPr/>
          <p:nvPr/>
        </p:nvSpPr>
        <p:spPr>
          <a:xfrm>
            <a:off x="4289985" y="2962089"/>
            <a:ext cx="251557" cy="377441"/>
          </a:xfrm>
          <a:custGeom>
            <a:avLst/>
            <a:gdLst/>
            <a:ahLst/>
            <a:cxnLst/>
            <a:rect l="l" t="t" r="r" b="b"/>
            <a:pathLst>
              <a:path w="4394" h="6592" extrusionOk="0">
                <a:moveTo>
                  <a:pt x="3076" y="1"/>
                </a:moveTo>
                <a:lnTo>
                  <a:pt x="3139" y="126"/>
                </a:lnTo>
                <a:lnTo>
                  <a:pt x="3159" y="231"/>
                </a:lnTo>
                <a:lnTo>
                  <a:pt x="3159" y="419"/>
                </a:lnTo>
                <a:lnTo>
                  <a:pt x="3222" y="482"/>
                </a:lnTo>
                <a:lnTo>
                  <a:pt x="3327" y="545"/>
                </a:lnTo>
                <a:lnTo>
                  <a:pt x="3348" y="629"/>
                </a:lnTo>
                <a:lnTo>
                  <a:pt x="3348" y="691"/>
                </a:lnTo>
                <a:lnTo>
                  <a:pt x="3390" y="838"/>
                </a:lnTo>
                <a:lnTo>
                  <a:pt x="3369" y="901"/>
                </a:lnTo>
                <a:lnTo>
                  <a:pt x="3243" y="963"/>
                </a:lnTo>
                <a:lnTo>
                  <a:pt x="3159" y="1068"/>
                </a:lnTo>
                <a:lnTo>
                  <a:pt x="3118" y="1068"/>
                </a:lnTo>
                <a:lnTo>
                  <a:pt x="3013" y="1152"/>
                </a:lnTo>
                <a:lnTo>
                  <a:pt x="2971" y="1193"/>
                </a:lnTo>
                <a:lnTo>
                  <a:pt x="2929" y="1256"/>
                </a:lnTo>
                <a:lnTo>
                  <a:pt x="2825" y="1424"/>
                </a:lnTo>
                <a:lnTo>
                  <a:pt x="2762" y="1528"/>
                </a:lnTo>
                <a:lnTo>
                  <a:pt x="2762" y="1633"/>
                </a:lnTo>
                <a:lnTo>
                  <a:pt x="2762" y="1800"/>
                </a:lnTo>
                <a:lnTo>
                  <a:pt x="2741" y="1926"/>
                </a:lnTo>
                <a:lnTo>
                  <a:pt x="2657" y="2051"/>
                </a:lnTo>
                <a:lnTo>
                  <a:pt x="2511" y="2093"/>
                </a:lnTo>
                <a:lnTo>
                  <a:pt x="2406" y="2156"/>
                </a:lnTo>
                <a:lnTo>
                  <a:pt x="2427" y="2344"/>
                </a:lnTo>
                <a:lnTo>
                  <a:pt x="2406" y="2428"/>
                </a:lnTo>
                <a:lnTo>
                  <a:pt x="2385" y="2554"/>
                </a:lnTo>
                <a:lnTo>
                  <a:pt x="2281" y="2637"/>
                </a:lnTo>
                <a:lnTo>
                  <a:pt x="2113" y="2784"/>
                </a:lnTo>
                <a:lnTo>
                  <a:pt x="2071" y="2867"/>
                </a:lnTo>
                <a:lnTo>
                  <a:pt x="2092" y="2951"/>
                </a:lnTo>
                <a:lnTo>
                  <a:pt x="2071" y="3056"/>
                </a:lnTo>
                <a:lnTo>
                  <a:pt x="1883" y="3244"/>
                </a:lnTo>
                <a:lnTo>
                  <a:pt x="1862" y="3370"/>
                </a:lnTo>
                <a:lnTo>
                  <a:pt x="1862" y="3453"/>
                </a:lnTo>
                <a:lnTo>
                  <a:pt x="1779" y="3558"/>
                </a:lnTo>
                <a:lnTo>
                  <a:pt x="1695" y="3579"/>
                </a:lnTo>
                <a:lnTo>
                  <a:pt x="1653" y="3662"/>
                </a:lnTo>
                <a:lnTo>
                  <a:pt x="1653" y="3704"/>
                </a:lnTo>
                <a:lnTo>
                  <a:pt x="1569" y="3830"/>
                </a:lnTo>
                <a:lnTo>
                  <a:pt x="1465" y="3893"/>
                </a:lnTo>
                <a:lnTo>
                  <a:pt x="1381" y="3872"/>
                </a:lnTo>
                <a:lnTo>
                  <a:pt x="1276" y="3809"/>
                </a:lnTo>
                <a:lnTo>
                  <a:pt x="1235" y="3683"/>
                </a:lnTo>
                <a:lnTo>
                  <a:pt x="1130" y="3621"/>
                </a:lnTo>
                <a:lnTo>
                  <a:pt x="1046" y="3621"/>
                </a:lnTo>
                <a:lnTo>
                  <a:pt x="879" y="3579"/>
                </a:lnTo>
                <a:lnTo>
                  <a:pt x="858" y="3558"/>
                </a:lnTo>
                <a:lnTo>
                  <a:pt x="816" y="3621"/>
                </a:lnTo>
                <a:lnTo>
                  <a:pt x="670" y="3621"/>
                </a:lnTo>
                <a:lnTo>
                  <a:pt x="649" y="3704"/>
                </a:lnTo>
                <a:lnTo>
                  <a:pt x="670" y="3809"/>
                </a:lnTo>
                <a:lnTo>
                  <a:pt x="502" y="3934"/>
                </a:lnTo>
                <a:lnTo>
                  <a:pt x="439" y="3997"/>
                </a:lnTo>
                <a:lnTo>
                  <a:pt x="335" y="4081"/>
                </a:lnTo>
                <a:lnTo>
                  <a:pt x="251" y="4144"/>
                </a:lnTo>
                <a:lnTo>
                  <a:pt x="251" y="4227"/>
                </a:lnTo>
                <a:lnTo>
                  <a:pt x="188" y="4290"/>
                </a:lnTo>
                <a:lnTo>
                  <a:pt x="209" y="4416"/>
                </a:lnTo>
                <a:lnTo>
                  <a:pt x="209" y="4541"/>
                </a:lnTo>
                <a:lnTo>
                  <a:pt x="146" y="4709"/>
                </a:lnTo>
                <a:lnTo>
                  <a:pt x="0" y="4855"/>
                </a:lnTo>
                <a:lnTo>
                  <a:pt x="0" y="4939"/>
                </a:lnTo>
                <a:lnTo>
                  <a:pt x="84" y="4960"/>
                </a:lnTo>
                <a:lnTo>
                  <a:pt x="188" y="4918"/>
                </a:lnTo>
                <a:lnTo>
                  <a:pt x="230" y="5274"/>
                </a:lnTo>
                <a:lnTo>
                  <a:pt x="335" y="5274"/>
                </a:lnTo>
                <a:lnTo>
                  <a:pt x="398" y="5357"/>
                </a:lnTo>
                <a:lnTo>
                  <a:pt x="565" y="5274"/>
                </a:lnTo>
                <a:lnTo>
                  <a:pt x="649" y="5399"/>
                </a:lnTo>
                <a:lnTo>
                  <a:pt x="628" y="5483"/>
                </a:lnTo>
                <a:lnTo>
                  <a:pt x="628" y="5650"/>
                </a:lnTo>
                <a:lnTo>
                  <a:pt x="732" y="5797"/>
                </a:lnTo>
                <a:lnTo>
                  <a:pt x="732" y="6006"/>
                </a:lnTo>
                <a:lnTo>
                  <a:pt x="649" y="6215"/>
                </a:lnTo>
                <a:lnTo>
                  <a:pt x="753" y="6299"/>
                </a:lnTo>
                <a:lnTo>
                  <a:pt x="649" y="6403"/>
                </a:lnTo>
                <a:lnTo>
                  <a:pt x="649" y="6403"/>
                </a:lnTo>
                <a:lnTo>
                  <a:pt x="732" y="6383"/>
                </a:lnTo>
                <a:lnTo>
                  <a:pt x="816" y="6383"/>
                </a:lnTo>
                <a:lnTo>
                  <a:pt x="837" y="6403"/>
                </a:lnTo>
                <a:lnTo>
                  <a:pt x="1507" y="6403"/>
                </a:lnTo>
                <a:lnTo>
                  <a:pt x="1548" y="6383"/>
                </a:lnTo>
                <a:lnTo>
                  <a:pt x="1590" y="6341"/>
                </a:lnTo>
                <a:lnTo>
                  <a:pt x="1653" y="6383"/>
                </a:lnTo>
                <a:lnTo>
                  <a:pt x="1695" y="6320"/>
                </a:lnTo>
                <a:lnTo>
                  <a:pt x="1862" y="6341"/>
                </a:lnTo>
                <a:lnTo>
                  <a:pt x="1904" y="6320"/>
                </a:lnTo>
                <a:lnTo>
                  <a:pt x="2092" y="6320"/>
                </a:lnTo>
                <a:lnTo>
                  <a:pt x="2134" y="6341"/>
                </a:lnTo>
                <a:lnTo>
                  <a:pt x="2239" y="6320"/>
                </a:lnTo>
                <a:lnTo>
                  <a:pt x="2323" y="6320"/>
                </a:lnTo>
                <a:lnTo>
                  <a:pt x="2323" y="6341"/>
                </a:lnTo>
                <a:lnTo>
                  <a:pt x="2490" y="6383"/>
                </a:lnTo>
                <a:lnTo>
                  <a:pt x="2511" y="6341"/>
                </a:lnTo>
                <a:lnTo>
                  <a:pt x="2553" y="6341"/>
                </a:lnTo>
                <a:lnTo>
                  <a:pt x="2595" y="6403"/>
                </a:lnTo>
                <a:lnTo>
                  <a:pt x="3327" y="6403"/>
                </a:lnTo>
                <a:lnTo>
                  <a:pt x="3390" y="6424"/>
                </a:lnTo>
                <a:lnTo>
                  <a:pt x="3431" y="6403"/>
                </a:lnTo>
                <a:lnTo>
                  <a:pt x="3452" y="6403"/>
                </a:lnTo>
                <a:lnTo>
                  <a:pt x="3536" y="6487"/>
                </a:lnTo>
                <a:lnTo>
                  <a:pt x="3578" y="6445"/>
                </a:lnTo>
                <a:lnTo>
                  <a:pt x="3662" y="6487"/>
                </a:lnTo>
                <a:lnTo>
                  <a:pt x="3683" y="6529"/>
                </a:lnTo>
                <a:lnTo>
                  <a:pt x="3745" y="6508"/>
                </a:lnTo>
                <a:lnTo>
                  <a:pt x="3766" y="6487"/>
                </a:lnTo>
                <a:lnTo>
                  <a:pt x="3808" y="6487"/>
                </a:lnTo>
                <a:lnTo>
                  <a:pt x="3892" y="6550"/>
                </a:lnTo>
                <a:lnTo>
                  <a:pt x="3955" y="6529"/>
                </a:lnTo>
                <a:lnTo>
                  <a:pt x="4059" y="6529"/>
                </a:lnTo>
                <a:lnTo>
                  <a:pt x="4101" y="6550"/>
                </a:lnTo>
                <a:lnTo>
                  <a:pt x="4206" y="6550"/>
                </a:lnTo>
                <a:lnTo>
                  <a:pt x="4206" y="6592"/>
                </a:lnTo>
                <a:lnTo>
                  <a:pt x="4289" y="6592"/>
                </a:lnTo>
                <a:lnTo>
                  <a:pt x="4310" y="6529"/>
                </a:lnTo>
                <a:lnTo>
                  <a:pt x="4268" y="6424"/>
                </a:lnTo>
                <a:lnTo>
                  <a:pt x="4268" y="6403"/>
                </a:lnTo>
                <a:lnTo>
                  <a:pt x="4331" y="6299"/>
                </a:lnTo>
                <a:lnTo>
                  <a:pt x="4373" y="6215"/>
                </a:lnTo>
                <a:lnTo>
                  <a:pt x="4394" y="6194"/>
                </a:lnTo>
                <a:lnTo>
                  <a:pt x="4373" y="6194"/>
                </a:lnTo>
                <a:lnTo>
                  <a:pt x="4331" y="6131"/>
                </a:lnTo>
                <a:lnTo>
                  <a:pt x="4331" y="6069"/>
                </a:lnTo>
                <a:lnTo>
                  <a:pt x="4331" y="5922"/>
                </a:lnTo>
                <a:lnTo>
                  <a:pt x="4164" y="5797"/>
                </a:lnTo>
                <a:lnTo>
                  <a:pt x="4080" y="5713"/>
                </a:lnTo>
                <a:lnTo>
                  <a:pt x="3996" y="5567"/>
                </a:lnTo>
                <a:lnTo>
                  <a:pt x="3850" y="5357"/>
                </a:lnTo>
                <a:lnTo>
                  <a:pt x="3808" y="5232"/>
                </a:lnTo>
                <a:lnTo>
                  <a:pt x="3703" y="5127"/>
                </a:lnTo>
                <a:lnTo>
                  <a:pt x="3557" y="5043"/>
                </a:lnTo>
                <a:lnTo>
                  <a:pt x="3494" y="4981"/>
                </a:lnTo>
                <a:lnTo>
                  <a:pt x="3494" y="4750"/>
                </a:lnTo>
                <a:lnTo>
                  <a:pt x="3473" y="4625"/>
                </a:lnTo>
                <a:lnTo>
                  <a:pt x="3452" y="4458"/>
                </a:lnTo>
                <a:lnTo>
                  <a:pt x="3473" y="4332"/>
                </a:lnTo>
                <a:lnTo>
                  <a:pt x="3431" y="4186"/>
                </a:lnTo>
                <a:lnTo>
                  <a:pt x="3390" y="4039"/>
                </a:lnTo>
                <a:lnTo>
                  <a:pt x="3452" y="3976"/>
                </a:lnTo>
                <a:lnTo>
                  <a:pt x="3536" y="3976"/>
                </a:lnTo>
                <a:lnTo>
                  <a:pt x="3641" y="3788"/>
                </a:lnTo>
                <a:lnTo>
                  <a:pt x="3683" y="3662"/>
                </a:lnTo>
                <a:lnTo>
                  <a:pt x="3787" y="3474"/>
                </a:lnTo>
                <a:lnTo>
                  <a:pt x="3850" y="3349"/>
                </a:lnTo>
                <a:lnTo>
                  <a:pt x="3955" y="3307"/>
                </a:lnTo>
                <a:lnTo>
                  <a:pt x="4059" y="3160"/>
                </a:lnTo>
                <a:lnTo>
                  <a:pt x="4059" y="3139"/>
                </a:lnTo>
                <a:lnTo>
                  <a:pt x="4017" y="3035"/>
                </a:lnTo>
                <a:lnTo>
                  <a:pt x="3955" y="2867"/>
                </a:lnTo>
                <a:lnTo>
                  <a:pt x="3850" y="2721"/>
                </a:lnTo>
                <a:lnTo>
                  <a:pt x="3766" y="2637"/>
                </a:lnTo>
                <a:lnTo>
                  <a:pt x="3557" y="2428"/>
                </a:lnTo>
                <a:lnTo>
                  <a:pt x="3348" y="2240"/>
                </a:lnTo>
                <a:lnTo>
                  <a:pt x="3243" y="2219"/>
                </a:lnTo>
                <a:lnTo>
                  <a:pt x="3243" y="2135"/>
                </a:lnTo>
                <a:lnTo>
                  <a:pt x="3159" y="2093"/>
                </a:lnTo>
                <a:lnTo>
                  <a:pt x="3159" y="2030"/>
                </a:lnTo>
                <a:lnTo>
                  <a:pt x="3159" y="1926"/>
                </a:lnTo>
                <a:lnTo>
                  <a:pt x="3180" y="1884"/>
                </a:lnTo>
                <a:lnTo>
                  <a:pt x="3180" y="1779"/>
                </a:lnTo>
                <a:lnTo>
                  <a:pt x="3369" y="1779"/>
                </a:lnTo>
                <a:lnTo>
                  <a:pt x="3431" y="1800"/>
                </a:lnTo>
                <a:lnTo>
                  <a:pt x="3536" y="1779"/>
                </a:lnTo>
                <a:lnTo>
                  <a:pt x="3641" y="1800"/>
                </a:lnTo>
                <a:lnTo>
                  <a:pt x="3683" y="1779"/>
                </a:lnTo>
                <a:lnTo>
                  <a:pt x="3808" y="1800"/>
                </a:lnTo>
                <a:lnTo>
                  <a:pt x="3892" y="1821"/>
                </a:lnTo>
                <a:lnTo>
                  <a:pt x="3975" y="1842"/>
                </a:lnTo>
                <a:lnTo>
                  <a:pt x="4017" y="1800"/>
                </a:lnTo>
                <a:lnTo>
                  <a:pt x="3975" y="1779"/>
                </a:lnTo>
                <a:lnTo>
                  <a:pt x="3808" y="1633"/>
                </a:lnTo>
                <a:lnTo>
                  <a:pt x="3787" y="1528"/>
                </a:lnTo>
                <a:lnTo>
                  <a:pt x="3703" y="1486"/>
                </a:lnTo>
                <a:lnTo>
                  <a:pt x="3599" y="1319"/>
                </a:lnTo>
                <a:lnTo>
                  <a:pt x="3578" y="1214"/>
                </a:lnTo>
                <a:lnTo>
                  <a:pt x="3662" y="1152"/>
                </a:lnTo>
                <a:lnTo>
                  <a:pt x="3703" y="1005"/>
                </a:lnTo>
                <a:lnTo>
                  <a:pt x="3641" y="942"/>
                </a:lnTo>
                <a:lnTo>
                  <a:pt x="3662" y="880"/>
                </a:lnTo>
                <a:lnTo>
                  <a:pt x="3683" y="838"/>
                </a:lnTo>
                <a:lnTo>
                  <a:pt x="3683" y="754"/>
                </a:lnTo>
                <a:lnTo>
                  <a:pt x="3599" y="587"/>
                </a:lnTo>
                <a:lnTo>
                  <a:pt x="3578" y="482"/>
                </a:lnTo>
                <a:lnTo>
                  <a:pt x="3536" y="440"/>
                </a:lnTo>
                <a:lnTo>
                  <a:pt x="3494" y="252"/>
                </a:lnTo>
                <a:lnTo>
                  <a:pt x="3369" y="147"/>
                </a:lnTo>
                <a:lnTo>
                  <a:pt x="3076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0" name="Google Shape;820;p38"/>
          <p:cNvSpPr/>
          <p:nvPr/>
        </p:nvSpPr>
        <p:spPr>
          <a:xfrm>
            <a:off x="4291130" y="3323900"/>
            <a:ext cx="189326" cy="204925"/>
          </a:xfrm>
          <a:custGeom>
            <a:avLst/>
            <a:gdLst/>
            <a:ahLst/>
            <a:cxnLst/>
            <a:rect l="l" t="t" r="r" b="b"/>
            <a:pathLst>
              <a:path w="3307" h="3579" extrusionOk="0">
                <a:moveTo>
                  <a:pt x="1675" y="1"/>
                </a:moveTo>
                <a:lnTo>
                  <a:pt x="1633" y="64"/>
                </a:lnTo>
                <a:lnTo>
                  <a:pt x="1570" y="22"/>
                </a:lnTo>
                <a:lnTo>
                  <a:pt x="1528" y="64"/>
                </a:lnTo>
                <a:lnTo>
                  <a:pt x="1487" y="84"/>
                </a:lnTo>
                <a:lnTo>
                  <a:pt x="1487" y="754"/>
                </a:lnTo>
                <a:lnTo>
                  <a:pt x="712" y="754"/>
                </a:lnTo>
                <a:lnTo>
                  <a:pt x="691" y="733"/>
                </a:lnTo>
                <a:lnTo>
                  <a:pt x="608" y="754"/>
                </a:lnTo>
                <a:lnTo>
                  <a:pt x="524" y="817"/>
                </a:lnTo>
                <a:lnTo>
                  <a:pt x="482" y="796"/>
                </a:lnTo>
                <a:lnTo>
                  <a:pt x="482" y="921"/>
                </a:lnTo>
                <a:lnTo>
                  <a:pt x="336" y="942"/>
                </a:lnTo>
                <a:lnTo>
                  <a:pt x="440" y="1131"/>
                </a:lnTo>
                <a:lnTo>
                  <a:pt x="629" y="1172"/>
                </a:lnTo>
                <a:lnTo>
                  <a:pt x="378" y="1235"/>
                </a:lnTo>
                <a:lnTo>
                  <a:pt x="315" y="1152"/>
                </a:lnTo>
                <a:lnTo>
                  <a:pt x="294" y="1340"/>
                </a:lnTo>
                <a:lnTo>
                  <a:pt x="273" y="1654"/>
                </a:lnTo>
                <a:lnTo>
                  <a:pt x="168" y="1737"/>
                </a:lnTo>
                <a:lnTo>
                  <a:pt x="22" y="1675"/>
                </a:lnTo>
                <a:lnTo>
                  <a:pt x="1" y="1758"/>
                </a:lnTo>
                <a:lnTo>
                  <a:pt x="126" y="1988"/>
                </a:lnTo>
                <a:lnTo>
                  <a:pt x="210" y="2051"/>
                </a:lnTo>
                <a:lnTo>
                  <a:pt x="210" y="2156"/>
                </a:lnTo>
                <a:lnTo>
                  <a:pt x="315" y="2281"/>
                </a:lnTo>
                <a:lnTo>
                  <a:pt x="315" y="2470"/>
                </a:lnTo>
                <a:lnTo>
                  <a:pt x="398" y="2533"/>
                </a:lnTo>
                <a:lnTo>
                  <a:pt x="440" y="2679"/>
                </a:lnTo>
                <a:lnTo>
                  <a:pt x="608" y="2805"/>
                </a:lnTo>
                <a:lnTo>
                  <a:pt x="545" y="2825"/>
                </a:lnTo>
                <a:lnTo>
                  <a:pt x="712" y="2993"/>
                </a:lnTo>
                <a:lnTo>
                  <a:pt x="963" y="3202"/>
                </a:lnTo>
                <a:lnTo>
                  <a:pt x="1026" y="3328"/>
                </a:lnTo>
                <a:lnTo>
                  <a:pt x="1235" y="3432"/>
                </a:lnTo>
                <a:lnTo>
                  <a:pt x="1256" y="3537"/>
                </a:lnTo>
                <a:lnTo>
                  <a:pt x="1361" y="3558"/>
                </a:lnTo>
                <a:lnTo>
                  <a:pt x="1382" y="3579"/>
                </a:lnTo>
                <a:lnTo>
                  <a:pt x="1466" y="3474"/>
                </a:lnTo>
                <a:lnTo>
                  <a:pt x="1466" y="3411"/>
                </a:lnTo>
                <a:lnTo>
                  <a:pt x="1528" y="3369"/>
                </a:lnTo>
                <a:lnTo>
                  <a:pt x="1633" y="3369"/>
                </a:lnTo>
                <a:lnTo>
                  <a:pt x="1675" y="3307"/>
                </a:lnTo>
                <a:lnTo>
                  <a:pt x="1696" y="3307"/>
                </a:lnTo>
                <a:lnTo>
                  <a:pt x="1884" y="3432"/>
                </a:lnTo>
                <a:lnTo>
                  <a:pt x="1884" y="3328"/>
                </a:lnTo>
                <a:lnTo>
                  <a:pt x="1863" y="3035"/>
                </a:lnTo>
                <a:lnTo>
                  <a:pt x="1779" y="2951"/>
                </a:lnTo>
                <a:lnTo>
                  <a:pt x="1696" y="2930"/>
                </a:lnTo>
                <a:lnTo>
                  <a:pt x="1633" y="2951"/>
                </a:lnTo>
                <a:lnTo>
                  <a:pt x="1549" y="2993"/>
                </a:lnTo>
                <a:lnTo>
                  <a:pt x="1549" y="2846"/>
                </a:lnTo>
                <a:lnTo>
                  <a:pt x="1528" y="2784"/>
                </a:lnTo>
                <a:lnTo>
                  <a:pt x="1570" y="2721"/>
                </a:lnTo>
                <a:lnTo>
                  <a:pt x="1675" y="2721"/>
                </a:lnTo>
                <a:lnTo>
                  <a:pt x="1800" y="2784"/>
                </a:lnTo>
                <a:lnTo>
                  <a:pt x="1863" y="2721"/>
                </a:lnTo>
                <a:lnTo>
                  <a:pt x="1884" y="2679"/>
                </a:lnTo>
                <a:lnTo>
                  <a:pt x="1968" y="2679"/>
                </a:lnTo>
                <a:lnTo>
                  <a:pt x="2177" y="2637"/>
                </a:lnTo>
                <a:lnTo>
                  <a:pt x="2198" y="2574"/>
                </a:lnTo>
                <a:lnTo>
                  <a:pt x="2177" y="2407"/>
                </a:lnTo>
                <a:lnTo>
                  <a:pt x="2219" y="2365"/>
                </a:lnTo>
                <a:lnTo>
                  <a:pt x="2365" y="2365"/>
                </a:lnTo>
                <a:lnTo>
                  <a:pt x="2428" y="2595"/>
                </a:lnTo>
                <a:lnTo>
                  <a:pt x="2512" y="2700"/>
                </a:lnTo>
                <a:lnTo>
                  <a:pt x="2637" y="2637"/>
                </a:lnTo>
                <a:lnTo>
                  <a:pt x="2721" y="2679"/>
                </a:lnTo>
                <a:lnTo>
                  <a:pt x="2805" y="2616"/>
                </a:lnTo>
                <a:lnTo>
                  <a:pt x="2909" y="2616"/>
                </a:lnTo>
                <a:lnTo>
                  <a:pt x="3035" y="2679"/>
                </a:lnTo>
                <a:lnTo>
                  <a:pt x="3056" y="2742"/>
                </a:lnTo>
                <a:lnTo>
                  <a:pt x="3119" y="2742"/>
                </a:lnTo>
                <a:lnTo>
                  <a:pt x="3119" y="2637"/>
                </a:lnTo>
                <a:lnTo>
                  <a:pt x="3098" y="2533"/>
                </a:lnTo>
                <a:lnTo>
                  <a:pt x="3244" y="2114"/>
                </a:lnTo>
                <a:lnTo>
                  <a:pt x="3307" y="1884"/>
                </a:lnTo>
                <a:lnTo>
                  <a:pt x="3307" y="1779"/>
                </a:lnTo>
                <a:lnTo>
                  <a:pt x="3244" y="1696"/>
                </a:lnTo>
                <a:lnTo>
                  <a:pt x="3223" y="1654"/>
                </a:lnTo>
                <a:lnTo>
                  <a:pt x="3139" y="1570"/>
                </a:lnTo>
                <a:lnTo>
                  <a:pt x="3119" y="1528"/>
                </a:lnTo>
                <a:lnTo>
                  <a:pt x="3035" y="1486"/>
                </a:lnTo>
                <a:lnTo>
                  <a:pt x="3014" y="1444"/>
                </a:lnTo>
                <a:lnTo>
                  <a:pt x="2993" y="1382"/>
                </a:lnTo>
                <a:lnTo>
                  <a:pt x="2993" y="1340"/>
                </a:lnTo>
                <a:lnTo>
                  <a:pt x="3035" y="1319"/>
                </a:lnTo>
                <a:lnTo>
                  <a:pt x="3056" y="1277"/>
                </a:lnTo>
                <a:lnTo>
                  <a:pt x="3119" y="1277"/>
                </a:lnTo>
                <a:lnTo>
                  <a:pt x="3098" y="1214"/>
                </a:lnTo>
                <a:lnTo>
                  <a:pt x="3056" y="1172"/>
                </a:lnTo>
                <a:lnTo>
                  <a:pt x="3056" y="1110"/>
                </a:lnTo>
                <a:lnTo>
                  <a:pt x="3202" y="1026"/>
                </a:lnTo>
                <a:lnTo>
                  <a:pt x="3307" y="1005"/>
                </a:lnTo>
                <a:lnTo>
                  <a:pt x="3307" y="900"/>
                </a:lnTo>
                <a:lnTo>
                  <a:pt x="3265" y="838"/>
                </a:lnTo>
                <a:lnTo>
                  <a:pt x="3307" y="754"/>
                </a:lnTo>
                <a:lnTo>
                  <a:pt x="3307" y="587"/>
                </a:lnTo>
                <a:lnTo>
                  <a:pt x="3244" y="545"/>
                </a:lnTo>
                <a:lnTo>
                  <a:pt x="3056" y="524"/>
                </a:lnTo>
                <a:lnTo>
                  <a:pt x="2930" y="587"/>
                </a:lnTo>
                <a:lnTo>
                  <a:pt x="2805" y="628"/>
                </a:lnTo>
                <a:lnTo>
                  <a:pt x="2721" y="608"/>
                </a:lnTo>
                <a:lnTo>
                  <a:pt x="2616" y="649"/>
                </a:lnTo>
                <a:lnTo>
                  <a:pt x="2575" y="608"/>
                </a:lnTo>
                <a:lnTo>
                  <a:pt x="2595" y="545"/>
                </a:lnTo>
                <a:lnTo>
                  <a:pt x="2575" y="440"/>
                </a:lnTo>
                <a:lnTo>
                  <a:pt x="2575" y="315"/>
                </a:lnTo>
                <a:lnTo>
                  <a:pt x="2533" y="189"/>
                </a:lnTo>
                <a:lnTo>
                  <a:pt x="2575" y="84"/>
                </a:lnTo>
                <a:lnTo>
                  <a:pt x="2533" y="22"/>
                </a:lnTo>
                <a:lnTo>
                  <a:pt x="2491" y="22"/>
                </a:lnTo>
                <a:lnTo>
                  <a:pt x="2470" y="64"/>
                </a:lnTo>
                <a:lnTo>
                  <a:pt x="2303" y="22"/>
                </a:lnTo>
                <a:lnTo>
                  <a:pt x="2303" y="1"/>
                </a:lnTo>
                <a:lnTo>
                  <a:pt x="2219" y="1"/>
                </a:lnTo>
                <a:lnTo>
                  <a:pt x="2114" y="22"/>
                </a:lnTo>
                <a:lnTo>
                  <a:pt x="2072" y="1"/>
                </a:lnTo>
                <a:lnTo>
                  <a:pt x="1884" y="1"/>
                </a:lnTo>
                <a:lnTo>
                  <a:pt x="1842" y="22"/>
                </a:lnTo>
                <a:lnTo>
                  <a:pt x="1675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1" name="Google Shape;821;p38"/>
          <p:cNvSpPr/>
          <p:nvPr/>
        </p:nvSpPr>
        <p:spPr>
          <a:xfrm>
            <a:off x="4309107" y="3327508"/>
            <a:ext cx="67154" cy="43172"/>
          </a:xfrm>
          <a:custGeom>
            <a:avLst/>
            <a:gdLst/>
            <a:ahLst/>
            <a:cxnLst/>
            <a:rect l="l" t="t" r="r" b="b"/>
            <a:pathLst>
              <a:path w="1173" h="754" extrusionOk="0">
                <a:moveTo>
                  <a:pt x="398" y="1"/>
                </a:moveTo>
                <a:lnTo>
                  <a:pt x="315" y="21"/>
                </a:lnTo>
                <a:lnTo>
                  <a:pt x="294" y="42"/>
                </a:lnTo>
                <a:lnTo>
                  <a:pt x="336" y="147"/>
                </a:lnTo>
                <a:lnTo>
                  <a:pt x="168" y="335"/>
                </a:lnTo>
                <a:lnTo>
                  <a:pt x="1" y="628"/>
                </a:lnTo>
                <a:lnTo>
                  <a:pt x="168" y="691"/>
                </a:lnTo>
                <a:lnTo>
                  <a:pt x="168" y="733"/>
                </a:lnTo>
                <a:lnTo>
                  <a:pt x="210" y="754"/>
                </a:lnTo>
                <a:lnTo>
                  <a:pt x="294" y="691"/>
                </a:lnTo>
                <a:lnTo>
                  <a:pt x="377" y="670"/>
                </a:lnTo>
                <a:lnTo>
                  <a:pt x="398" y="691"/>
                </a:lnTo>
                <a:lnTo>
                  <a:pt x="1173" y="691"/>
                </a:lnTo>
                <a:lnTo>
                  <a:pt x="1173" y="21"/>
                </a:lnTo>
                <a:lnTo>
                  <a:pt x="503" y="21"/>
                </a:lnTo>
                <a:lnTo>
                  <a:pt x="482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2" name="Google Shape;822;p38"/>
          <p:cNvSpPr/>
          <p:nvPr/>
        </p:nvSpPr>
        <p:spPr>
          <a:xfrm>
            <a:off x="4370194" y="3271223"/>
            <a:ext cx="254018" cy="297166"/>
          </a:xfrm>
          <a:custGeom>
            <a:avLst/>
            <a:gdLst/>
            <a:ahLst/>
            <a:cxnLst/>
            <a:rect l="l" t="t" r="r" b="b"/>
            <a:pathLst>
              <a:path w="4437" h="5190" extrusionOk="0">
                <a:moveTo>
                  <a:pt x="3935" y="0"/>
                </a:moveTo>
                <a:lnTo>
                  <a:pt x="3872" y="63"/>
                </a:lnTo>
                <a:lnTo>
                  <a:pt x="3767" y="42"/>
                </a:lnTo>
                <a:lnTo>
                  <a:pt x="3537" y="147"/>
                </a:lnTo>
                <a:lnTo>
                  <a:pt x="3495" y="188"/>
                </a:lnTo>
                <a:lnTo>
                  <a:pt x="3391" y="209"/>
                </a:lnTo>
                <a:lnTo>
                  <a:pt x="3244" y="377"/>
                </a:lnTo>
                <a:lnTo>
                  <a:pt x="2972" y="816"/>
                </a:lnTo>
                <a:lnTo>
                  <a:pt x="2930" y="900"/>
                </a:lnTo>
                <a:lnTo>
                  <a:pt x="2867" y="1004"/>
                </a:lnTo>
                <a:lnTo>
                  <a:pt x="2867" y="1025"/>
                </a:lnTo>
                <a:lnTo>
                  <a:pt x="2909" y="1130"/>
                </a:lnTo>
                <a:lnTo>
                  <a:pt x="2888" y="1193"/>
                </a:lnTo>
                <a:lnTo>
                  <a:pt x="2805" y="1193"/>
                </a:lnTo>
                <a:lnTo>
                  <a:pt x="2805" y="1151"/>
                </a:lnTo>
                <a:lnTo>
                  <a:pt x="2700" y="1151"/>
                </a:lnTo>
                <a:lnTo>
                  <a:pt x="2658" y="1130"/>
                </a:lnTo>
                <a:lnTo>
                  <a:pt x="2554" y="1130"/>
                </a:lnTo>
                <a:lnTo>
                  <a:pt x="2491" y="1151"/>
                </a:lnTo>
                <a:lnTo>
                  <a:pt x="2407" y="1088"/>
                </a:lnTo>
                <a:lnTo>
                  <a:pt x="2365" y="1088"/>
                </a:lnTo>
                <a:lnTo>
                  <a:pt x="2344" y="1109"/>
                </a:lnTo>
                <a:lnTo>
                  <a:pt x="2282" y="1130"/>
                </a:lnTo>
                <a:lnTo>
                  <a:pt x="2261" y="1088"/>
                </a:lnTo>
                <a:lnTo>
                  <a:pt x="2177" y="1046"/>
                </a:lnTo>
                <a:lnTo>
                  <a:pt x="2135" y="1088"/>
                </a:lnTo>
                <a:lnTo>
                  <a:pt x="2051" y="1004"/>
                </a:lnTo>
                <a:lnTo>
                  <a:pt x="2030" y="1004"/>
                </a:lnTo>
                <a:lnTo>
                  <a:pt x="1989" y="1025"/>
                </a:lnTo>
                <a:lnTo>
                  <a:pt x="1926" y="1004"/>
                </a:lnTo>
                <a:lnTo>
                  <a:pt x="1194" y="1004"/>
                </a:lnTo>
                <a:lnTo>
                  <a:pt x="1152" y="1109"/>
                </a:lnTo>
                <a:lnTo>
                  <a:pt x="1194" y="1235"/>
                </a:lnTo>
                <a:lnTo>
                  <a:pt x="1194" y="1360"/>
                </a:lnTo>
                <a:lnTo>
                  <a:pt x="1214" y="1465"/>
                </a:lnTo>
                <a:lnTo>
                  <a:pt x="1194" y="1528"/>
                </a:lnTo>
                <a:lnTo>
                  <a:pt x="1235" y="1569"/>
                </a:lnTo>
                <a:lnTo>
                  <a:pt x="1340" y="1528"/>
                </a:lnTo>
                <a:lnTo>
                  <a:pt x="1424" y="1548"/>
                </a:lnTo>
                <a:lnTo>
                  <a:pt x="1549" y="1507"/>
                </a:lnTo>
                <a:lnTo>
                  <a:pt x="1675" y="1444"/>
                </a:lnTo>
                <a:lnTo>
                  <a:pt x="1863" y="1465"/>
                </a:lnTo>
                <a:lnTo>
                  <a:pt x="1926" y="1507"/>
                </a:lnTo>
                <a:lnTo>
                  <a:pt x="1926" y="1674"/>
                </a:lnTo>
                <a:lnTo>
                  <a:pt x="1884" y="1758"/>
                </a:lnTo>
                <a:lnTo>
                  <a:pt x="1926" y="1820"/>
                </a:lnTo>
                <a:lnTo>
                  <a:pt x="1926" y="1925"/>
                </a:lnTo>
                <a:lnTo>
                  <a:pt x="1821" y="1946"/>
                </a:lnTo>
                <a:lnTo>
                  <a:pt x="1675" y="2030"/>
                </a:lnTo>
                <a:lnTo>
                  <a:pt x="1675" y="2092"/>
                </a:lnTo>
                <a:lnTo>
                  <a:pt x="1717" y="2134"/>
                </a:lnTo>
                <a:lnTo>
                  <a:pt x="1738" y="2197"/>
                </a:lnTo>
                <a:lnTo>
                  <a:pt x="1675" y="2197"/>
                </a:lnTo>
                <a:lnTo>
                  <a:pt x="1654" y="2239"/>
                </a:lnTo>
                <a:lnTo>
                  <a:pt x="1612" y="2260"/>
                </a:lnTo>
                <a:lnTo>
                  <a:pt x="1612" y="2302"/>
                </a:lnTo>
                <a:lnTo>
                  <a:pt x="1633" y="2364"/>
                </a:lnTo>
                <a:lnTo>
                  <a:pt x="1654" y="2406"/>
                </a:lnTo>
                <a:lnTo>
                  <a:pt x="1738" y="2448"/>
                </a:lnTo>
                <a:lnTo>
                  <a:pt x="1758" y="2490"/>
                </a:lnTo>
                <a:lnTo>
                  <a:pt x="1842" y="2574"/>
                </a:lnTo>
                <a:lnTo>
                  <a:pt x="1863" y="2616"/>
                </a:lnTo>
                <a:lnTo>
                  <a:pt x="1926" y="2699"/>
                </a:lnTo>
                <a:lnTo>
                  <a:pt x="1926" y="2804"/>
                </a:lnTo>
                <a:lnTo>
                  <a:pt x="1863" y="3034"/>
                </a:lnTo>
                <a:lnTo>
                  <a:pt x="1717" y="3453"/>
                </a:lnTo>
                <a:lnTo>
                  <a:pt x="1738" y="3557"/>
                </a:lnTo>
                <a:lnTo>
                  <a:pt x="1738" y="3662"/>
                </a:lnTo>
                <a:lnTo>
                  <a:pt x="1675" y="3662"/>
                </a:lnTo>
                <a:lnTo>
                  <a:pt x="1654" y="3599"/>
                </a:lnTo>
                <a:lnTo>
                  <a:pt x="1528" y="3536"/>
                </a:lnTo>
                <a:lnTo>
                  <a:pt x="1424" y="3536"/>
                </a:lnTo>
                <a:lnTo>
                  <a:pt x="1340" y="3599"/>
                </a:lnTo>
                <a:lnTo>
                  <a:pt x="1256" y="3557"/>
                </a:lnTo>
                <a:lnTo>
                  <a:pt x="1131" y="3620"/>
                </a:lnTo>
                <a:lnTo>
                  <a:pt x="1047" y="3515"/>
                </a:lnTo>
                <a:lnTo>
                  <a:pt x="984" y="3285"/>
                </a:lnTo>
                <a:lnTo>
                  <a:pt x="838" y="3285"/>
                </a:lnTo>
                <a:lnTo>
                  <a:pt x="796" y="3327"/>
                </a:lnTo>
                <a:lnTo>
                  <a:pt x="817" y="3494"/>
                </a:lnTo>
                <a:lnTo>
                  <a:pt x="796" y="3557"/>
                </a:lnTo>
                <a:lnTo>
                  <a:pt x="587" y="3599"/>
                </a:lnTo>
                <a:lnTo>
                  <a:pt x="503" y="3599"/>
                </a:lnTo>
                <a:lnTo>
                  <a:pt x="482" y="3641"/>
                </a:lnTo>
                <a:lnTo>
                  <a:pt x="419" y="3704"/>
                </a:lnTo>
                <a:lnTo>
                  <a:pt x="294" y="3641"/>
                </a:lnTo>
                <a:lnTo>
                  <a:pt x="189" y="3641"/>
                </a:lnTo>
                <a:lnTo>
                  <a:pt x="147" y="3704"/>
                </a:lnTo>
                <a:lnTo>
                  <a:pt x="168" y="3766"/>
                </a:lnTo>
                <a:lnTo>
                  <a:pt x="168" y="3913"/>
                </a:lnTo>
                <a:lnTo>
                  <a:pt x="252" y="3871"/>
                </a:lnTo>
                <a:lnTo>
                  <a:pt x="315" y="3850"/>
                </a:lnTo>
                <a:lnTo>
                  <a:pt x="398" y="3871"/>
                </a:lnTo>
                <a:lnTo>
                  <a:pt x="482" y="3955"/>
                </a:lnTo>
                <a:lnTo>
                  <a:pt x="503" y="4248"/>
                </a:lnTo>
                <a:lnTo>
                  <a:pt x="503" y="4352"/>
                </a:lnTo>
                <a:lnTo>
                  <a:pt x="315" y="4227"/>
                </a:lnTo>
                <a:lnTo>
                  <a:pt x="294" y="4227"/>
                </a:lnTo>
                <a:lnTo>
                  <a:pt x="252" y="4289"/>
                </a:lnTo>
                <a:lnTo>
                  <a:pt x="147" y="4289"/>
                </a:lnTo>
                <a:lnTo>
                  <a:pt x="85" y="4331"/>
                </a:lnTo>
                <a:lnTo>
                  <a:pt x="85" y="4394"/>
                </a:lnTo>
                <a:lnTo>
                  <a:pt x="1" y="4499"/>
                </a:lnTo>
                <a:lnTo>
                  <a:pt x="106" y="4603"/>
                </a:lnTo>
                <a:lnTo>
                  <a:pt x="168" y="4687"/>
                </a:lnTo>
                <a:lnTo>
                  <a:pt x="315" y="4792"/>
                </a:lnTo>
                <a:lnTo>
                  <a:pt x="315" y="4896"/>
                </a:lnTo>
                <a:lnTo>
                  <a:pt x="419" y="5001"/>
                </a:lnTo>
                <a:lnTo>
                  <a:pt x="419" y="5126"/>
                </a:lnTo>
                <a:lnTo>
                  <a:pt x="482" y="5189"/>
                </a:lnTo>
                <a:lnTo>
                  <a:pt x="524" y="5168"/>
                </a:lnTo>
                <a:lnTo>
                  <a:pt x="608" y="5022"/>
                </a:lnTo>
                <a:lnTo>
                  <a:pt x="629" y="5022"/>
                </a:lnTo>
                <a:lnTo>
                  <a:pt x="712" y="4980"/>
                </a:lnTo>
                <a:lnTo>
                  <a:pt x="775" y="4875"/>
                </a:lnTo>
                <a:lnTo>
                  <a:pt x="838" y="4854"/>
                </a:lnTo>
                <a:lnTo>
                  <a:pt x="942" y="4771"/>
                </a:lnTo>
                <a:lnTo>
                  <a:pt x="1005" y="4771"/>
                </a:lnTo>
                <a:lnTo>
                  <a:pt x="1047" y="4813"/>
                </a:lnTo>
                <a:lnTo>
                  <a:pt x="1110" y="4896"/>
                </a:lnTo>
                <a:lnTo>
                  <a:pt x="1110" y="5001"/>
                </a:lnTo>
                <a:lnTo>
                  <a:pt x="1131" y="4980"/>
                </a:lnTo>
                <a:lnTo>
                  <a:pt x="1194" y="5001"/>
                </a:lnTo>
                <a:lnTo>
                  <a:pt x="1298" y="4959"/>
                </a:lnTo>
                <a:lnTo>
                  <a:pt x="1319" y="5001"/>
                </a:lnTo>
                <a:lnTo>
                  <a:pt x="1319" y="5064"/>
                </a:lnTo>
                <a:lnTo>
                  <a:pt x="1424" y="5064"/>
                </a:lnTo>
                <a:lnTo>
                  <a:pt x="1507" y="4980"/>
                </a:lnTo>
                <a:lnTo>
                  <a:pt x="1507" y="4875"/>
                </a:lnTo>
                <a:lnTo>
                  <a:pt x="1570" y="4854"/>
                </a:lnTo>
                <a:lnTo>
                  <a:pt x="1654" y="4875"/>
                </a:lnTo>
                <a:lnTo>
                  <a:pt x="1758" y="4771"/>
                </a:lnTo>
                <a:lnTo>
                  <a:pt x="1947" y="4708"/>
                </a:lnTo>
                <a:lnTo>
                  <a:pt x="1947" y="4771"/>
                </a:lnTo>
                <a:lnTo>
                  <a:pt x="1863" y="4896"/>
                </a:lnTo>
                <a:lnTo>
                  <a:pt x="1884" y="4917"/>
                </a:lnTo>
                <a:lnTo>
                  <a:pt x="1947" y="5022"/>
                </a:lnTo>
                <a:lnTo>
                  <a:pt x="2072" y="5105"/>
                </a:lnTo>
                <a:lnTo>
                  <a:pt x="2198" y="5022"/>
                </a:lnTo>
                <a:lnTo>
                  <a:pt x="2282" y="4917"/>
                </a:lnTo>
                <a:lnTo>
                  <a:pt x="2512" y="4687"/>
                </a:lnTo>
                <a:lnTo>
                  <a:pt x="2574" y="4603"/>
                </a:lnTo>
                <a:lnTo>
                  <a:pt x="2658" y="4541"/>
                </a:lnTo>
                <a:lnTo>
                  <a:pt x="2763" y="4499"/>
                </a:lnTo>
                <a:lnTo>
                  <a:pt x="2867" y="4352"/>
                </a:lnTo>
                <a:lnTo>
                  <a:pt x="2867" y="4248"/>
                </a:lnTo>
                <a:lnTo>
                  <a:pt x="2888" y="4080"/>
                </a:lnTo>
                <a:lnTo>
                  <a:pt x="2909" y="3766"/>
                </a:lnTo>
                <a:lnTo>
                  <a:pt x="2888" y="3745"/>
                </a:lnTo>
                <a:lnTo>
                  <a:pt x="2867" y="3557"/>
                </a:lnTo>
                <a:lnTo>
                  <a:pt x="2909" y="3453"/>
                </a:lnTo>
                <a:lnTo>
                  <a:pt x="3098" y="3285"/>
                </a:lnTo>
                <a:lnTo>
                  <a:pt x="3098" y="3139"/>
                </a:lnTo>
                <a:lnTo>
                  <a:pt x="3202" y="3013"/>
                </a:lnTo>
                <a:lnTo>
                  <a:pt x="3328" y="2908"/>
                </a:lnTo>
                <a:lnTo>
                  <a:pt x="3411" y="2929"/>
                </a:lnTo>
                <a:lnTo>
                  <a:pt x="3516" y="2867"/>
                </a:lnTo>
                <a:lnTo>
                  <a:pt x="3621" y="2825"/>
                </a:lnTo>
                <a:lnTo>
                  <a:pt x="3809" y="2511"/>
                </a:lnTo>
                <a:lnTo>
                  <a:pt x="3809" y="2344"/>
                </a:lnTo>
                <a:lnTo>
                  <a:pt x="3851" y="2155"/>
                </a:lnTo>
                <a:lnTo>
                  <a:pt x="3935" y="2092"/>
                </a:lnTo>
                <a:lnTo>
                  <a:pt x="3955" y="1946"/>
                </a:lnTo>
                <a:lnTo>
                  <a:pt x="3935" y="1925"/>
                </a:lnTo>
                <a:lnTo>
                  <a:pt x="3955" y="1737"/>
                </a:lnTo>
                <a:lnTo>
                  <a:pt x="3955" y="1653"/>
                </a:lnTo>
                <a:lnTo>
                  <a:pt x="3955" y="1507"/>
                </a:lnTo>
                <a:lnTo>
                  <a:pt x="4060" y="1402"/>
                </a:lnTo>
                <a:lnTo>
                  <a:pt x="4060" y="1256"/>
                </a:lnTo>
                <a:lnTo>
                  <a:pt x="4081" y="1130"/>
                </a:lnTo>
                <a:lnTo>
                  <a:pt x="4039" y="921"/>
                </a:lnTo>
                <a:lnTo>
                  <a:pt x="4290" y="607"/>
                </a:lnTo>
                <a:lnTo>
                  <a:pt x="4332" y="502"/>
                </a:lnTo>
                <a:lnTo>
                  <a:pt x="4437" y="460"/>
                </a:lnTo>
                <a:lnTo>
                  <a:pt x="4437" y="209"/>
                </a:lnTo>
                <a:lnTo>
                  <a:pt x="4374" y="105"/>
                </a:lnTo>
                <a:lnTo>
                  <a:pt x="4374" y="63"/>
                </a:lnTo>
                <a:lnTo>
                  <a:pt x="4290" y="84"/>
                </a:lnTo>
                <a:lnTo>
                  <a:pt x="4248" y="105"/>
                </a:lnTo>
                <a:lnTo>
                  <a:pt x="4144" y="63"/>
                </a:lnTo>
                <a:lnTo>
                  <a:pt x="4123" y="0"/>
                </a:lnTo>
                <a:close/>
              </a:path>
            </a:pathLst>
          </a:cu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3" name="Google Shape;823;p38"/>
          <p:cNvSpPr/>
          <p:nvPr/>
        </p:nvSpPr>
        <p:spPr>
          <a:xfrm>
            <a:off x="4397789" y="3544343"/>
            <a:ext cx="35953" cy="49184"/>
          </a:xfrm>
          <a:custGeom>
            <a:avLst/>
            <a:gdLst/>
            <a:ahLst/>
            <a:cxnLst/>
            <a:rect l="l" t="t" r="r" b="b"/>
            <a:pathLst>
              <a:path w="628" h="859" extrusionOk="0">
                <a:moveTo>
                  <a:pt x="460" y="1"/>
                </a:moveTo>
                <a:lnTo>
                  <a:pt x="356" y="84"/>
                </a:lnTo>
                <a:lnTo>
                  <a:pt x="293" y="105"/>
                </a:lnTo>
                <a:lnTo>
                  <a:pt x="230" y="210"/>
                </a:lnTo>
                <a:lnTo>
                  <a:pt x="147" y="252"/>
                </a:lnTo>
                <a:lnTo>
                  <a:pt x="126" y="252"/>
                </a:lnTo>
                <a:lnTo>
                  <a:pt x="42" y="398"/>
                </a:lnTo>
                <a:lnTo>
                  <a:pt x="0" y="419"/>
                </a:lnTo>
                <a:lnTo>
                  <a:pt x="84" y="503"/>
                </a:lnTo>
                <a:lnTo>
                  <a:pt x="105" y="670"/>
                </a:lnTo>
                <a:lnTo>
                  <a:pt x="42" y="775"/>
                </a:lnTo>
                <a:lnTo>
                  <a:pt x="84" y="859"/>
                </a:lnTo>
                <a:lnTo>
                  <a:pt x="188" y="775"/>
                </a:lnTo>
                <a:lnTo>
                  <a:pt x="293" y="775"/>
                </a:lnTo>
                <a:lnTo>
                  <a:pt x="356" y="712"/>
                </a:lnTo>
                <a:lnTo>
                  <a:pt x="335" y="503"/>
                </a:lnTo>
                <a:lnTo>
                  <a:pt x="398" y="440"/>
                </a:lnTo>
                <a:lnTo>
                  <a:pt x="523" y="335"/>
                </a:lnTo>
                <a:lnTo>
                  <a:pt x="628" y="231"/>
                </a:lnTo>
                <a:lnTo>
                  <a:pt x="628" y="126"/>
                </a:lnTo>
                <a:lnTo>
                  <a:pt x="565" y="43"/>
                </a:lnTo>
                <a:lnTo>
                  <a:pt x="523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4" name="Google Shape;824;p38"/>
          <p:cNvSpPr/>
          <p:nvPr/>
        </p:nvSpPr>
        <p:spPr>
          <a:xfrm>
            <a:off x="4972762" y="3429369"/>
            <a:ext cx="370179" cy="377384"/>
          </a:xfrm>
          <a:custGeom>
            <a:avLst/>
            <a:gdLst/>
            <a:ahLst/>
            <a:cxnLst/>
            <a:rect l="l" t="t" r="r" b="b"/>
            <a:pathLst>
              <a:path w="6466" h="6591" extrusionOk="0">
                <a:moveTo>
                  <a:pt x="2553" y="0"/>
                </a:moveTo>
                <a:lnTo>
                  <a:pt x="1779" y="42"/>
                </a:lnTo>
                <a:lnTo>
                  <a:pt x="858" y="42"/>
                </a:lnTo>
                <a:lnTo>
                  <a:pt x="816" y="105"/>
                </a:lnTo>
                <a:lnTo>
                  <a:pt x="754" y="105"/>
                </a:lnTo>
                <a:lnTo>
                  <a:pt x="712" y="146"/>
                </a:lnTo>
                <a:lnTo>
                  <a:pt x="775" y="230"/>
                </a:lnTo>
                <a:lnTo>
                  <a:pt x="858" y="314"/>
                </a:lnTo>
                <a:lnTo>
                  <a:pt x="858" y="356"/>
                </a:lnTo>
                <a:lnTo>
                  <a:pt x="921" y="439"/>
                </a:lnTo>
                <a:lnTo>
                  <a:pt x="963" y="628"/>
                </a:lnTo>
                <a:lnTo>
                  <a:pt x="984" y="732"/>
                </a:lnTo>
                <a:lnTo>
                  <a:pt x="942" y="795"/>
                </a:lnTo>
                <a:lnTo>
                  <a:pt x="942" y="879"/>
                </a:lnTo>
                <a:lnTo>
                  <a:pt x="879" y="942"/>
                </a:lnTo>
                <a:lnTo>
                  <a:pt x="816" y="963"/>
                </a:lnTo>
                <a:lnTo>
                  <a:pt x="754" y="963"/>
                </a:lnTo>
                <a:lnTo>
                  <a:pt x="733" y="942"/>
                </a:lnTo>
                <a:lnTo>
                  <a:pt x="733" y="983"/>
                </a:lnTo>
                <a:lnTo>
                  <a:pt x="754" y="1046"/>
                </a:lnTo>
                <a:lnTo>
                  <a:pt x="754" y="1109"/>
                </a:lnTo>
                <a:lnTo>
                  <a:pt x="858" y="1151"/>
                </a:lnTo>
                <a:lnTo>
                  <a:pt x="858" y="1214"/>
                </a:lnTo>
                <a:lnTo>
                  <a:pt x="942" y="1214"/>
                </a:lnTo>
                <a:lnTo>
                  <a:pt x="963" y="1402"/>
                </a:lnTo>
                <a:lnTo>
                  <a:pt x="963" y="1486"/>
                </a:lnTo>
                <a:lnTo>
                  <a:pt x="858" y="1590"/>
                </a:lnTo>
                <a:lnTo>
                  <a:pt x="775" y="1674"/>
                </a:lnTo>
                <a:lnTo>
                  <a:pt x="733" y="1716"/>
                </a:lnTo>
                <a:lnTo>
                  <a:pt x="565" y="1883"/>
                </a:lnTo>
                <a:lnTo>
                  <a:pt x="461" y="2030"/>
                </a:lnTo>
                <a:lnTo>
                  <a:pt x="293" y="2092"/>
                </a:lnTo>
                <a:lnTo>
                  <a:pt x="0" y="2092"/>
                </a:lnTo>
                <a:lnTo>
                  <a:pt x="84" y="2553"/>
                </a:lnTo>
                <a:lnTo>
                  <a:pt x="210" y="3243"/>
                </a:lnTo>
                <a:lnTo>
                  <a:pt x="628" y="3808"/>
                </a:lnTo>
                <a:lnTo>
                  <a:pt x="754" y="4248"/>
                </a:lnTo>
                <a:lnTo>
                  <a:pt x="942" y="4352"/>
                </a:lnTo>
                <a:lnTo>
                  <a:pt x="1026" y="4352"/>
                </a:lnTo>
                <a:lnTo>
                  <a:pt x="1130" y="4394"/>
                </a:lnTo>
                <a:lnTo>
                  <a:pt x="1172" y="4394"/>
                </a:lnTo>
                <a:lnTo>
                  <a:pt x="1256" y="4436"/>
                </a:lnTo>
                <a:lnTo>
                  <a:pt x="1256" y="4499"/>
                </a:lnTo>
                <a:lnTo>
                  <a:pt x="1340" y="4561"/>
                </a:lnTo>
                <a:lnTo>
                  <a:pt x="1444" y="4561"/>
                </a:lnTo>
                <a:lnTo>
                  <a:pt x="1695" y="4645"/>
                </a:lnTo>
                <a:lnTo>
                  <a:pt x="1779" y="4645"/>
                </a:lnTo>
                <a:lnTo>
                  <a:pt x="1821" y="4708"/>
                </a:lnTo>
                <a:lnTo>
                  <a:pt x="1884" y="4729"/>
                </a:lnTo>
                <a:lnTo>
                  <a:pt x="1925" y="4812"/>
                </a:lnTo>
                <a:lnTo>
                  <a:pt x="2030" y="4917"/>
                </a:lnTo>
                <a:lnTo>
                  <a:pt x="2093" y="4917"/>
                </a:lnTo>
                <a:lnTo>
                  <a:pt x="2093" y="4938"/>
                </a:lnTo>
                <a:lnTo>
                  <a:pt x="2114" y="4917"/>
                </a:lnTo>
                <a:lnTo>
                  <a:pt x="2177" y="4917"/>
                </a:lnTo>
                <a:lnTo>
                  <a:pt x="2197" y="4980"/>
                </a:lnTo>
                <a:lnTo>
                  <a:pt x="2281" y="4980"/>
                </a:lnTo>
                <a:lnTo>
                  <a:pt x="2302" y="5022"/>
                </a:lnTo>
                <a:lnTo>
                  <a:pt x="2323" y="4980"/>
                </a:lnTo>
                <a:lnTo>
                  <a:pt x="2407" y="5022"/>
                </a:lnTo>
                <a:lnTo>
                  <a:pt x="2428" y="5043"/>
                </a:lnTo>
                <a:lnTo>
                  <a:pt x="2490" y="5043"/>
                </a:lnTo>
                <a:lnTo>
                  <a:pt x="2511" y="5084"/>
                </a:lnTo>
                <a:lnTo>
                  <a:pt x="2553" y="5126"/>
                </a:lnTo>
                <a:lnTo>
                  <a:pt x="2637" y="5189"/>
                </a:lnTo>
                <a:lnTo>
                  <a:pt x="2825" y="5398"/>
                </a:lnTo>
                <a:lnTo>
                  <a:pt x="2846" y="5608"/>
                </a:lnTo>
                <a:lnTo>
                  <a:pt x="2846" y="6591"/>
                </a:lnTo>
                <a:lnTo>
                  <a:pt x="2951" y="6193"/>
                </a:lnTo>
                <a:lnTo>
                  <a:pt x="3495" y="6173"/>
                </a:lnTo>
                <a:lnTo>
                  <a:pt x="3599" y="6131"/>
                </a:lnTo>
                <a:lnTo>
                  <a:pt x="3641" y="6110"/>
                </a:lnTo>
                <a:lnTo>
                  <a:pt x="3704" y="6089"/>
                </a:lnTo>
                <a:lnTo>
                  <a:pt x="3704" y="6131"/>
                </a:lnTo>
                <a:lnTo>
                  <a:pt x="3788" y="6173"/>
                </a:lnTo>
                <a:lnTo>
                  <a:pt x="3871" y="6214"/>
                </a:lnTo>
                <a:lnTo>
                  <a:pt x="3955" y="6214"/>
                </a:lnTo>
                <a:lnTo>
                  <a:pt x="3997" y="6298"/>
                </a:lnTo>
                <a:lnTo>
                  <a:pt x="3976" y="6319"/>
                </a:lnTo>
                <a:lnTo>
                  <a:pt x="4164" y="6298"/>
                </a:lnTo>
                <a:lnTo>
                  <a:pt x="4269" y="6193"/>
                </a:lnTo>
                <a:lnTo>
                  <a:pt x="4332" y="6193"/>
                </a:lnTo>
                <a:lnTo>
                  <a:pt x="4394" y="6131"/>
                </a:lnTo>
                <a:lnTo>
                  <a:pt x="4436" y="6173"/>
                </a:lnTo>
                <a:lnTo>
                  <a:pt x="4436" y="6214"/>
                </a:lnTo>
                <a:lnTo>
                  <a:pt x="4520" y="6214"/>
                </a:lnTo>
                <a:lnTo>
                  <a:pt x="4604" y="6277"/>
                </a:lnTo>
                <a:lnTo>
                  <a:pt x="4729" y="6214"/>
                </a:lnTo>
                <a:lnTo>
                  <a:pt x="4897" y="6193"/>
                </a:lnTo>
                <a:lnTo>
                  <a:pt x="4918" y="6110"/>
                </a:lnTo>
                <a:lnTo>
                  <a:pt x="4897" y="6068"/>
                </a:lnTo>
                <a:lnTo>
                  <a:pt x="4938" y="6005"/>
                </a:lnTo>
                <a:lnTo>
                  <a:pt x="5043" y="6026"/>
                </a:lnTo>
                <a:lnTo>
                  <a:pt x="5127" y="6026"/>
                </a:lnTo>
                <a:lnTo>
                  <a:pt x="5210" y="6089"/>
                </a:lnTo>
                <a:lnTo>
                  <a:pt x="5315" y="6068"/>
                </a:lnTo>
                <a:lnTo>
                  <a:pt x="5357" y="6026"/>
                </a:lnTo>
                <a:lnTo>
                  <a:pt x="5566" y="5963"/>
                </a:lnTo>
                <a:lnTo>
                  <a:pt x="5650" y="5984"/>
                </a:lnTo>
                <a:lnTo>
                  <a:pt x="5754" y="5963"/>
                </a:lnTo>
                <a:lnTo>
                  <a:pt x="5775" y="5900"/>
                </a:lnTo>
                <a:lnTo>
                  <a:pt x="5901" y="5900"/>
                </a:lnTo>
                <a:lnTo>
                  <a:pt x="5985" y="5817"/>
                </a:lnTo>
                <a:lnTo>
                  <a:pt x="6110" y="5796"/>
                </a:lnTo>
                <a:lnTo>
                  <a:pt x="6194" y="5712"/>
                </a:lnTo>
                <a:lnTo>
                  <a:pt x="6278" y="5649"/>
                </a:lnTo>
                <a:lnTo>
                  <a:pt x="6382" y="5670"/>
                </a:lnTo>
                <a:lnTo>
                  <a:pt x="6424" y="5608"/>
                </a:lnTo>
                <a:lnTo>
                  <a:pt x="6466" y="5587"/>
                </a:lnTo>
                <a:lnTo>
                  <a:pt x="6424" y="5587"/>
                </a:lnTo>
                <a:lnTo>
                  <a:pt x="6424" y="5545"/>
                </a:lnTo>
                <a:lnTo>
                  <a:pt x="6298" y="5440"/>
                </a:lnTo>
                <a:lnTo>
                  <a:pt x="6173" y="5398"/>
                </a:lnTo>
                <a:lnTo>
                  <a:pt x="5964" y="5189"/>
                </a:lnTo>
                <a:lnTo>
                  <a:pt x="5985" y="5126"/>
                </a:lnTo>
                <a:lnTo>
                  <a:pt x="5901" y="4938"/>
                </a:lnTo>
                <a:lnTo>
                  <a:pt x="5859" y="4875"/>
                </a:lnTo>
                <a:lnTo>
                  <a:pt x="5901" y="4771"/>
                </a:lnTo>
                <a:lnTo>
                  <a:pt x="5859" y="4729"/>
                </a:lnTo>
                <a:lnTo>
                  <a:pt x="5838" y="4624"/>
                </a:lnTo>
                <a:lnTo>
                  <a:pt x="5796" y="4540"/>
                </a:lnTo>
                <a:lnTo>
                  <a:pt x="5838" y="4540"/>
                </a:lnTo>
                <a:lnTo>
                  <a:pt x="5775" y="4394"/>
                </a:lnTo>
                <a:lnTo>
                  <a:pt x="5754" y="4248"/>
                </a:lnTo>
                <a:lnTo>
                  <a:pt x="5838" y="4206"/>
                </a:lnTo>
                <a:lnTo>
                  <a:pt x="5838" y="4038"/>
                </a:lnTo>
                <a:lnTo>
                  <a:pt x="5754" y="3976"/>
                </a:lnTo>
                <a:lnTo>
                  <a:pt x="5754" y="3766"/>
                </a:lnTo>
                <a:lnTo>
                  <a:pt x="5775" y="3620"/>
                </a:lnTo>
                <a:lnTo>
                  <a:pt x="5859" y="3578"/>
                </a:lnTo>
                <a:lnTo>
                  <a:pt x="5880" y="3599"/>
                </a:lnTo>
                <a:lnTo>
                  <a:pt x="5943" y="3515"/>
                </a:lnTo>
                <a:lnTo>
                  <a:pt x="5859" y="3306"/>
                </a:lnTo>
                <a:lnTo>
                  <a:pt x="5775" y="3306"/>
                </a:lnTo>
                <a:lnTo>
                  <a:pt x="5650" y="3180"/>
                </a:lnTo>
                <a:lnTo>
                  <a:pt x="5482" y="3055"/>
                </a:lnTo>
                <a:lnTo>
                  <a:pt x="5482" y="2929"/>
                </a:lnTo>
                <a:lnTo>
                  <a:pt x="5566" y="2657"/>
                </a:lnTo>
                <a:lnTo>
                  <a:pt x="5692" y="2302"/>
                </a:lnTo>
                <a:lnTo>
                  <a:pt x="5754" y="2239"/>
                </a:lnTo>
                <a:lnTo>
                  <a:pt x="5734" y="2134"/>
                </a:lnTo>
                <a:lnTo>
                  <a:pt x="5692" y="2113"/>
                </a:lnTo>
                <a:lnTo>
                  <a:pt x="5734" y="2113"/>
                </a:lnTo>
                <a:lnTo>
                  <a:pt x="5022" y="1611"/>
                </a:lnTo>
                <a:lnTo>
                  <a:pt x="4959" y="1527"/>
                </a:lnTo>
                <a:lnTo>
                  <a:pt x="4938" y="1486"/>
                </a:lnTo>
                <a:lnTo>
                  <a:pt x="4959" y="1402"/>
                </a:lnTo>
                <a:lnTo>
                  <a:pt x="4834" y="1214"/>
                </a:lnTo>
                <a:lnTo>
                  <a:pt x="2741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5" name="Google Shape;825;p38"/>
          <p:cNvSpPr/>
          <p:nvPr/>
        </p:nvSpPr>
        <p:spPr>
          <a:xfrm>
            <a:off x="4961998" y="3436526"/>
            <a:ext cx="67097" cy="55196"/>
          </a:xfrm>
          <a:custGeom>
            <a:avLst/>
            <a:gdLst/>
            <a:ahLst/>
            <a:cxnLst/>
            <a:rect l="l" t="t" r="r" b="b"/>
            <a:pathLst>
              <a:path w="1172" h="964" extrusionOk="0">
                <a:moveTo>
                  <a:pt x="795" y="1"/>
                </a:moveTo>
                <a:lnTo>
                  <a:pt x="795" y="84"/>
                </a:lnTo>
                <a:lnTo>
                  <a:pt x="732" y="126"/>
                </a:lnTo>
                <a:lnTo>
                  <a:pt x="649" y="126"/>
                </a:lnTo>
                <a:lnTo>
                  <a:pt x="607" y="84"/>
                </a:lnTo>
                <a:lnTo>
                  <a:pt x="544" y="42"/>
                </a:lnTo>
                <a:lnTo>
                  <a:pt x="440" y="126"/>
                </a:lnTo>
                <a:lnTo>
                  <a:pt x="377" y="147"/>
                </a:lnTo>
                <a:lnTo>
                  <a:pt x="335" y="126"/>
                </a:lnTo>
                <a:lnTo>
                  <a:pt x="209" y="231"/>
                </a:lnTo>
                <a:lnTo>
                  <a:pt x="105" y="356"/>
                </a:lnTo>
                <a:lnTo>
                  <a:pt x="0" y="733"/>
                </a:lnTo>
                <a:lnTo>
                  <a:pt x="0" y="817"/>
                </a:lnTo>
                <a:lnTo>
                  <a:pt x="209" y="817"/>
                </a:lnTo>
                <a:lnTo>
                  <a:pt x="272" y="921"/>
                </a:lnTo>
                <a:lnTo>
                  <a:pt x="335" y="963"/>
                </a:lnTo>
                <a:lnTo>
                  <a:pt x="398" y="921"/>
                </a:lnTo>
                <a:lnTo>
                  <a:pt x="419" y="921"/>
                </a:lnTo>
                <a:lnTo>
                  <a:pt x="481" y="963"/>
                </a:lnTo>
                <a:lnTo>
                  <a:pt x="607" y="921"/>
                </a:lnTo>
                <a:lnTo>
                  <a:pt x="607" y="858"/>
                </a:lnTo>
                <a:lnTo>
                  <a:pt x="691" y="670"/>
                </a:lnTo>
                <a:lnTo>
                  <a:pt x="649" y="566"/>
                </a:lnTo>
                <a:lnTo>
                  <a:pt x="712" y="566"/>
                </a:lnTo>
                <a:lnTo>
                  <a:pt x="753" y="628"/>
                </a:lnTo>
                <a:lnTo>
                  <a:pt x="816" y="628"/>
                </a:lnTo>
                <a:lnTo>
                  <a:pt x="858" y="733"/>
                </a:lnTo>
                <a:lnTo>
                  <a:pt x="921" y="754"/>
                </a:lnTo>
                <a:lnTo>
                  <a:pt x="921" y="817"/>
                </a:lnTo>
                <a:lnTo>
                  <a:pt x="942" y="838"/>
                </a:lnTo>
                <a:lnTo>
                  <a:pt x="1004" y="838"/>
                </a:lnTo>
                <a:lnTo>
                  <a:pt x="1067" y="817"/>
                </a:lnTo>
                <a:lnTo>
                  <a:pt x="1130" y="754"/>
                </a:lnTo>
                <a:lnTo>
                  <a:pt x="1130" y="670"/>
                </a:lnTo>
                <a:lnTo>
                  <a:pt x="1172" y="607"/>
                </a:lnTo>
                <a:lnTo>
                  <a:pt x="1151" y="503"/>
                </a:lnTo>
                <a:lnTo>
                  <a:pt x="1109" y="314"/>
                </a:lnTo>
                <a:lnTo>
                  <a:pt x="1046" y="231"/>
                </a:lnTo>
                <a:lnTo>
                  <a:pt x="1046" y="189"/>
                </a:lnTo>
                <a:lnTo>
                  <a:pt x="963" y="105"/>
                </a:lnTo>
                <a:lnTo>
                  <a:pt x="900" y="21"/>
                </a:lnTo>
                <a:lnTo>
                  <a:pt x="900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6" name="Google Shape;826;p38"/>
          <p:cNvSpPr/>
          <p:nvPr/>
        </p:nvSpPr>
        <p:spPr>
          <a:xfrm>
            <a:off x="4961998" y="3468877"/>
            <a:ext cx="65895" cy="80332"/>
          </a:xfrm>
          <a:custGeom>
            <a:avLst/>
            <a:gdLst/>
            <a:ahLst/>
            <a:cxnLst/>
            <a:rect l="l" t="t" r="r" b="b"/>
            <a:pathLst>
              <a:path w="1151" h="1403" extrusionOk="0">
                <a:moveTo>
                  <a:pt x="649" y="1"/>
                </a:moveTo>
                <a:lnTo>
                  <a:pt x="691" y="105"/>
                </a:lnTo>
                <a:lnTo>
                  <a:pt x="607" y="293"/>
                </a:lnTo>
                <a:lnTo>
                  <a:pt x="607" y="356"/>
                </a:lnTo>
                <a:lnTo>
                  <a:pt x="481" y="398"/>
                </a:lnTo>
                <a:lnTo>
                  <a:pt x="419" y="356"/>
                </a:lnTo>
                <a:lnTo>
                  <a:pt x="398" y="356"/>
                </a:lnTo>
                <a:lnTo>
                  <a:pt x="335" y="398"/>
                </a:lnTo>
                <a:lnTo>
                  <a:pt x="272" y="356"/>
                </a:lnTo>
                <a:lnTo>
                  <a:pt x="209" y="252"/>
                </a:lnTo>
                <a:lnTo>
                  <a:pt x="0" y="252"/>
                </a:lnTo>
                <a:lnTo>
                  <a:pt x="0" y="314"/>
                </a:lnTo>
                <a:lnTo>
                  <a:pt x="63" y="419"/>
                </a:lnTo>
                <a:lnTo>
                  <a:pt x="84" y="565"/>
                </a:lnTo>
                <a:lnTo>
                  <a:pt x="84" y="712"/>
                </a:lnTo>
                <a:lnTo>
                  <a:pt x="188" y="1402"/>
                </a:lnTo>
                <a:lnTo>
                  <a:pt x="481" y="1402"/>
                </a:lnTo>
                <a:lnTo>
                  <a:pt x="649" y="1340"/>
                </a:lnTo>
                <a:lnTo>
                  <a:pt x="753" y="1193"/>
                </a:lnTo>
                <a:lnTo>
                  <a:pt x="921" y="1026"/>
                </a:lnTo>
                <a:lnTo>
                  <a:pt x="963" y="984"/>
                </a:lnTo>
                <a:lnTo>
                  <a:pt x="1046" y="900"/>
                </a:lnTo>
                <a:lnTo>
                  <a:pt x="1151" y="796"/>
                </a:lnTo>
                <a:lnTo>
                  <a:pt x="1151" y="712"/>
                </a:lnTo>
                <a:lnTo>
                  <a:pt x="1130" y="524"/>
                </a:lnTo>
                <a:lnTo>
                  <a:pt x="1046" y="524"/>
                </a:lnTo>
                <a:lnTo>
                  <a:pt x="1046" y="461"/>
                </a:lnTo>
                <a:lnTo>
                  <a:pt x="942" y="419"/>
                </a:lnTo>
                <a:lnTo>
                  <a:pt x="942" y="356"/>
                </a:lnTo>
                <a:lnTo>
                  <a:pt x="921" y="293"/>
                </a:lnTo>
                <a:lnTo>
                  <a:pt x="921" y="252"/>
                </a:lnTo>
                <a:lnTo>
                  <a:pt x="921" y="189"/>
                </a:lnTo>
                <a:lnTo>
                  <a:pt x="858" y="168"/>
                </a:lnTo>
                <a:lnTo>
                  <a:pt x="816" y="63"/>
                </a:lnTo>
                <a:lnTo>
                  <a:pt x="753" y="63"/>
                </a:lnTo>
                <a:lnTo>
                  <a:pt x="712" y="1"/>
                </a:lnTo>
                <a:close/>
              </a:path>
            </a:pathLst>
          </a:cu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7" name="Google Shape;827;p38"/>
          <p:cNvSpPr/>
          <p:nvPr/>
        </p:nvSpPr>
        <p:spPr>
          <a:xfrm>
            <a:off x="4402541" y="3220894"/>
            <a:ext cx="631353" cy="625424"/>
          </a:xfrm>
          <a:custGeom>
            <a:avLst/>
            <a:gdLst/>
            <a:ahLst/>
            <a:cxnLst/>
            <a:rect l="l" t="t" r="r" b="b"/>
            <a:pathLst>
              <a:path w="11028" h="10923" extrusionOk="0">
                <a:moveTo>
                  <a:pt x="7701" y="0"/>
                </a:moveTo>
                <a:lnTo>
                  <a:pt x="7701" y="42"/>
                </a:lnTo>
                <a:lnTo>
                  <a:pt x="7743" y="84"/>
                </a:lnTo>
                <a:lnTo>
                  <a:pt x="7659" y="189"/>
                </a:lnTo>
                <a:lnTo>
                  <a:pt x="7575" y="189"/>
                </a:lnTo>
                <a:lnTo>
                  <a:pt x="7491" y="210"/>
                </a:lnTo>
                <a:lnTo>
                  <a:pt x="7366" y="210"/>
                </a:lnTo>
                <a:lnTo>
                  <a:pt x="7282" y="251"/>
                </a:lnTo>
                <a:lnTo>
                  <a:pt x="7240" y="251"/>
                </a:lnTo>
                <a:lnTo>
                  <a:pt x="7219" y="189"/>
                </a:lnTo>
                <a:lnTo>
                  <a:pt x="7178" y="189"/>
                </a:lnTo>
                <a:lnTo>
                  <a:pt x="7157" y="147"/>
                </a:lnTo>
                <a:lnTo>
                  <a:pt x="7073" y="126"/>
                </a:lnTo>
                <a:lnTo>
                  <a:pt x="6843" y="230"/>
                </a:lnTo>
                <a:lnTo>
                  <a:pt x="6759" y="293"/>
                </a:lnTo>
                <a:lnTo>
                  <a:pt x="6717" y="335"/>
                </a:lnTo>
                <a:lnTo>
                  <a:pt x="6487" y="356"/>
                </a:lnTo>
                <a:lnTo>
                  <a:pt x="6403" y="398"/>
                </a:lnTo>
                <a:lnTo>
                  <a:pt x="6320" y="314"/>
                </a:lnTo>
                <a:lnTo>
                  <a:pt x="6215" y="293"/>
                </a:lnTo>
                <a:lnTo>
                  <a:pt x="6111" y="293"/>
                </a:lnTo>
                <a:lnTo>
                  <a:pt x="6027" y="398"/>
                </a:lnTo>
                <a:lnTo>
                  <a:pt x="5922" y="502"/>
                </a:lnTo>
                <a:lnTo>
                  <a:pt x="5964" y="544"/>
                </a:lnTo>
                <a:lnTo>
                  <a:pt x="6006" y="607"/>
                </a:lnTo>
                <a:lnTo>
                  <a:pt x="5985" y="649"/>
                </a:lnTo>
                <a:lnTo>
                  <a:pt x="5859" y="670"/>
                </a:lnTo>
                <a:lnTo>
                  <a:pt x="5797" y="649"/>
                </a:lnTo>
                <a:lnTo>
                  <a:pt x="5671" y="628"/>
                </a:lnTo>
                <a:lnTo>
                  <a:pt x="5567" y="565"/>
                </a:lnTo>
                <a:lnTo>
                  <a:pt x="5483" y="565"/>
                </a:lnTo>
                <a:lnTo>
                  <a:pt x="5399" y="628"/>
                </a:lnTo>
                <a:lnTo>
                  <a:pt x="5336" y="607"/>
                </a:lnTo>
                <a:lnTo>
                  <a:pt x="5190" y="607"/>
                </a:lnTo>
                <a:lnTo>
                  <a:pt x="5064" y="523"/>
                </a:lnTo>
                <a:lnTo>
                  <a:pt x="4939" y="544"/>
                </a:lnTo>
                <a:lnTo>
                  <a:pt x="4918" y="502"/>
                </a:lnTo>
                <a:lnTo>
                  <a:pt x="4750" y="356"/>
                </a:lnTo>
                <a:lnTo>
                  <a:pt x="4667" y="335"/>
                </a:lnTo>
                <a:lnTo>
                  <a:pt x="4499" y="210"/>
                </a:lnTo>
                <a:lnTo>
                  <a:pt x="4437" y="189"/>
                </a:lnTo>
                <a:lnTo>
                  <a:pt x="4353" y="126"/>
                </a:lnTo>
                <a:lnTo>
                  <a:pt x="4290" y="126"/>
                </a:lnTo>
                <a:lnTo>
                  <a:pt x="4290" y="189"/>
                </a:lnTo>
                <a:lnTo>
                  <a:pt x="4186" y="147"/>
                </a:lnTo>
                <a:lnTo>
                  <a:pt x="4102" y="251"/>
                </a:lnTo>
                <a:lnTo>
                  <a:pt x="4018" y="251"/>
                </a:lnTo>
                <a:lnTo>
                  <a:pt x="3976" y="293"/>
                </a:lnTo>
                <a:lnTo>
                  <a:pt x="3976" y="356"/>
                </a:lnTo>
                <a:lnTo>
                  <a:pt x="3914" y="440"/>
                </a:lnTo>
                <a:lnTo>
                  <a:pt x="3914" y="502"/>
                </a:lnTo>
                <a:lnTo>
                  <a:pt x="3872" y="544"/>
                </a:lnTo>
                <a:lnTo>
                  <a:pt x="3788" y="544"/>
                </a:lnTo>
                <a:lnTo>
                  <a:pt x="3788" y="607"/>
                </a:lnTo>
                <a:lnTo>
                  <a:pt x="3893" y="733"/>
                </a:lnTo>
                <a:lnTo>
                  <a:pt x="3830" y="774"/>
                </a:lnTo>
                <a:lnTo>
                  <a:pt x="3809" y="858"/>
                </a:lnTo>
                <a:lnTo>
                  <a:pt x="3809" y="984"/>
                </a:lnTo>
                <a:lnTo>
                  <a:pt x="3872" y="1088"/>
                </a:lnTo>
                <a:lnTo>
                  <a:pt x="3872" y="1339"/>
                </a:lnTo>
                <a:lnTo>
                  <a:pt x="3767" y="1381"/>
                </a:lnTo>
                <a:lnTo>
                  <a:pt x="3725" y="1486"/>
                </a:lnTo>
                <a:lnTo>
                  <a:pt x="3474" y="1800"/>
                </a:lnTo>
                <a:lnTo>
                  <a:pt x="3516" y="2009"/>
                </a:lnTo>
                <a:lnTo>
                  <a:pt x="3495" y="2135"/>
                </a:lnTo>
                <a:lnTo>
                  <a:pt x="3495" y="2281"/>
                </a:lnTo>
                <a:lnTo>
                  <a:pt x="3390" y="2386"/>
                </a:lnTo>
                <a:lnTo>
                  <a:pt x="3390" y="2532"/>
                </a:lnTo>
                <a:lnTo>
                  <a:pt x="3390" y="2616"/>
                </a:lnTo>
                <a:lnTo>
                  <a:pt x="3370" y="2804"/>
                </a:lnTo>
                <a:lnTo>
                  <a:pt x="3390" y="2825"/>
                </a:lnTo>
                <a:lnTo>
                  <a:pt x="3370" y="2971"/>
                </a:lnTo>
                <a:lnTo>
                  <a:pt x="3286" y="3034"/>
                </a:lnTo>
                <a:lnTo>
                  <a:pt x="3244" y="3223"/>
                </a:lnTo>
                <a:lnTo>
                  <a:pt x="3244" y="3390"/>
                </a:lnTo>
                <a:lnTo>
                  <a:pt x="3056" y="3704"/>
                </a:lnTo>
                <a:lnTo>
                  <a:pt x="2951" y="3746"/>
                </a:lnTo>
                <a:lnTo>
                  <a:pt x="2846" y="3808"/>
                </a:lnTo>
                <a:lnTo>
                  <a:pt x="2763" y="3787"/>
                </a:lnTo>
                <a:lnTo>
                  <a:pt x="2637" y="3892"/>
                </a:lnTo>
                <a:lnTo>
                  <a:pt x="2533" y="4018"/>
                </a:lnTo>
                <a:lnTo>
                  <a:pt x="2533" y="4164"/>
                </a:lnTo>
                <a:lnTo>
                  <a:pt x="2344" y="4332"/>
                </a:lnTo>
                <a:lnTo>
                  <a:pt x="2302" y="4436"/>
                </a:lnTo>
                <a:lnTo>
                  <a:pt x="2323" y="4624"/>
                </a:lnTo>
                <a:lnTo>
                  <a:pt x="2344" y="4645"/>
                </a:lnTo>
                <a:lnTo>
                  <a:pt x="2323" y="4959"/>
                </a:lnTo>
                <a:lnTo>
                  <a:pt x="2302" y="5127"/>
                </a:lnTo>
                <a:lnTo>
                  <a:pt x="2302" y="5231"/>
                </a:lnTo>
                <a:lnTo>
                  <a:pt x="2198" y="5378"/>
                </a:lnTo>
                <a:lnTo>
                  <a:pt x="2093" y="5420"/>
                </a:lnTo>
                <a:lnTo>
                  <a:pt x="2009" y="5482"/>
                </a:lnTo>
                <a:lnTo>
                  <a:pt x="1947" y="5566"/>
                </a:lnTo>
                <a:lnTo>
                  <a:pt x="1717" y="5796"/>
                </a:lnTo>
                <a:lnTo>
                  <a:pt x="1633" y="5901"/>
                </a:lnTo>
                <a:lnTo>
                  <a:pt x="1507" y="5984"/>
                </a:lnTo>
                <a:lnTo>
                  <a:pt x="1382" y="5901"/>
                </a:lnTo>
                <a:lnTo>
                  <a:pt x="1319" y="5796"/>
                </a:lnTo>
                <a:lnTo>
                  <a:pt x="1298" y="5775"/>
                </a:lnTo>
                <a:lnTo>
                  <a:pt x="1382" y="5650"/>
                </a:lnTo>
                <a:lnTo>
                  <a:pt x="1382" y="5587"/>
                </a:lnTo>
                <a:lnTo>
                  <a:pt x="1193" y="5650"/>
                </a:lnTo>
                <a:lnTo>
                  <a:pt x="1089" y="5754"/>
                </a:lnTo>
                <a:lnTo>
                  <a:pt x="1005" y="5733"/>
                </a:lnTo>
                <a:lnTo>
                  <a:pt x="942" y="5754"/>
                </a:lnTo>
                <a:lnTo>
                  <a:pt x="942" y="5859"/>
                </a:lnTo>
                <a:lnTo>
                  <a:pt x="859" y="5943"/>
                </a:lnTo>
                <a:lnTo>
                  <a:pt x="754" y="5943"/>
                </a:lnTo>
                <a:lnTo>
                  <a:pt x="754" y="5880"/>
                </a:lnTo>
                <a:lnTo>
                  <a:pt x="733" y="5838"/>
                </a:lnTo>
                <a:lnTo>
                  <a:pt x="629" y="5880"/>
                </a:lnTo>
                <a:lnTo>
                  <a:pt x="566" y="5859"/>
                </a:lnTo>
                <a:lnTo>
                  <a:pt x="440" y="5984"/>
                </a:lnTo>
                <a:lnTo>
                  <a:pt x="315" y="6089"/>
                </a:lnTo>
                <a:lnTo>
                  <a:pt x="252" y="6152"/>
                </a:lnTo>
                <a:lnTo>
                  <a:pt x="273" y="6361"/>
                </a:lnTo>
                <a:lnTo>
                  <a:pt x="210" y="6424"/>
                </a:lnTo>
                <a:lnTo>
                  <a:pt x="105" y="6424"/>
                </a:lnTo>
                <a:lnTo>
                  <a:pt x="1" y="6508"/>
                </a:lnTo>
                <a:lnTo>
                  <a:pt x="22" y="6570"/>
                </a:lnTo>
                <a:lnTo>
                  <a:pt x="210" y="6591"/>
                </a:lnTo>
                <a:lnTo>
                  <a:pt x="252" y="6633"/>
                </a:lnTo>
                <a:lnTo>
                  <a:pt x="273" y="6633"/>
                </a:lnTo>
                <a:lnTo>
                  <a:pt x="273" y="6612"/>
                </a:lnTo>
                <a:lnTo>
                  <a:pt x="315" y="6591"/>
                </a:lnTo>
                <a:lnTo>
                  <a:pt x="377" y="6591"/>
                </a:lnTo>
                <a:lnTo>
                  <a:pt x="482" y="6570"/>
                </a:lnTo>
                <a:lnTo>
                  <a:pt x="566" y="6528"/>
                </a:lnTo>
                <a:lnTo>
                  <a:pt x="1256" y="6528"/>
                </a:lnTo>
                <a:lnTo>
                  <a:pt x="1424" y="6570"/>
                </a:lnTo>
                <a:lnTo>
                  <a:pt x="1633" y="6528"/>
                </a:lnTo>
                <a:lnTo>
                  <a:pt x="2637" y="6528"/>
                </a:lnTo>
                <a:lnTo>
                  <a:pt x="2637" y="6612"/>
                </a:lnTo>
                <a:lnTo>
                  <a:pt x="2637" y="6633"/>
                </a:lnTo>
                <a:lnTo>
                  <a:pt x="2637" y="6717"/>
                </a:lnTo>
                <a:lnTo>
                  <a:pt x="2679" y="6780"/>
                </a:lnTo>
                <a:lnTo>
                  <a:pt x="2721" y="6842"/>
                </a:lnTo>
                <a:lnTo>
                  <a:pt x="2679" y="6905"/>
                </a:lnTo>
                <a:lnTo>
                  <a:pt x="2679" y="6989"/>
                </a:lnTo>
                <a:lnTo>
                  <a:pt x="2742" y="7093"/>
                </a:lnTo>
                <a:lnTo>
                  <a:pt x="2763" y="7219"/>
                </a:lnTo>
                <a:lnTo>
                  <a:pt x="2784" y="7261"/>
                </a:lnTo>
                <a:lnTo>
                  <a:pt x="2784" y="7345"/>
                </a:lnTo>
                <a:lnTo>
                  <a:pt x="2846" y="7365"/>
                </a:lnTo>
                <a:lnTo>
                  <a:pt x="2888" y="7449"/>
                </a:lnTo>
                <a:lnTo>
                  <a:pt x="2972" y="7554"/>
                </a:lnTo>
                <a:lnTo>
                  <a:pt x="2993" y="7763"/>
                </a:lnTo>
                <a:lnTo>
                  <a:pt x="3056" y="7784"/>
                </a:lnTo>
                <a:lnTo>
                  <a:pt x="3202" y="7784"/>
                </a:lnTo>
                <a:lnTo>
                  <a:pt x="3307" y="7763"/>
                </a:lnTo>
                <a:lnTo>
                  <a:pt x="3390" y="7784"/>
                </a:lnTo>
                <a:lnTo>
                  <a:pt x="3579" y="7826"/>
                </a:lnTo>
                <a:lnTo>
                  <a:pt x="3662" y="7763"/>
                </a:lnTo>
                <a:lnTo>
                  <a:pt x="4102" y="7742"/>
                </a:lnTo>
                <a:lnTo>
                  <a:pt x="4102" y="7575"/>
                </a:lnTo>
                <a:lnTo>
                  <a:pt x="4081" y="7470"/>
                </a:lnTo>
                <a:lnTo>
                  <a:pt x="4123" y="7449"/>
                </a:lnTo>
                <a:lnTo>
                  <a:pt x="4186" y="7345"/>
                </a:lnTo>
                <a:lnTo>
                  <a:pt x="4186" y="7198"/>
                </a:lnTo>
                <a:lnTo>
                  <a:pt x="4750" y="7156"/>
                </a:lnTo>
                <a:lnTo>
                  <a:pt x="4750" y="7114"/>
                </a:lnTo>
                <a:lnTo>
                  <a:pt x="4939" y="7135"/>
                </a:lnTo>
                <a:lnTo>
                  <a:pt x="4918" y="7219"/>
                </a:lnTo>
                <a:lnTo>
                  <a:pt x="4876" y="7261"/>
                </a:lnTo>
                <a:lnTo>
                  <a:pt x="4918" y="7324"/>
                </a:lnTo>
                <a:lnTo>
                  <a:pt x="5567" y="7365"/>
                </a:lnTo>
                <a:lnTo>
                  <a:pt x="5587" y="7449"/>
                </a:lnTo>
                <a:lnTo>
                  <a:pt x="5587" y="7533"/>
                </a:lnTo>
                <a:lnTo>
                  <a:pt x="5587" y="7617"/>
                </a:lnTo>
                <a:lnTo>
                  <a:pt x="5546" y="7721"/>
                </a:lnTo>
                <a:lnTo>
                  <a:pt x="5504" y="7826"/>
                </a:lnTo>
                <a:lnTo>
                  <a:pt x="5567" y="7889"/>
                </a:lnTo>
                <a:lnTo>
                  <a:pt x="5567" y="7972"/>
                </a:lnTo>
                <a:lnTo>
                  <a:pt x="5546" y="8035"/>
                </a:lnTo>
                <a:lnTo>
                  <a:pt x="5546" y="8056"/>
                </a:lnTo>
                <a:lnTo>
                  <a:pt x="5567" y="8140"/>
                </a:lnTo>
                <a:lnTo>
                  <a:pt x="5567" y="8349"/>
                </a:lnTo>
                <a:lnTo>
                  <a:pt x="5504" y="8453"/>
                </a:lnTo>
                <a:lnTo>
                  <a:pt x="5567" y="8495"/>
                </a:lnTo>
                <a:lnTo>
                  <a:pt x="5567" y="8579"/>
                </a:lnTo>
                <a:lnTo>
                  <a:pt x="5608" y="8621"/>
                </a:lnTo>
                <a:lnTo>
                  <a:pt x="5608" y="8705"/>
                </a:lnTo>
                <a:lnTo>
                  <a:pt x="5650" y="8725"/>
                </a:lnTo>
                <a:lnTo>
                  <a:pt x="5671" y="8788"/>
                </a:lnTo>
                <a:lnTo>
                  <a:pt x="5713" y="8809"/>
                </a:lnTo>
                <a:lnTo>
                  <a:pt x="5755" y="8872"/>
                </a:lnTo>
                <a:lnTo>
                  <a:pt x="5713" y="8935"/>
                </a:lnTo>
                <a:lnTo>
                  <a:pt x="5713" y="9018"/>
                </a:lnTo>
                <a:lnTo>
                  <a:pt x="5797" y="9081"/>
                </a:lnTo>
                <a:lnTo>
                  <a:pt x="5797" y="9144"/>
                </a:lnTo>
                <a:lnTo>
                  <a:pt x="5776" y="9186"/>
                </a:lnTo>
                <a:lnTo>
                  <a:pt x="5776" y="9311"/>
                </a:lnTo>
                <a:lnTo>
                  <a:pt x="5859" y="9353"/>
                </a:lnTo>
                <a:lnTo>
                  <a:pt x="5818" y="9437"/>
                </a:lnTo>
                <a:lnTo>
                  <a:pt x="5818" y="9458"/>
                </a:lnTo>
                <a:lnTo>
                  <a:pt x="5776" y="9500"/>
                </a:lnTo>
                <a:lnTo>
                  <a:pt x="5776" y="9625"/>
                </a:lnTo>
                <a:lnTo>
                  <a:pt x="5797" y="9646"/>
                </a:lnTo>
                <a:lnTo>
                  <a:pt x="5859" y="9646"/>
                </a:lnTo>
                <a:lnTo>
                  <a:pt x="5901" y="9625"/>
                </a:lnTo>
                <a:lnTo>
                  <a:pt x="5964" y="9604"/>
                </a:lnTo>
                <a:lnTo>
                  <a:pt x="5985" y="9562"/>
                </a:lnTo>
                <a:lnTo>
                  <a:pt x="6027" y="9562"/>
                </a:lnTo>
                <a:lnTo>
                  <a:pt x="6111" y="9625"/>
                </a:lnTo>
                <a:lnTo>
                  <a:pt x="6173" y="9646"/>
                </a:lnTo>
                <a:lnTo>
                  <a:pt x="6320" y="9646"/>
                </a:lnTo>
                <a:lnTo>
                  <a:pt x="6383" y="9667"/>
                </a:lnTo>
                <a:lnTo>
                  <a:pt x="6424" y="9646"/>
                </a:lnTo>
                <a:lnTo>
                  <a:pt x="6508" y="9625"/>
                </a:lnTo>
                <a:lnTo>
                  <a:pt x="6592" y="9562"/>
                </a:lnTo>
                <a:lnTo>
                  <a:pt x="6696" y="9541"/>
                </a:lnTo>
                <a:lnTo>
                  <a:pt x="6801" y="9541"/>
                </a:lnTo>
                <a:lnTo>
                  <a:pt x="6843" y="9604"/>
                </a:lnTo>
                <a:lnTo>
                  <a:pt x="6906" y="9562"/>
                </a:lnTo>
                <a:lnTo>
                  <a:pt x="7010" y="9625"/>
                </a:lnTo>
                <a:lnTo>
                  <a:pt x="7031" y="9646"/>
                </a:lnTo>
                <a:lnTo>
                  <a:pt x="7031" y="9751"/>
                </a:lnTo>
                <a:lnTo>
                  <a:pt x="7052" y="9772"/>
                </a:lnTo>
                <a:lnTo>
                  <a:pt x="7073" y="9814"/>
                </a:lnTo>
                <a:lnTo>
                  <a:pt x="7157" y="9751"/>
                </a:lnTo>
                <a:lnTo>
                  <a:pt x="7240" y="9709"/>
                </a:lnTo>
                <a:lnTo>
                  <a:pt x="7324" y="9709"/>
                </a:lnTo>
                <a:lnTo>
                  <a:pt x="7345" y="9667"/>
                </a:lnTo>
                <a:lnTo>
                  <a:pt x="7491" y="9625"/>
                </a:lnTo>
                <a:lnTo>
                  <a:pt x="7554" y="9625"/>
                </a:lnTo>
                <a:lnTo>
                  <a:pt x="7554" y="9751"/>
                </a:lnTo>
                <a:lnTo>
                  <a:pt x="7575" y="9814"/>
                </a:lnTo>
                <a:lnTo>
                  <a:pt x="7575" y="9876"/>
                </a:lnTo>
                <a:lnTo>
                  <a:pt x="7575" y="9939"/>
                </a:lnTo>
                <a:lnTo>
                  <a:pt x="7638" y="9939"/>
                </a:lnTo>
                <a:lnTo>
                  <a:pt x="7743" y="9981"/>
                </a:lnTo>
                <a:lnTo>
                  <a:pt x="7784" y="9981"/>
                </a:lnTo>
                <a:lnTo>
                  <a:pt x="7910" y="10065"/>
                </a:lnTo>
                <a:lnTo>
                  <a:pt x="8056" y="10086"/>
                </a:lnTo>
                <a:lnTo>
                  <a:pt x="8182" y="10127"/>
                </a:lnTo>
                <a:lnTo>
                  <a:pt x="8182" y="10148"/>
                </a:lnTo>
                <a:lnTo>
                  <a:pt x="8287" y="10148"/>
                </a:lnTo>
                <a:lnTo>
                  <a:pt x="8433" y="10086"/>
                </a:lnTo>
                <a:lnTo>
                  <a:pt x="8475" y="10044"/>
                </a:lnTo>
                <a:lnTo>
                  <a:pt x="8517" y="9876"/>
                </a:lnTo>
                <a:lnTo>
                  <a:pt x="8600" y="9876"/>
                </a:lnTo>
                <a:lnTo>
                  <a:pt x="8642" y="9855"/>
                </a:lnTo>
                <a:lnTo>
                  <a:pt x="8684" y="9855"/>
                </a:lnTo>
                <a:lnTo>
                  <a:pt x="8684" y="10023"/>
                </a:lnTo>
                <a:lnTo>
                  <a:pt x="8789" y="10127"/>
                </a:lnTo>
                <a:lnTo>
                  <a:pt x="8789" y="10190"/>
                </a:lnTo>
                <a:lnTo>
                  <a:pt x="8935" y="10274"/>
                </a:lnTo>
                <a:lnTo>
                  <a:pt x="9144" y="10337"/>
                </a:lnTo>
                <a:lnTo>
                  <a:pt x="9270" y="10441"/>
                </a:lnTo>
                <a:lnTo>
                  <a:pt x="9375" y="10588"/>
                </a:lnTo>
                <a:lnTo>
                  <a:pt x="9479" y="10671"/>
                </a:lnTo>
                <a:lnTo>
                  <a:pt x="9584" y="10797"/>
                </a:lnTo>
                <a:lnTo>
                  <a:pt x="9730" y="10922"/>
                </a:lnTo>
                <a:lnTo>
                  <a:pt x="9793" y="10922"/>
                </a:lnTo>
                <a:lnTo>
                  <a:pt x="9898" y="10902"/>
                </a:lnTo>
                <a:lnTo>
                  <a:pt x="9981" y="10860"/>
                </a:lnTo>
                <a:lnTo>
                  <a:pt x="10002" y="10881"/>
                </a:lnTo>
                <a:lnTo>
                  <a:pt x="10044" y="10902"/>
                </a:lnTo>
                <a:lnTo>
                  <a:pt x="10107" y="10922"/>
                </a:lnTo>
                <a:lnTo>
                  <a:pt x="10170" y="10881"/>
                </a:lnTo>
                <a:lnTo>
                  <a:pt x="10107" y="10253"/>
                </a:lnTo>
                <a:lnTo>
                  <a:pt x="10065" y="10232"/>
                </a:lnTo>
                <a:lnTo>
                  <a:pt x="9940" y="10253"/>
                </a:lnTo>
                <a:lnTo>
                  <a:pt x="9940" y="10337"/>
                </a:lnTo>
                <a:lnTo>
                  <a:pt x="9981" y="10378"/>
                </a:lnTo>
                <a:lnTo>
                  <a:pt x="9688" y="10378"/>
                </a:lnTo>
                <a:lnTo>
                  <a:pt x="9647" y="10295"/>
                </a:lnTo>
                <a:lnTo>
                  <a:pt x="9626" y="10232"/>
                </a:lnTo>
                <a:lnTo>
                  <a:pt x="9458" y="10065"/>
                </a:lnTo>
                <a:lnTo>
                  <a:pt x="9375" y="9981"/>
                </a:lnTo>
                <a:lnTo>
                  <a:pt x="9375" y="9855"/>
                </a:lnTo>
                <a:lnTo>
                  <a:pt x="9375" y="9521"/>
                </a:lnTo>
                <a:lnTo>
                  <a:pt x="9375" y="9437"/>
                </a:lnTo>
                <a:lnTo>
                  <a:pt x="9479" y="9332"/>
                </a:lnTo>
                <a:lnTo>
                  <a:pt x="9542" y="9290"/>
                </a:lnTo>
                <a:lnTo>
                  <a:pt x="9521" y="9249"/>
                </a:lnTo>
                <a:lnTo>
                  <a:pt x="9563" y="9228"/>
                </a:lnTo>
                <a:lnTo>
                  <a:pt x="9563" y="9102"/>
                </a:lnTo>
                <a:lnTo>
                  <a:pt x="9563" y="9018"/>
                </a:lnTo>
                <a:lnTo>
                  <a:pt x="9563" y="8935"/>
                </a:lnTo>
                <a:lnTo>
                  <a:pt x="9563" y="8872"/>
                </a:lnTo>
                <a:lnTo>
                  <a:pt x="9584" y="8809"/>
                </a:lnTo>
                <a:lnTo>
                  <a:pt x="9626" y="8767"/>
                </a:lnTo>
                <a:lnTo>
                  <a:pt x="9542" y="8725"/>
                </a:lnTo>
                <a:lnTo>
                  <a:pt x="9479" y="8663"/>
                </a:lnTo>
                <a:lnTo>
                  <a:pt x="9458" y="8558"/>
                </a:lnTo>
                <a:lnTo>
                  <a:pt x="9688" y="8077"/>
                </a:lnTo>
                <a:lnTo>
                  <a:pt x="10630" y="7868"/>
                </a:lnTo>
                <a:lnTo>
                  <a:pt x="10714" y="7889"/>
                </a:lnTo>
                <a:lnTo>
                  <a:pt x="10588" y="7449"/>
                </a:lnTo>
                <a:lnTo>
                  <a:pt x="10170" y="6884"/>
                </a:lnTo>
                <a:lnTo>
                  <a:pt x="10044" y="6194"/>
                </a:lnTo>
                <a:lnTo>
                  <a:pt x="9960" y="5733"/>
                </a:lnTo>
                <a:lnTo>
                  <a:pt x="9856" y="5043"/>
                </a:lnTo>
                <a:lnTo>
                  <a:pt x="9856" y="4896"/>
                </a:lnTo>
                <a:lnTo>
                  <a:pt x="9835" y="4750"/>
                </a:lnTo>
                <a:lnTo>
                  <a:pt x="9772" y="4645"/>
                </a:lnTo>
                <a:lnTo>
                  <a:pt x="9772" y="4583"/>
                </a:lnTo>
                <a:lnTo>
                  <a:pt x="9772" y="4499"/>
                </a:lnTo>
                <a:lnTo>
                  <a:pt x="9877" y="4122"/>
                </a:lnTo>
                <a:lnTo>
                  <a:pt x="9981" y="3997"/>
                </a:lnTo>
                <a:lnTo>
                  <a:pt x="10107" y="3892"/>
                </a:lnTo>
                <a:lnTo>
                  <a:pt x="10149" y="3871"/>
                </a:lnTo>
                <a:lnTo>
                  <a:pt x="10107" y="3746"/>
                </a:lnTo>
                <a:lnTo>
                  <a:pt x="10191" y="3536"/>
                </a:lnTo>
                <a:lnTo>
                  <a:pt x="10212" y="3327"/>
                </a:lnTo>
                <a:lnTo>
                  <a:pt x="10212" y="3160"/>
                </a:lnTo>
                <a:lnTo>
                  <a:pt x="10253" y="3118"/>
                </a:lnTo>
                <a:lnTo>
                  <a:pt x="10484" y="2699"/>
                </a:lnTo>
                <a:lnTo>
                  <a:pt x="10525" y="2616"/>
                </a:lnTo>
                <a:lnTo>
                  <a:pt x="10714" y="2407"/>
                </a:lnTo>
                <a:lnTo>
                  <a:pt x="11007" y="2009"/>
                </a:lnTo>
                <a:lnTo>
                  <a:pt x="11028" y="1925"/>
                </a:lnTo>
                <a:lnTo>
                  <a:pt x="10986" y="1863"/>
                </a:lnTo>
                <a:lnTo>
                  <a:pt x="10923" y="1779"/>
                </a:lnTo>
                <a:lnTo>
                  <a:pt x="10839" y="1716"/>
                </a:lnTo>
                <a:lnTo>
                  <a:pt x="10881" y="1591"/>
                </a:lnTo>
                <a:lnTo>
                  <a:pt x="10902" y="1381"/>
                </a:lnTo>
                <a:lnTo>
                  <a:pt x="10902" y="1235"/>
                </a:lnTo>
                <a:lnTo>
                  <a:pt x="10944" y="1151"/>
                </a:lnTo>
                <a:lnTo>
                  <a:pt x="10986" y="1047"/>
                </a:lnTo>
                <a:lnTo>
                  <a:pt x="10944" y="1026"/>
                </a:lnTo>
                <a:lnTo>
                  <a:pt x="10776" y="1026"/>
                </a:lnTo>
                <a:lnTo>
                  <a:pt x="10776" y="942"/>
                </a:lnTo>
                <a:lnTo>
                  <a:pt x="10735" y="858"/>
                </a:lnTo>
                <a:lnTo>
                  <a:pt x="10693" y="837"/>
                </a:lnTo>
                <a:lnTo>
                  <a:pt x="10672" y="733"/>
                </a:lnTo>
                <a:lnTo>
                  <a:pt x="10588" y="670"/>
                </a:lnTo>
                <a:lnTo>
                  <a:pt x="10463" y="628"/>
                </a:lnTo>
                <a:lnTo>
                  <a:pt x="10400" y="565"/>
                </a:lnTo>
                <a:lnTo>
                  <a:pt x="10358" y="502"/>
                </a:lnTo>
                <a:lnTo>
                  <a:pt x="10274" y="335"/>
                </a:lnTo>
                <a:lnTo>
                  <a:pt x="10212" y="314"/>
                </a:lnTo>
                <a:lnTo>
                  <a:pt x="10086" y="314"/>
                </a:lnTo>
                <a:lnTo>
                  <a:pt x="10044" y="398"/>
                </a:lnTo>
                <a:lnTo>
                  <a:pt x="9981" y="440"/>
                </a:lnTo>
                <a:lnTo>
                  <a:pt x="9877" y="502"/>
                </a:lnTo>
                <a:lnTo>
                  <a:pt x="9835" y="502"/>
                </a:lnTo>
                <a:lnTo>
                  <a:pt x="9793" y="440"/>
                </a:lnTo>
                <a:lnTo>
                  <a:pt x="9584" y="440"/>
                </a:lnTo>
                <a:lnTo>
                  <a:pt x="9521" y="502"/>
                </a:lnTo>
                <a:lnTo>
                  <a:pt x="9479" y="544"/>
                </a:lnTo>
                <a:lnTo>
                  <a:pt x="9416" y="565"/>
                </a:lnTo>
                <a:lnTo>
                  <a:pt x="9312" y="523"/>
                </a:lnTo>
                <a:lnTo>
                  <a:pt x="9165" y="440"/>
                </a:lnTo>
                <a:lnTo>
                  <a:pt x="9124" y="356"/>
                </a:lnTo>
                <a:lnTo>
                  <a:pt x="9040" y="335"/>
                </a:lnTo>
                <a:lnTo>
                  <a:pt x="8998" y="293"/>
                </a:lnTo>
                <a:lnTo>
                  <a:pt x="8956" y="189"/>
                </a:lnTo>
                <a:lnTo>
                  <a:pt x="8935" y="147"/>
                </a:lnTo>
                <a:lnTo>
                  <a:pt x="8831" y="105"/>
                </a:lnTo>
                <a:lnTo>
                  <a:pt x="8705" y="105"/>
                </a:lnTo>
                <a:lnTo>
                  <a:pt x="8517" y="189"/>
                </a:lnTo>
                <a:lnTo>
                  <a:pt x="8496" y="147"/>
                </a:lnTo>
                <a:lnTo>
                  <a:pt x="8266" y="147"/>
                </a:lnTo>
                <a:lnTo>
                  <a:pt x="8182" y="105"/>
                </a:lnTo>
                <a:lnTo>
                  <a:pt x="8098" y="84"/>
                </a:lnTo>
                <a:lnTo>
                  <a:pt x="8056" y="42"/>
                </a:lnTo>
                <a:lnTo>
                  <a:pt x="7868" y="42"/>
                </a:lnTo>
                <a:lnTo>
                  <a:pt x="7784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8" name="Google Shape;828;p38"/>
          <p:cNvSpPr/>
          <p:nvPr/>
        </p:nvSpPr>
        <p:spPr>
          <a:xfrm>
            <a:off x="5081768" y="3710905"/>
            <a:ext cx="105454" cy="266018"/>
          </a:xfrm>
          <a:custGeom>
            <a:avLst/>
            <a:gdLst/>
            <a:ahLst/>
            <a:cxnLst/>
            <a:rect l="l" t="t" r="r" b="b"/>
            <a:pathLst>
              <a:path w="1842" h="4646" extrusionOk="0">
                <a:moveTo>
                  <a:pt x="210" y="0"/>
                </a:moveTo>
                <a:lnTo>
                  <a:pt x="189" y="21"/>
                </a:lnTo>
                <a:lnTo>
                  <a:pt x="210" y="105"/>
                </a:lnTo>
                <a:lnTo>
                  <a:pt x="231" y="126"/>
                </a:lnTo>
                <a:lnTo>
                  <a:pt x="273" y="209"/>
                </a:lnTo>
                <a:lnTo>
                  <a:pt x="377" y="251"/>
                </a:lnTo>
                <a:lnTo>
                  <a:pt x="419" y="272"/>
                </a:lnTo>
                <a:lnTo>
                  <a:pt x="419" y="314"/>
                </a:lnTo>
                <a:lnTo>
                  <a:pt x="377" y="460"/>
                </a:lnTo>
                <a:lnTo>
                  <a:pt x="377" y="523"/>
                </a:lnTo>
                <a:lnTo>
                  <a:pt x="482" y="586"/>
                </a:lnTo>
                <a:lnTo>
                  <a:pt x="503" y="670"/>
                </a:lnTo>
                <a:lnTo>
                  <a:pt x="503" y="795"/>
                </a:lnTo>
                <a:lnTo>
                  <a:pt x="482" y="837"/>
                </a:lnTo>
                <a:lnTo>
                  <a:pt x="482" y="879"/>
                </a:lnTo>
                <a:lnTo>
                  <a:pt x="335" y="1004"/>
                </a:lnTo>
                <a:lnTo>
                  <a:pt x="335" y="1088"/>
                </a:lnTo>
                <a:lnTo>
                  <a:pt x="377" y="1193"/>
                </a:lnTo>
                <a:lnTo>
                  <a:pt x="377" y="1276"/>
                </a:lnTo>
                <a:lnTo>
                  <a:pt x="398" y="1360"/>
                </a:lnTo>
                <a:lnTo>
                  <a:pt x="335" y="1423"/>
                </a:lnTo>
                <a:lnTo>
                  <a:pt x="398" y="1507"/>
                </a:lnTo>
                <a:lnTo>
                  <a:pt x="398" y="1590"/>
                </a:lnTo>
                <a:lnTo>
                  <a:pt x="335" y="1611"/>
                </a:lnTo>
                <a:lnTo>
                  <a:pt x="377" y="1695"/>
                </a:lnTo>
                <a:lnTo>
                  <a:pt x="398" y="1737"/>
                </a:lnTo>
                <a:lnTo>
                  <a:pt x="440" y="1779"/>
                </a:lnTo>
                <a:lnTo>
                  <a:pt x="440" y="1820"/>
                </a:lnTo>
                <a:lnTo>
                  <a:pt x="398" y="1820"/>
                </a:lnTo>
                <a:lnTo>
                  <a:pt x="377" y="1904"/>
                </a:lnTo>
                <a:lnTo>
                  <a:pt x="293" y="1925"/>
                </a:lnTo>
                <a:lnTo>
                  <a:pt x="168" y="2030"/>
                </a:lnTo>
                <a:lnTo>
                  <a:pt x="126" y="2051"/>
                </a:lnTo>
                <a:lnTo>
                  <a:pt x="126" y="2134"/>
                </a:lnTo>
                <a:lnTo>
                  <a:pt x="168" y="2197"/>
                </a:lnTo>
                <a:lnTo>
                  <a:pt x="126" y="2260"/>
                </a:lnTo>
                <a:lnTo>
                  <a:pt x="126" y="2344"/>
                </a:lnTo>
                <a:lnTo>
                  <a:pt x="63" y="2448"/>
                </a:lnTo>
                <a:lnTo>
                  <a:pt x="1" y="2469"/>
                </a:lnTo>
                <a:lnTo>
                  <a:pt x="1" y="2532"/>
                </a:lnTo>
                <a:lnTo>
                  <a:pt x="84" y="2636"/>
                </a:lnTo>
                <a:lnTo>
                  <a:pt x="126" y="2741"/>
                </a:lnTo>
                <a:lnTo>
                  <a:pt x="168" y="2783"/>
                </a:lnTo>
                <a:lnTo>
                  <a:pt x="314" y="2762"/>
                </a:lnTo>
                <a:lnTo>
                  <a:pt x="335" y="2825"/>
                </a:lnTo>
                <a:lnTo>
                  <a:pt x="377" y="2867"/>
                </a:lnTo>
                <a:lnTo>
                  <a:pt x="419" y="2929"/>
                </a:lnTo>
                <a:lnTo>
                  <a:pt x="419" y="2992"/>
                </a:lnTo>
                <a:lnTo>
                  <a:pt x="524" y="3055"/>
                </a:lnTo>
                <a:lnTo>
                  <a:pt x="586" y="3034"/>
                </a:lnTo>
                <a:lnTo>
                  <a:pt x="628" y="3034"/>
                </a:lnTo>
                <a:lnTo>
                  <a:pt x="691" y="2971"/>
                </a:lnTo>
                <a:lnTo>
                  <a:pt x="817" y="2971"/>
                </a:lnTo>
                <a:lnTo>
                  <a:pt x="963" y="2992"/>
                </a:lnTo>
                <a:lnTo>
                  <a:pt x="1026" y="3097"/>
                </a:lnTo>
                <a:lnTo>
                  <a:pt x="1026" y="3264"/>
                </a:lnTo>
                <a:lnTo>
                  <a:pt x="1005" y="3390"/>
                </a:lnTo>
                <a:lnTo>
                  <a:pt x="900" y="3515"/>
                </a:lnTo>
                <a:lnTo>
                  <a:pt x="837" y="3662"/>
                </a:lnTo>
                <a:lnTo>
                  <a:pt x="796" y="3766"/>
                </a:lnTo>
                <a:lnTo>
                  <a:pt x="796" y="3871"/>
                </a:lnTo>
                <a:lnTo>
                  <a:pt x="837" y="3996"/>
                </a:lnTo>
                <a:lnTo>
                  <a:pt x="837" y="4080"/>
                </a:lnTo>
                <a:lnTo>
                  <a:pt x="942" y="4206"/>
                </a:lnTo>
                <a:lnTo>
                  <a:pt x="1047" y="4289"/>
                </a:lnTo>
                <a:lnTo>
                  <a:pt x="1130" y="4331"/>
                </a:lnTo>
                <a:lnTo>
                  <a:pt x="1172" y="4394"/>
                </a:lnTo>
                <a:lnTo>
                  <a:pt x="1256" y="4499"/>
                </a:lnTo>
                <a:lnTo>
                  <a:pt x="1235" y="4541"/>
                </a:lnTo>
                <a:lnTo>
                  <a:pt x="1256" y="4645"/>
                </a:lnTo>
                <a:lnTo>
                  <a:pt x="1361" y="4624"/>
                </a:lnTo>
                <a:lnTo>
                  <a:pt x="1381" y="4499"/>
                </a:lnTo>
                <a:lnTo>
                  <a:pt x="1361" y="4352"/>
                </a:lnTo>
                <a:lnTo>
                  <a:pt x="1423" y="4248"/>
                </a:lnTo>
                <a:lnTo>
                  <a:pt x="1423" y="4143"/>
                </a:lnTo>
                <a:lnTo>
                  <a:pt x="1486" y="3996"/>
                </a:lnTo>
                <a:lnTo>
                  <a:pt x="1591" y="3976"/>
                </a:lnTo>
                <a:lnTo>
                  <a:pt x="1674" y="3913"/>
                </a:lnTo>
                <a:lnTo>
                  <a:pt x="1695" y="3808"/>
                </a:lnTo>
                <a:lnTo>
                  <a:pt x="1737" y="3599"/>
                </a:lnTo>
                <a:lnTo>
                  <a:pt x="1653" y="3515"/>
                </a:lnTo>
                <a:lnTo>
                  <a:pt x="1674" y="3473"/>
                </a:lnTo>
                <a:lnTo>
                  <a:pt x="1653" y="3452"/>
                </a:lnTo>
                <a:lnTo>
                  <a:pt x="1674" y="3390"/>
                </a:lnTo>
                <a:lnTo>
                  <a:pt x="1737" y="3390"/>
                </a:lnTo>
                <a:lnTo>
                  <a:pt x="1758" y="3306"/>
                </a:lnTo>
                <a:lnTo>
                  <a:pt x="1842" y="3306"/>
                </a:lnTo>
                <a:lnTo>
                  <a:pt x="1842" y="3243"/>
                </a:lnTo>
                <a:lnTo>
                  <a:pt x="1779" y="3160"/>
                </a:lnTo>
                <a:lnTo>
                  <a:pt x="1737" y="3034"/>
                </a:lnTo>
                <a:lnTo>
                  <a:pt x="1591" y="2846"/>
                </a:lnTo>
                <a:lnTo>
                  <a:pt x="1570" y="2741"/>
                </a:lnTo>
                <a:lnTo>
                  <a:pt x="1361" y="2553"/>
                </a:lnTo>
                <a:lnTo>
                  <a:pt x="1319" y="2532"/>
                </a:lnTo>
                <a:lnTo>
                  <a:pt x="1277" y="2469"/>
                </a:lnTo>
                <a:lnTo>
                  <a:pt x="1172" y="2406"/>
                </a:lnTo>
                <a:lnTo>
                  <a:pt x="1005" y="2323"/>
                </a:lnTo>
                <a:lnTo>
                  <a:pt x="921" y="1779"/>
                </a:lnTo>
                <a:lnTo>
                  <a:pt x="942" y="1674"/>
                </a:lnTo>
                <a:lnTo>
                  <a:pt x="942" y="691"/>
                </a:lnTo>
                <a:lnTo>
                  <a:pt x="921" y="481"/>
                </a:lnTo>
                <a:lnTo>
                  <a:pt x="733" y="272"/>
                </a:lnTo>
                <a:lnTo>
                  <a:pt x="649" y="209"/>
                </a:lnTo>
                <a:lnTo>
                  <a:pt x="607" y="167"/>
                </a:lnTo>
                <a:lnTo>
                  <a:pt x="586" y="126"/>
                </a:lnTo>
                <a:lnTo>
                  <a:pt x="524" y="126"/>
                </a:lnTo>
                <a:lnTo>
                  <a:pt x="503" y="105"/>
                </a:lnTo>
                <a:lnTo>
                  <a:pt x="419" y="63"/>
                </a:lnTo>
                <a:lnTo>
                  <a:pt x="398" y="105"/>
                </a:lnTo>
                <a:lnTo>
                  <a:pt x="377" y="63"/>
                </a:lnTo>
                <a:lnTo>
                  <a:pt x="293" y="63"/>
                </a:lnTo>
                <a:lnTo>
                  <a:pt x="273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9" name="Google Shape;829;p38"/>
          <p:cNvSpPr/>
          <p:nvPr/>
        </p:nvSpPr>
        <p:spPr>
          <a:xfrm>
            <a:off x="4719998" y="3671340"/>
            <a:ext cx="390560" cy="333124"/>
          </a:xfrm>
          <a:custGeom>
            <a:avLst/>
            <a:gdLst/>
            <a:ahLst/>
            <a:cxnLst/>
            <a:rect l="l" t="t" r="r" b="b"/>
            <a:pathLst>
              <a:path w="6822" h="5818" extrusionOk="0">
                <a:moveTo>
                  <a:pt x="5085" y="1"/>
                </a:moveTo>
                <a:lnTo>
                  <a:pt x="4143" y="210"/>
                </a:lnTo>
                <a:lnTo>
                  <a:pt x="3913" y="691"/>
                </a:lnTo>
                <a:lnTo>
                  <a:pt x="3934" y="796"/>
                </a:lnTo>
                <a:lnTo>
                  <a:pt x="3997" y="858"/>
                </a:lnTo>
                <a:lnTo>
                  <a:pt x="4081" y="900"/>
                </a:lnTo>
                <a:lnTo>
                  <a:pt x="4039" y="942"/>
                </a:lnTo>
                <a:lnTo>
                  <a:pt x="4018" y="1005"/>
                </a:lnTo>
                <a:lnTo>
                  <a:pt x="4018" y="1068"/>
                </a:lnTo>
                <a:lnTo>
                  <a:pt x="4018" y="1151"/>
                </a:lnTo>
                <a:lnTo>
                  <a:pt x="4018" y="1235"/>
                </a:lnTo>
                <a:lnTo>
                  <a:pt x="4018" y="1361"/>
                </a:lnTo>
                <a:lnTo>
                  <a:pt x="3976" y="1382"/>
                </a:lnTo>
                <a:lnTo>
                  <a:pt x="3997" y="1423"/>
                </a:lnTo>
                <a:lnTo>
                  <a:pt x="3934" y="1465"/>
                </a:lnTo>
                <a:lnTo>
                  <a:pt x="3830" y="1570"/>
                </a:lnTo>
                <a:lnTo>
                  <a:pt x="3830" y="1654"/>
                </a:lnTo>
                <a:lnTo>
                  <a:pt x="3830" y="1988"/>
                </a:lnTo>
                <a:lnTo>
                  <a:pt x="3830" y="2114"/>
                </a:lnTo>
                <a:lnTo>
                  <a:pt x="3913" y="2198"/>
                </a:lnTo>
                <a:lnTo>
                  <a:pt x="4081" y="2365"/>
                </a:lnTo>
                <a:lnTo>
                  <a:pt x="4102" y="2428"/>
                </a:lnTo>
                <a:lnTo>
                  <a:pt x="4143" y="2511"/>
                </a:lnTo>
                <a:lnTo>
                  <a:pt x="4436" y="2511"/>
                </a:lnTo>
                <a:lnTo>
                  <a:pt x="4395" y="2470"/>
                </a:lnTo>
                <a:lnTo>
                  <a:pt x="4395" y="2386"/>
                </a:lnTo>
                <a:lnTo>
                  <a:pt x="4520" y="2365"/>
                </a:lnTo>
                <a:lnTo>
                  <a:pt x="4562" y="2386"/>
                </a:lnTo>
                <a:lnTo>
                  <a:pt x="4625" y="3014"/>
                </a:lnTo>
                <a:lnTo>
                  <a:pt x="4562" y="3055"/>
                </a:lnTo>
                <a:lnTo>
                  <a:pt x="4499" y="3035"/>
                </a:lnTo>
                <a:lnTo>
                  <a:pt x="4457" y="3014"/>
                </a:lnTo>
                <a:lnTo>
                  <a:pt x="4436" y="2993"/>
                </a:lnTo>
                <a:lnTo>
                  <a:pt x="4353" y="3035"/>
                </a:lnTo>
                <a:lnTo>
                  <a:pt x="4248" y="3055"/>
                </a:lnTo>
                <a:lnTo>
                  <a:pt x="4185" y="3055"/>
                </a:lnTo>
                <a:lnTo>
                  <a:pt x="4039" y="2930"/>
                </a:lnTo>
                <a:lnTo>
                  <a:pt x="3934" y="2804"/>
                </a:lnTo>
                <a:lnTo>
                  <a:pt x="3830" y="2721"/>
                </a:lnTo>
                <a:lnTo>
                  <a:pt x="3725" y="2574"/>
                </a:lnTo>
                <a:lnTo>
                  <a:pt x="3599" y="2470"/>
                </a:lnTo>
                <a:lnTo>
                  <a:pt x="3390" y="2407"/>
                </a:lnTo>
                <a:lnTo>
                  <a:pt x="3244" y="2323"/>
                </a:lnTo>
                <a:lnTo>
                  <a:pt x="3244" y="2260"/>
                </a:lnTo>
                <a:lnTo>
                  <a:pt x="3139" y="2156"/>
                </a:lnTo>
                <a:lnTo>
                  <a:pt x="3139" y="1988"/>
                </a:lnTo>
                <a:lnTo>
                  <a:pt x="3097" y="1988"/>
                </a:lnTo>
                <a:lnTo>
                  <a:pt x="3055" y="2009"/>
                </a:lnTo>
                <a:lnTo>
                  <a:pt x="2972" y="2009"/>
                </a:lnTo>
                <a:lnTo>
                  <a:pt x="2930" y="2177"/>
                </a:lnTo>
                <a:lnTo>
                  <a:pt x="2888" y="2219"/>
                </a:lnTo>
                <a:lnTo>
                  <a:pt x="2742" y="2281"/>
                </a:lnTo>
                <a:lnTo>
                  <a:pt x="2637" y="2281"/>
                </a:lnTo>
                <a:lnTo>
                  <a:pt x="2637" y="2260"/>
                </a:lnTo>
                <a:lnTo>
                  <a:pt x="2511" y="2219"/>
                </a:lnTo>
                <a:lnTo>
                  <a:pt x="2365" y="2198"/>
                </a:lnTo>
                <a:lnTo>
                  <a:pt x="2239" y="2114"/>
                </a:lnTo>
                <a:lnTo>
                  <a:pt x="2198" y="2114"/>
                </a:lnTo>
                <a:lnTo>
                  <a:pt x="2093" y="2072"/>
                </a:lnTo>
                <a:lnTo>
                  <a:pt x="2030" y="2072"/>
                </a:lnTo>
                <a:lnTo>
                  <a:pt x="2030" y="2009"/>
                </a:lnTo>
                <a:lnTo>
                  <a:pt x="2030" y="1947"/>
                </a:lnTo>
                <a:lnTo>
                  <a:pt x="2009" y="1884"/>
                </a:lnTo>
                <a:lnTo>
                  <a:pt x="2009" y="1758"/>
                </a:lnTo>
                <a:lnTo>
                  <a:pt x="1946" y="1758"/>
                </a:lnTo>
                <a:lnTo>
                  <a:pt x="1800" y="1800"/>
                </a:lnTo>
                <a:lnTo>
                  <a:pt x="1779" y="1842"/>
                </a:lnTo>
                <a:lnTo>
                  <a:pt x="1695" y="1842"/>
                </a:lnTo>
                <a:lnTo>
                  <a:pt x="1612" y="1884"/>
                </a:lnTo>
                <a:lnTo>
                  <a:pt x="1528" y="1947"/>
                </a:lnTo>
                <a:lnTo>
                  <a:pt x="1507" y="1905"/>
                </a:lnTo>
                <a:lnTo>
                  <a:pt x="1486" y="1884"/>
                </a:lnTo>
                <a:lnTo>
                  <a:pt x="1486" y="1779"/>
                </a:lnTo>
                <a:lnTo>
                  <a:pt x="1465" y="1758"/>
                </a:lnTo>
                <a:lnTo>
                  <a:pt x="1361" y="1695"/>
                </a:lnTo>
                <a:lnTo>
                  <a:pt x="1298" y="1737"/>
                </a:lnTo>
                <a:lnTo>
                  <a:pt x="1256" y="1674"/>
                </a:lnTo>
                <a:lnTo>
                  <a:pt x="1256" y="1695"/>
                </a:lnTo>
                <a:lnTo>
                  <a:pt x="1256" y="1758"/>
                </a:lnTo>
                <a:lnTo>
                  <a:pt x="1214" y="1779"/>
                </a:lnTo>
                <a:lnTo>
                  <a:pt x="1256" y="2009"/>
                </a:lnTo>
                <a:lnTo>
                  <a:pt x="1256" y="2219"/>
                </a:lnTo>
                <a:lnTo>
                  <a:pt x="1256" y="2365"/>
                </a:lnTo>
                <a:lnTo>
                  <a:pt x="1298" y="2470"/>
                </a:lnTo>
                <a:lnTo>
                  <a:pt x="1298" y="2574"/>
                </a:lnTo>
                <a:lnTo>
                  <a:pt x="1277" y="2616"/>
                </a:lnTo>
                <a:lnTo>
                  <a:pt x="1256" y="2783"/>
                </a:lnTo>
                <a:lnTo>
                  <a:pt x="1277" y="2825"/>
                </a:lnTo>
                <a:lnTo>
                  <a:pt x="42" y="2825"/>
                </a:lnTo>
                <a:lnTo>
                  <a:pt x="1" y="4771"/>
                </a:lnTo>
                <a:lnTo>
                  <a:pt x="22" y="4813"/>
                </a:lnTo>
                <a:lnTo>
                  <a:pt x="105" y="4918"/>
                </a:lnTo>
                <a:lnTo>
                  <a:pt x="168" y="4980"/>
                </a:lnTo>
                <a:lnTo>
                  <a:pt x="231" y="5043"/>
                </a:lnTo>
                <a:lnTo>
                  <a:pt x="314" y="5085"/>
                </a:lnTo>
                <a:lnTo>
                  <a:pt x="419" y="5232"/>
                </a:lnTo>
                <a:lnTo>
                  <a:pt x="482" y="5294"/>
                </a:lnTo>
                <a:lnTo>
                  <a:pt x="566" y="5336"/>
                </a:lnTo>
                <a:lnTo>
                  <a:pt x="628" y="5399"/>
                </a:lnTo>
                <a:lnTo>
                  <a:pt x="670" y="5462"/>
                </a:lnTo>
                <a:lnTo>
                  <a:pt x="754" y="5504"/>
                </a:lnTo>
                <a:lnTo>
                  <a:pt x="775" y="5608"/>
                </a:lnTo>
                <a:lnTo>
                  <a:pt x="1319" y="5462"/>
                </a:lnTo>
                <a:lnTo>
                  <a:pt x="1402" y="5504"/>
                </a:lnTo>
                <a:lnTo>
                  <a:pt x="1528" y="5441"/>
                </a:lnTo>
                <a:lnTo>
                  <a:pt x="1570" y="5462"/>
                </a:lnTo>
                <a:lnTo>
                  <a:pt x="1591" y="5462"/>
                </a:lnTo>
                <a:lnTo>
                  <a:pt x="1612" y="5504"/>
                </a:lnTo>
                <a:lnTo>
                  <a:pt x="1695" y="5504"/>
                </a:lnTo>
                <a:lnTo>
                  <a:pt x="1716" y="5524"/>
                </a:lnTo>
                <a:lnTo>
                  <a:pt x="1737" y="5524"/>
                </a:lnTo>
                <a:lnTo>
                  <a:pt x="1821" y="5629"/>
                </a:lnTo>
                <a:lnTo>
                  <a:pt x="1884" y="5629"/>
                </a:lnTo>
                <a:lnTo>
                  <a:pt x="2030" y="5650"/>
                </a:lnTo>
                <a:lnTo>
                  <a:pt x="2135" y="5713"/>
                </a:lnTo>
                <a:lnTo>
                  <a:pt x="2198" y="5755"/>
                </a:lnTo>
                <a:lnTo>
                  <a:pt x="2239" y="5755"/>
                </a:lnTo>
                <a:lnTo>
                  <a:pt x="2344" y="5671"/>
                </a:lnTo>
                <a:lnTo>
                  <a:pt x="2470" y="5650"/>
                </a:lnTo>
                <a:lnTo>
                  <a:pt x="2532" y="5713"/>
                </a:lnTo>
                <a:lnTo>
                  <a:pt x="2553" y="5671"/>
                </a:lnTo>
                <a:lnTo>
                  <a:pt x="2574" y="5713"/>
                </a:lnTo>
                <a:lnTo>
                  <a:pt x="2616" y="5713"/>
                </a:lnTo>
                <a:lnTo>
                  <a:pt x="2679" y="5776"/>
                </a:lnTo>
                <a:lnTo>
                  <a:pt x="2783" y="5817"/>
                </a:lnTo>
                <a:lnTo>
                  <a:pt x="2951" y="5755"/>
                </a:lnTo>
                <a:lnTo>
                  <a:pt x="3139" y="5504"/>
                </a:lnTo>
                <a:lnTo>
                  <a:pt x="3390" y="5190"/>
                </a:lnTo>
                <a:lnTo>
                  <a:pt x="3725" y="4939"/>
                </a:lnTo>
                <a:lnTo>
                  <a:pt x="3934" y="4876"/>
                </a:lnTo>
                <a:lnTo>
                  <a:pt x="3976" y="4834"/>
                </a:lnTo>
                <a:lnTo>
                  <a:pt x="3997" y="4792"/>
                </a:lnTo>
                <a:lnTo>
                  <a:pt x="3976" y="4729"/>
                </a:lnTo>
                <a:lnTo>
                  <a:pt x="3997" y="4687"/>
                </a:lnTo>
                <a:lnTo>
                  <a:pt x="3997" y="4625"/>
                </a:lnTo>
                <a:lnTo>
                  <a:pt x="4039" y="4562"/>
                </a:lnTo>
                <a:lnTo>
                  <a:pt x="4206" y="4457"/>
                </a:lnTo>
                <a:lnTo>
                  <a:pt x="4290" y="4415"/>
                </a:lnTo>
                <a:lnTo>
                  <a:pt x="4353" y="4395"/>
                </a:lnTo>
                <a:lnTo>
                  <a:pt x="4499" y="4353"/>
                </a:lnTo>
                <a:lnTo>
                  <a:pt x="4646" y="4353"/>
                </a:lnTo>
                <a:lnTo>
                  <a:pt x="4667" y="4395"/>
                </a:lnTo>
                <a:lnTo>
                  <a:pt x="4729" y="4374"/>
                </a:lnTo>
                <a:lnTo>
                  <a:pt x="4855" y="4395"/>
                </a:lnTo>
                <a:lnTo>
                  <a:pt x="4918" y="4395"/>
                </a:lnTo>
                <a:lnTo>
                  <a:pt x="4918" y="4311"/>
                </a:lnTo>
                <a:lnTo>
                  <a:pt x="4876" y="4143"/>
                </a:lnTo>
                <a:lnTo>
                  <a:pt x="4918" y="4060"/>
                </a:lnTo>
                <a:lnTo>
                  <a:pt x="5148" y="3955"/>
                </a:lnTo>
                <a:lnTo>
                  <a:pt x="5273" y="3955"/>
                </a:lnTo>
                <a:lnTo>
                  <a:pt x="5859" y="3683"/>
                </a:lnTo>
                <a:lnTo>
                  <a:pt x="5964" y="3662"/>
                </a:lnTo>
                <a:lnTo>
                  <a:pt x="6299" y="3537"/>
                </a:lnTo>
                <a:lnTo>
                  <a:pt x="6487" y="3474"/>
                </a:lnTo>
                <a:lnTo>
                  <a:pt x="6445" y="3432"/>
                </a:lnTo>
                <a:lnTo>
                  <a:pt x="6403" y="3327"/>
                </a:lnTo>
                <a:lnTo>
                  <a:pt x="6320" y="3223"/>
                </a:lnTo>
                <a:lnTo>
                  <a:pt x="6320" y="3160"/>
                </a:lnTo>
                <a:lnTo>
                  <a:pt x="6382" y="3139"/>
                </a:lnTo>
                <a:lnTo>
                  <a:pt x="6445" y="3035"/>
                </a:lnTo>
                <a:lnTo>
                  <a:pt x="6445" y="2951"/>
                </a:lnTo>
                <a:lnTo>
                  <a:pt x="6487" y="2888"/>
                </a:lnTo>
                <a:lnTo>
                  <a:pt x="6445" y="2825"/>
                </a:lnTo>
                <a:lnTo>
                  <a:pt x="6445" y="2742"/>
                </a:lnTo>
                <a:lnTo>
                  <a:pt x="6487" y="2721"/>
                </a:lnTo>
                <a:lnTo>
                  <a:pt x="6612" y="2616"/>
                </a:lnTo>
                <a:lnTo>
                  <a:pt x="6696" y="2595"/>
                </a:lnTo>
                <a:lnTo>
                  <a:pt x="6717" y="2511"/>
                </a:lnTo>
                <a:lnTo>
                  <a:pt x="6759" y="2511"/>
                </a:lnTo>
                <a:lnTo>
                  <a:pt x="6759" y="2470"/>
                </a:lnTo>
                <a:lnTo>
                  <a:pt x="6717" y="2428"/>
                </a:lnTo>
                <a:lnTo>
                  <a:pt x="6696" y="2386"/>
                </a:lnTo>
                <a:lnTo>
                  <a:pt x="6654" y="2302"/>
                </a:lnTo>
                <a:lnTo>
                  <a:pt x="6717" y="2281"/>
                </a:lnTo>
                <a:lnTo>
                  <a:pt x="6717" y="2198"/>
                </a:lnTo>
                <a:lnTo>
                  <a:pt x="6654" y="2114"/>
                </a:lnTo>
                <a:lnTo>
                  <a:pt x="6717" y="2051"/>
                </a:lnTo>
                <a:lnTo>
                  <a:pt x="6696" y="1967"/>
                </a:lnTo>
                <a:lnTo>
                  <a:pt x="6696" y="1884"/>
                </a:lnTo>
                <a:lnTo>
                  <a:pt x="6654" y="1779"/>
                </a:lnTo>
                <a:lnTo>
                  <a:pt x="6654" y="1695"/>
                </a:lnTo>
                <a:lnTo>
                  <a:pt x="6801" y="1570"/>
                </a:lnTo>
                <a:lnTo>
                  <a:pt x="6801" y="1528"/>
                </a:lnTo>
                <a:lnTo>
                  <a:pt x="6822" y="1486"/>
                </a:lnTo>
                <a:lnTo>
                  <a:pt x="6822" y="1361"/>
                </a:lnTo>
                <a:lnTo>
                  <a:pt x="6801" y="1277"/>
                </a:lnTo>
                <a:lnTo>
                  <a:pt x="6696" y="1214"/>
                </a:lnTo>
                <a:lnTo>
                  <a:pt x="6696" y="1151"/>
                </a:lnTo>
                <a:lnTo>
                  <a:pt x="6738" y="1005"/>
                </a:lnTo>
                <a:lnTo>
                  <a:pt x="6738" y="963"/>
                </a:lnTo>
                <a:lnTo>
                  <a:pt x="6696" y="942"/>
                </a:lnTo>
                <a:lnTo>
                  <a:pt x="6592" y="900"/>
                </a:lnTo>
                <a:lnTo>
                  <a:pt x="6550" y="817"/>
                </a:lnTo>
                <a:lnTo>
                  <a:pt x="6529" y="796"/>
                </a:lnTo>
                <a:lnTo>
                  <a:pt x="6508" y="712"/>
                </a:lnTo>
                <a:lnTo>
                  <a:pt x="6508" y="691"/>
                </a:lnTo>
                <a:lnTo>
                  <a:pt x="6445" y="691"/>
                </a:lnTo>
                <a:lnTo>
                  <a:pt x="6340" y="586"/>
                </a:lnTo>
                <a:lnTo>
                  <a:pt x="6299" y="503"/>
                </a:lnTo>
                <a:lnTo>
                  <a:pt x="6236" y="482"/>
                </a:lnTo>
                <a:lnTo>
                  <a:pt x="6194" y="419"/>
                </a:lnTo>
                <a:lnTo>
                  <a:pt x="6110" y="419"/>
                </a:lnTo>
                <a:lnTo>
                  <a:pt x="5859" y="335"/>
                </a:lnTo>
                <a:lnTo>
                  <a:pt x="5755" y="335"/>
                </a:lnTo>
                <a:lnTo>
                  <a:pt x="5671" y="273"/>
                </a:lnTo>
                <a:lnTo>
                  <a:pt x="5671" y="210"/>
                </a:lnTo>
                <a:lnTo>
                  <a:pt x="5587" y="168"/>
                </a:lnTo>
                <a:lnTo>
                  <a:pt x="5545" y="168"/>
                </a:lnTo>
                <a:lnTo>
                  <a:pt x="5441" y="126"/>
                </a:lnTo>
                <a:lnTo>
                  <a:pt x="5357" y="126"/>
                </a:lnTo>
                <a:lnTo>
                  <a:pt x="5169" y="22"/>
                </a:lnTo>
                <a:lnTo>
                  <a:pt x="5085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0" name="Google Shape;830;p38"/>
          <p:cNvSpPr/>
          <p:nvPr/>
        </p:nvSpPr>
        <p:spPr>
          <a:xfrm>
            <a:off x="4379812" y="3594672"/>
            <a:ext cx="414490" cy="409792"/>
          </a:xfrm>
          <a:custGeom>
            <a:avLst/>
            <a:gdLst/>
            <a:ahLst/>
            <a:cxnLst/>
            <a:rect l="l" t="t" r="r" b="b"/>
            <a:pathLst>
              <a:path w="7240" h="7157" extrusionOk="0">
                <a:moveTo>
                  <a:pt x="963" y="0"/>
                </a:moveTo>
                <a:lnTo>
                  <a:pt x="879" y="42"/>
                </a:lnTo>
                <a:lnTo>
                  <a:pt x="774" y="63"/>
                </a:lnTo>
                <a:lnTo>
                  <a:pt x="712" y="63"/>
                </a:lnTo>
                <a:lnTo>
                  <a:pt x="670" y="84"/>
                </a:lnTo>
                <a:lnTo>
                  <a:pt x="670" y="105"/>
                </a:lnTo>
                <a:lnTo>
                  <a:pt x="649" y="105"/>
                </a:lnTo>
                <a:lnTo>
                  <a:pt x="502" y="189"/>
                </a:lnTo>
                <a:lnTo>
                  <a:pt x="544" y="273"/>
                </a:lnTo>
                <a:lnTo>
                  <a:pt x="544" y="356"/>
                </a:lnTo>
                <a:lnTo>
                  <a:pt x="858" y="712"/>
                </a:lnTo>
                <a:lnTo>
                  <a:pt x="879" y="1151"/>
                </a:lnTo>
                <a:lnTo>
                  <a:pt x="1046" y="1402"/>
                </a:lnTo>
                <a:lnTo>
                  <a:pt x="1026" y="1633"/>
                </a:lnTo>
                <a:lnTo>
                  <a:pt x="837" y="1863"/>
                </a:lnTo>
                <a:lnTo>
                  <a:pt x="942" y="1925"/>
                </a:lnTo>
                <a:lnTo>
                  <a:pt x="942" y="2135"/>
                </a:lnTo>
                <a:lnTo>
                  <a:pt x="1046" y="2260"/>
                </a:lnTo>
                <a:lnTo>
                  <a:pt x="1046" y="2407"/>
                </a:lnTo>
                <a:lnTo>
                  <a:pt x="1256" y="2783"/>
                </a:lnTo>
                <a:lnTo>
                  <a:pt x="1256" y="2867"/>
                </a:lnTo>
                <a:lnTo>
                  <a:pt x="1339" y="2972"/>
                </a:lnTo>
                <a:lnTo>
                  <a:pt x="1339" y="3453"/>
                </a:lnTo>
                <a:lnTo>
                  <a:pt x="1088" y="3871"/>
                </a:lnTo>
                <a:lnTo>
                  <a:pt x="1026" y="3871"/>
                </a:lnTo>
                <a:lnTo>
                  <a:pt x="754" y="4081"/>
                </a:lnTo>
                <a:lnTo>
                  <a:pt x="754" y="4227"/>
                </a:lnTo>
                <a:lnTo>
                  <a:pt x="440" y="4499"/>
                </a:lnTo>
                <a:lnTo>
                  <a:pt x="440" y="4687"/>
                </a:lnTo>
                <a:lnTo>
                  <a:pt x="398" y="4750"/>
                </a:lnTo>
                <a:lnTo>
                  <a:pt x="398" y="5210"/>
                </a:lnTo>
                <a:lnTo>
                  <a:pt x="230" y="5399"/>
                </a:lnTo>
                <a:lnTo>
                  <a:pt x="210" y="5608"/>
                </a:lnTo>
                <a:lnTo>
                  <a:pt x="42" y="5796"/>
                </a:lnTo>
                <a:lnTo>
                  <a:pt x="42" y="6006"/>
                </a:lnTo>
                <a:lnTo>
                  <a:pt x="21" y="6173"/>
                </a:lnTo>
                <a:lnTo>
                  <a:pt x="21" y="6466"/>
                </a:lnTo>
                <a:lnTo>
                  <a:pt x="0" y="6654"/>
                </a:lnTo>
                <a:lnTo>
                  <a:pt x="21" y="6696"/>
                </a:lnTo>
                <a:lnTo>
                  <a:pt x="105" y="6738"/>
                </a:lnTo>
                <a:lnTo>
                  <a:pt x="126" y="6759"/>
                </a:lnTo>
                <a:lnTo>
                  <a:pt x="189" y="6738"/>
                </a:lnTo>
                <a:lnTo>
                  <a:pt x="210" y="6654"/>
                </a:lnTo>
                <a:lnTo>
                  <a:pt x="398" y="6654"/>
                </a:lnTo>
                <a:lnTo>
                  <a:pt x="461" y="6696"/>
                </a:lnTo>
                <a:lnTo>
                  <a:pt x="523" y="6675"/>
                </a:lnTo>
                <a:lnTo>
                  <a:pt x="523" y="6591"/>
                </a:lnTo>
                <a:lnTo>
                  <a:pt x="712" y="6466"/>
                </a:lnTo>
                <a:lnTo>
                  <a:pt x="754" y="6466"/>
                </a:lnTo>
                <a:lnTo>
                  <a:pt x="858" y="6529"/>
                </a:lnTo>
                <a:lnTo>
                  <a:pt x="879" y="6529"/>
                </a:lnTo>
                <a:lnTo>
                  <a:pt x="921" y="6487"/>
                </a:lnTo>
                <a:lnTo>
                  <a:pt x="963" y="6466"/>
                </a:lnTo>
                <a:lnTo>
                  <a:pt x="1046" y="6529"/>
                </a:lnTo>
                <a:lnTo>
                  <a:pt x="1046" y="6550"/>
                </a:lnTo>
                <a:lnTo>
                  <a:pt x="1130" y="6571"/>
                </a:lnTo>
                <a:lnTo>
                  <a:pt x="1088" y="6633"/>
                </a:lnTo>
                <a:lnTo>
                  <a:pt x="1151" y="6654"/>
                </a:lnTo>
                <a:lnTo>
                  <a:pt x="1256" y="6759"/>
                </a:lnTo>
                <a:lnTo>
                  <a:pt x="1381" y="6801"/>
                </a:lnTo>
                <a:lnTo>
                  <a:pt x="1486" y="6759"/>
                </a:lnTo>
                <a:lnTo>
                  <a:pt x="1507" y="6759"/>
                </a:lnTo>
                <a:lnTo>
                  <a:pt x="1590" y="6696"/>
                </a:lnTo>
                <a:lnTo>
                  <a:pt x="1653" y="6696"/>
                </a:lnTo>
                <a:lnTo>
                  <a:pt x="1674" y="6738"/>
                </a:lnTo>
                <a:lnTo>
                  <a:pt x="3850" y="6738"/>
                </a:lnTo>
                <a:lnTo>
                  <a:pt x="3871" y="6759"/>
                </a:lnTo>
                <a:lnTo>
                  <a:pt x="3913" y="6863"/>
                </a:lnTo>
                <a:lnTo>
                  <a:pt x="3976" y="6905"/>
                </a:lnTo>
                <a:lnTo>
                  <a:pt x="4101" y="6968"/>
                </a:lnTo>
                <a:lnTo>
                  <a:pt x="4206" y="6989"/>
                </a:lnTo>
                <a:lnTo>
                  <a:pt x="4311" y="6968"/>
                </a:lnTo>
                <a:lnTo>
                  <a:pt x="4373" y="6989"/>
                </a:lnTo>
                <a:lnTo>
                  <a:pt x="4394" y="7052"/>
                </a:lnTo>
                <a:lnTo>
                  <a:pt x="4478" y="7073"/>
                </a:lnTo>
                <a:lnTo>
                  <a:pt x="4541" y="7010"/>
                </a:lnTo>
                <a:lnTo>
                  <a:pt x="4645" y="6989"/>
                </a:lnTo>
                <a:lnTo>
                  <a:pt x="4792" y="7010"/>
                </a:lnTo>
                <a:lnTo>
                  <a:pt x="4855" y="7010"/>
                </a:lnTo>
                <a:lnTo>
                  <a:pt x="4896" y="6947"/>
                </a:lnTo>
                <a:lnTo>
                  <a:pt x="4917" y="6968"/>
                </a:lnTo>
                <a:lnTo>
                  <a:pt x="4959" y="6968"/>
                </a:lnTo>
                <a:lnTo>
                  <a:pt x="5106" y="7094"/>
                </a:lnTo>
                <a:lnTo>
                  <a:pt x="5210" y="7115"/>
                </a:lnTo>
                <a:lnTo>
                  <a:pt x="5357" y="7115"/>
                </a:lnTo>
                <a:lnTo>
                  <a:pt x="5357" y="7073"/>
                </a:lnTo>
                <a:lnTo>
                  <a:pt x="5440" y="7052"/>
                </a:lnTo>
                <a:lnTo>
                  <a:pt x="5482" y="7073"/>
                </a:lnTo>
                <a:lnTo>
                  <a:pt x="5545" y="7094"/>
                </a:lnTo>
                <a:lnTo>
                  <a:pt x="5587" y="7073"/>
                </a:lnTo>
                <a:lnTo>
                  <a:pt x="5629" y="7115"/>
                </a:lnTo>
                <a:lnTo>
                  <a:pt x="5671" y="7115"/>
                </a:lnTo>
                <a:lnTo>
                  <a:pt x="5692" y="7156"/>
                </a:lnTo>
                <a:lnTo>
                  <a:pt x="5838" y="7156"/>
                </a:lnTo>
                <a:lnTo>
                  <a:pt x="6717" y="6947"/>
                </a:lnTo>
                <a:lnTo>
                  <a:pt x="6696" y="6843"/>
                </a:lnTo>
                <a:lnTo>
                  <a:pt x="6612" y="6801"/>
                </a:lnTo>
                <a:lnTo>
                  <a:pt x="6570" y="6738"/>
                </a:lnTo>
                <a:lnTo>
                  <a:pt x="6508" y="6675"/>
                </a:lnTo>
                <a:lnTo>
                  <a:pt x="6424" y="6633"/>
                </a:lnTo>
                <a:lnTo>
                  <a:pt x="6361" y="6571"/>
                </a:lnTo>
                <a:lnTo>
                  <a:pt x="6256" y="6424"/>
                </a:lnTo>
                <a:lnTo>
                  <a:pt x="6173" y="6382"/>
                </a:lnTo>
                <a:lnTo>
                  <a:pt x="6110" y="6319"/>
                </a:lnTo>
                <a:lnTo>
                  <a:pt x="6047" y="6257"/>
                </a:lnTo>
                <a:lnTo>
                  <a:pt x="5964" y="6152"/>
                </a:lnTo>
                <a:lnTo>
                  <a:pt x="5943" y="6110"/>
                </a:lnTo>
                <a:lnTo>
                  <a:pt x="5984" y="4164"/>
                </a:lnTo>
                <a:lnTo>
                  <a:pt x="7219" y="4164"/>
                </a:lnTo>
                <a:lnTo>
                  <a:pt x="7198" y="4122"/>
                </a:lnTo>
                <a:lnTo>
                  <a:pt x="7219" y="3955"/>
                </a:lnTo>
                <a:lnTo>
                  <a:pt x="7240" y="3913"/>
                </a:lnTo>
                <a:lnTo>
                  <a:pt x="7240" y="3809"/>
                </a:lnTo>
                <a:lnTo>
                  <a:pt x="7198" y="3704"/>
                </a:lnTo>
                <a:lnTo>
                  <a:pt x="7198" y="3558"/>
                </a:lnTo>
                <a:lnTo>
                  <a:pt x="7198" y="3348"/>
                </a:lnTo>
                <a:lnTo>
                  <a:pt x="7156" y="3118"/>
                </a:lnTo>
                <a:lnTo>
                  <a:pt x="7198" y="3097"/>
                </a:lnTo>
                <a:lnTo>
                  <a:pt x="7198" y="3034"/>
                </a:lnTo>
                <a:lnTo>
                  <a:pt x="7198" y="3013"/>
                </a:lnTo>
                <a:lnTo>
                  <a:pt x="7093" y="3013"/>
                </a:lnTo>
                <a:lnTo>
                  <a:pt x="6989" y="3034"/>
                </a:lnTo>
                <a:lnTo>
                  <a:pt x="6905" y="3097"/>
                </a:lnTo>
                <a:lnTo>
                  <a:pt x="6821" y="3118"/>
                </a:lnTo>
                <a:lnTo>
                  <a:pt x="6780" y="3139"/>
                </a:lnTo>
                <a:lnTo>
                  <a:pt x="6717" y="3118"/>
                </a:lnTo>
                <a:lnTo>
                  <a:pt x="6570" y="3118"/>
                </a:lnTo>
                <a:lnTo>
                  <a:pt x="6508" y="3097"/>
                </a:lnTo>
                <a:lnTo>
                  <a:pt x="6424" y="3034"/>
                </a:lnTo>
                <a:lnTo>
                  <a:pt x="6382" y="3034"/>
                </a:lnTo>
                <a:lnTo>
                  <a:pt x="6361" y="3076"/>
                </a:lnTo>
                <a:lnTo>
                  <a:pt x="6298" y="3097"/>
                </a:lnTo>
                <a:lnTo>
                  <a:pt x="6256" y="3118"/>
                </a:lnTo>
                <a:lnTo>
                  <a:pt x="6194" y="3118"/>
                </a:lnTo>
                <a:lnTo>
                  <a:pt x="6173" y="3097"/>
                </a:lnTo>
                <a:lnTo>
                  <a:pt x="6173" y="2972"/>
                </a:lnTo>
                <a:lnTo>
                  <a:pt x="6215" y="2930"/>
                </a:lnTo>
                <a:lnTo>
                  <a:pt x="6215" y="2909"/>
                </a:lnTo>
                <a:lnTo>
                  <a:pt x="6256" y="2825"/>
                </a:lnTo>
                <a:lnTo>
                  <a:pt x="6173" y="2783"/>
                </a:lnTo>
                <a:lnTo>
                  <a:pt x="6173" y="2658"/>
                </a:lnTo>
                <a:lnTo>
                  <a:pt x="6194" y="2616"/>
                </a:lnTo>
                <a:lnTo>
                  <a:pt x="6194" y="2553"/>
                </a:lnTo>
                <a:lnTo>
                  <a:pt x="6110" y="2490"/>
                </a:lnTo>
                <a:lnTo>
                  <a:pt x="6110" y="2407"/>
                </a:lnTo>
                <a:lnTo>
                  <a:pt x="6152" y="2344"/>
                </a:lnTo>
                <a:lnTo>
                  <a:pt x="6110" y="2281"/>
                </a:lnTo>
                <a:lnTo>
                  <a:pt x="6068" y="2260"/>
                </a:lnTo>
                <a:lnTo>
                  <a:pt x="6047" y="2197"/>
                </a:lnTo>
                <a:lnTo>
                  <a:pt x="6005" y="2177"/>
                </a:lnTo>
                <a:lnTo>
                  <a:pt x="6005" y="2093"/>
                </a:lnTo>
                <a:lnTo>
                  <a:pt x="5964" y="2051"/>
                </a:lnTo>
                <a:lnTo>
                  <a:pt x="5964" y="1967"/>
                </a:lnTo>
                <a:lnTo>
                  <a:pt x="5901" y="1925"/>
                </a:lnTo>
                <a:lnTo>
                  <a:pt x="5964" y="1821"/>
                </a:lnTo>
                <a:lnTo>
                  <a:pt x="5964" y="1612"/>
                </a:lnTo>
                <a:lnTo>
                  <a:pt x="5943" y="1528"/>
                </a:lnTo>
                <a:lnTo>
                  <a:pt x="5943" y="1507"/>
                </a:lnTo>
                <a:lnTo>
                  <a:pt x="5964" y="1444"/>
                </a:lnTo>
                <a:lnTo>
                  <a:pt x="5964" y="1361"/>
                </a:lnTo>
                <a:lnTo>
                  <a:pt x="5901" y="1298"/>
                </a:lnTo>
                <a:lnTo>
                  <a:pt x="5943" y="1193"/>
                </a:lnTo>
                <a:lnTo>
                  <a:pt x="5984" y="1089"/>
                </a:lnTo>
                <a:lnTo>
                  <a:pt x="5984" y="1005"/>
                </a:lnTo>
                <a:lnTo>
                  <a:pt x="5984" y="921"/>
                </a:lnTo>
                <a:lnTo>
                  <a:pt x="5964" y="837"/>
                </a:lnTo>
                <a:lnTo>
                  <a:pt x="5315" y="796"/>
                </a:lnTo>
                <a:lnTo>
                  <a:pt x="5273" y="733"/>
                </a:lnTo>
                <a:lnTo>
                  <a:pt x="5315" y="691"/>
                </a:lnTo>
                <a:lnTo>
                  <a:pt x="5336" y="607"/>
                </a:lnTo>
                <a:lnTo>
                  <a:pt x="5147" y="586"/>
                </a:lnTo>
                <a:lnTo>
                  <a:pt x="5147" y="628"/>
                </a:lnTo>
                <a:lnTo>
                  <a:pt x="4583" y="670"/>
                </a:lnTo>
                <a:lnTo>
                  <a:pt x="4583" y="817"/>
                </a:lnTo>
                <a:lnTo>
                  <a:pt x="4520" y="921"/>
                </a:lnTo>
                <a:lnTo>
                  <a:pt x="4478" y="942"/>
                </a:lnTo>
                <a:lnTo>
                  <a:pt x="4499" y="1047"/>
                </a:lnTo>
                <a:lnTo>
                  <a:pt x="4499" y="1214"/>
                </a:lnTo>
                <a:lnTo>
                  <a:pt x="4059" y="1235"/>
                </a:lnTo>
                <a:lnTo>
                  <a:pt x="3976" y="1298"/>
                </a:lnTo>
                <a:lnTo>
                  <a:pt x="3787" y="1256"/>
                </a:lnTo>
                <a:lnTo>
                  <a:pt x="3704" y="1235"/>
                </a:lnTo>
                <a:lnTo>
                  <a:pt x="3599" y="1256"/>
                </a:lnTo>
                <a:lnTo>
                  <a:pt x="3453" y="1256"/>
                </a:lnTo>
                <a:lnTo>
                  <a:pt x="3390" y="1235"/>
                </a:lnTo>
                <a:lnTo>
                  <a:pt x="3369" y="1026"/>
                </a:lnTo>
                <a:lnTo>
                  <a:pt x="3285" y="921"/>
                </a:lnTo>
                <a:lnTo>
                  <a:pt x="3243" y="837"/>
                </a:lnTo>
                <a:lnTo>
                  <a:pt x="3181" y="817"/>
                </a:lnTo>
                <a:lnTo>
                  <a:pt x="3181" y="733"/>
                </a:lnTo>
                <a:lnTo>
                  <a:pt x="3160" y="691"/>
                </a:lnTo>
                <a:lnTo>
                  <a:pt x="3139" y="565"/>
                </a:lnTo>
                <a:lnTo>
                  <a:pt x="3076" y="461"/>
                </a:lnTo>
                <a:lnTo>
                  <a:pt x="3076" y="377"/>
                </a:lnTo>
                <a:lnTo>
                  <a:pt x="3118" y="314"/>
                </a:lnTo>
                <a:lnTo>
                  <a:pt x="3076" y="252"/>
                </a:lnTo>
                <a:lnTo>
                  <a:pt x="3034" y="189"/>
                </a:lnTo>
                <a:lnTo>
                  <a:pt x="3034" y="105"/>
                </a:lnTo>
                <a:lnTo>
                  <a:pt x="3034" y="84"/>
                </a:lnTo>
                <a:lnTo>
                  <a:pt x="3034" y="0"/>
                </a:lnTo>
                <a:lnTo>
                  <a:pt x="2030" y="0"/>
                </a:lnTo>
                <a:lnTo>
                  <a:pt x="1821" y="42"/>
                </a:lnTo>
                <a:lnTo>
                  <a:pt x="1653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1" name="Google Shape;831;p38"/>
          <p:cNvSpPr/>
          <p:nvPr/>
        </p:nvSpPr>
        <p:spPr>
          <a:xfrm>
            <a:off x="4824195" y="3920526"/>
            <a:ext cx="258827" cy="236073"/>
          </a:xfrm>
          <a:custGeom>
            <a:avLst/>
            <a:gdLst/>
            <a:ahLst/>
            <a:cxnLst/>
            <a:rect l="l" t="t" r="r" b="b"/>
            <a:pathLst>
              <a:path w="4521" h="4123" extrusionOk="0">
                <a:moveTo>
                  <a:pt x="2679" y="1"/>
                </a:moveTo>
                <a:lnTo>
                  <a:pt x="2533" y="43"/>
                </a:lnTo>
                <a:lnTo>
                  <a:pt x="2470" y="63"/>
                </a:lnTo>
                <a:lnTo>
                  <a:pt x="2386" y="105"/>
                </a:lnTo>
                <a:lnTo>
                  <a:pt x="2219" y="210"/>
                </a:lnTo>
                <a:lnTo>
                  <a:pt x="2177" y="273"/>
                </a:lnTo>
                <a:lnTo>
                  <a:pt x="2177" y="335"/>
                </a:lnTo>
                <a:lnTo>
                  <a:pt x="2156" y="377"/>
                </a:lnTo>
                <a:lnTo>
                  <a:pt x="2177" y="440"/>
                </a:lnTo>
                <a:lnTo>
                  <a:pt x="2156" y="482"/>
                </a:lnTo>
                <a:lnTo>
                  <a:pt x="2114" y="524"/>
                </a:lnTo>
                <a:lnTo>
                  <a:pt x="1905" y="587"/>
                </a:lnTo>
                <a:lnTo>
                  <a:pt x="1570" y="838"/>
                </a:lnTo>
                <a:lnTo>
                  <a:pt x="1319" y="1152"/>
                </a:lnTo>
                <a:lnTo>
                  <a:pt x="1131" y="1403"/>
                </a:lnTo>
                <a:lnTo>
                  <a:pt x="963" y="1465"/>
                </a:lnTo>
                <a:lnTo>
                  <a:pt x="859" y="1424"/>
                </a:lnTo>
                <a:lnTo>
                  <a:pt x="796" y="1361"/>
                </a:lnTo>
                <a:lnTo>
                  <a:pt x="754" y="1361"/>
                </a:lnTo>
                <a:lnTo>
                  <a:pt x="733" y="1319"/>
                </a:lnTo>
                <a:lnTo>
                  <a:pt x="712" y="1361"/>
                </a:lnTo>
                <a:lnTo>
                  <a:pt x="650" y="1298"/>
                </a:lnTo>
                <a:lnTo>
                  <a:pt x="524" y="1319"/>
                </a:lnTo>
                <a:lnTo>
                  <a:pt x="419" y="1403"/>
                </a:lnTo>
                <a:lnTo>
                  <a:pt x="378" y="1403"/>
                </a:lnTo>
                <a:lnTo>
                  <a:pt x="315" y="1361"/>
                </a:lnTo>
                <a:lnTo>
                  <a:pt x="210" y="1298"/>
                </a:lnTo>
                <a:lnTo>
                  <a:pt x="64" y="1277"/>
                </a:lnTo>
                <a:lnTo>
                  <a:pt x="1" y="1277"/>
                </a:lnTo>
                <a:lnTo>
                  <a:pt x="22" y="1319"/>
                </a:lnTo>
                <a:lnTo>
                  <a:pt x="22" y="1382"/>
                </a:lnTo>
                <a:lnTo>
                  <a:pt x="22" y="1424"/>
                </a:lnTo>
                <a:lnTo>
                  <a:pt x="22" y="1486"/>
                </a:lnTo>
                <a:lnTo>
                  <a:pt x="106" y="1570"/>
                </a:lnTo>
                <a:lnTo>
                  <a:pt x="168" y="1591"/>
                </a:lnTo>
                <a:lnTo>
                  <a:pt x="231" y="1633"/>
                </a:lnTo>
                <a:lnTo>
                  <a:pt x="294" y="1716"/>
                </a:lnTo>
                <a:lnTo>
                  <a:pt x="294" y="1779"/>
                </a:lnTo>
                <a:lnTo>
                  <a:pt x="315" y="1800"/>
                </a:lnTo>
                <a:lnTo>
                  <a:pt x="378" y="1884"/>
                </a:lnTo>
                <a:lnTo>
                  <a:pt x="398" y="1988"/>
                </a:lnTo>
                <a:lnTo>
                  <a:pt x="440" y="2030"/>
                </a:lnTo>
                <a:lnTo>
                  <a:pt x="503" y="2114"/>
                </a:lnTo>
                <a:lnTo>
                  <a:pt x="545" y="2156"/>
                </a:lnTo>
                <a:lnTo>
                  <a:pt x="587" y="2156"/>
                </a:lnTo>
                <a:lnTo>
                  <a:pt x="629" y="2240"/>
                </a:lnTo>
                <a:lnTo>
                  <a:pt x="796" y="2512"/>
                </a:lnTo>
                <a:lnTo>
                  <a:pt x="901" y="2574"/>
                </a:lnTo>
                <a:lnTo>
                  <a:pt x="1005" y="2637"/>
                </a:lnTo>
                <a:lnTo>
                  <a:pt x="1047" y="2679"/>
                </a:lnTo>
                <a:lnTo>
                  <a:pt x="1131" y="2742"/>
                </a:lnTo>
                <a:lnTo>
                  <a:pt x="1131" y="2763"/>
                </a:lnTo>
                <a:lnTo>
                  <a:pt x="1131" y="2825"/>
                </a:lnTo>
                <a:lnTo>
                  <a:pt x="1152" y="2867"/>
                </a:lnTo>
                <a:lnTo>
                  <a:pt x="1256" y="2888"/>
                </a:lnTo>
                <a:lnTo>
                  <a:pt x="1340" y="2972"/>
                </a:lnTo>
                <a:lnTo>
                  <a:pt x="1319" y="3056"/>
                </a:lnTo>
                <a:lnTo>
                  <a:pt x="1340" y="3181"/>
                </a:lnTo>
                <a:lnTo>
                  <a:pt x="1340" y="3265"/>
                </a:lnTo>
                <a:lnTo>
                  <a:pt x="1382" y="3369"/>
                </a:lnTo>
                <a:lnTo>
                  <a:pt x="1487" y="3453"/>
                </a:lnTo>
                <a:lnTo>
                  <a:pt x="1549" y="3558"/>
                </a:lnTo>
                <a:lnTo>
                  <a:pt x="1675" y="3579"/>
                </a:lnTo>
                <a:lnTo>
                  <a:pt x="1759" y="3558"/>
                </a:lnTo>
                <a:lnTo>
                  <a:pt x="1884" y="3600"/>
                </a:lnTo>
                <a:lnTo>
                  <a:pt x="1968" y="3600"/>
                </a:lnTo>
                <a:lnTo>
                  <a:pt x="2093" y="3683"/>
                </a:lnTo>
                <a:lnTo>
                  <a:pt x="2156" y="3683"/>
                </a:lnTo>
                <a:lnTo>
                  <a:pt x="2198" y="3725"/>
                </a:lnTo>
                <a:lnTo>
                  <a:pt x="2198" y="3788"/>
                </a:lnTo>
                <a:lnTo>
                  <a:pt x="2261" y="3830"/>
                </a:lnTo>
                <a:lnTo>
                  <a:pt x="2303" y="3893"/>
                </a:lnTo>
                <a:lnTo>
                  <a:pt x="2491" y="3872"/>
                </a:lnTo>
                <a:lnTo>
                  <a:pt x="2616" y="3893"/>
                </a:lnTo>
                <a:lnTo>
                  <a:pt x="2679" y="3976"/>
                </a:lnTo>
                <a:lnTo>
                  <a:pt x="2742" y="3976"/>
                </a:lnTo>
                <a:lnTo>
                  <a:pt x="2888" y="4018"/>
                </a:lnTo>
                <a:lnTo>
                  <a:pt x="2909" y="4039"/>
                </a:lnTo>
                <a:lnTo>
                  <a:pt x="3014" y="4018"/>
                </a:lnTo>
                <a:lnTo>
                  <a:pt x="3160" y="3997"/>
                </a:lnTo>
                <a:lnTo>
                  <a:pt x="3349" y="4039"/>
                </a:lnTo>
                <a:lnTo>
                  <a:pt x="3453" y="4123"/>
                </a:lnTo>
                <a:lnTo>
                  <a:pt x="4081" y="3474"/>
                </a:lnTo>
                <a:lnTo>
                  <a:pt x="4081" y="3286"/>
                </a:lnTo>
                <a:lnTo>
                  <a:pt x="4102" y="3202"/>
                </a:lnTo>
                <a:lnTo>
                  <a:pt x="4144" y="3056"/>
                </a:lnTo>
                <a:lnTo>
                  <a:pt x="4165" y="2972"/>
                </a:lnTo>
                <a:lnTo>
                  <a:pt x="4144" y="2867"/>
                </a:lnTo>
                <a:lnTo>
                  <a:pt x="4165" y="2784"/>
                </a:lnTo>
                <a:lnTo>
                  <a:pt x="4248" y="2784"/>
                </a:lnTo>
                <a:lnTo>
                  <a:pt x="4269" y="2742"/>
                </a:lnTo>
                <a:lnTo>
                  <a:pt x="4374" y="2637"/>
                </a:lnTo>
                <a:lnTo>
                  <a:pt x="4458" y="2532"/>
                </a:lnTo>
                <a:lnTo>
                  <a:pt x="4416" y="2449"/>
                </a:lnTo>
                <a:lnTo>
                  <a:pt x="4374" y="2407"/>
                </a:lnTo>
                <a:lnTo>
                  <a:pt x="4374" y="2302"/>
                </a:lnTo>
                <a:lnTo>
                  <a:pt x="4416" y="2240"/>
                </a:lnTo>
                <a:lnTo>
                  <a:pt x="4395" y="2135"/>
                </a:lnTo>
                <a:lnTo>
                  <a:pt x="4290" y="2051"/>
                </a:lnTo>
                <a:lnTo>
                  <a:pt x="4290" y="2009"/>
                </a:lnTo>
                <a:lnTo>
                  <a:pt x="4374" y="1988"/>
                </a:lnTo>
                <a:lnTo>
                  <a:pt x="4374" y="1842"/>
                </a:lnTo>
                <a:lnTo>
                  <a:pt x="4374" y="1737"/>
                </a:lnTo>
                <a:lnTo>
                  <a:pt x="4479" y="1696"/>
                </a:lnTo>
                <a:lnTo>
                  <a:pt x="4500" y="1612"/>
                </a:lnTo>
                <a:lnTo>
                  <a:pt x="4416" y="1612"/>
                </a:lnTo>
                <a:lnTo>
                  <a:pt x="4374" y="1570"/>
                </a:lnTo>
                <a:lnTo>
                  <a:pt x="4416" y="1465"/>
                </a:lnTo>
                <a:lnTo>
                  <a:pt x="4458" y="1298"/>
                </a:lnTo>
                <a:lnTo>
                  <a:pt x="4500" y="1214"/>
                </a:lnTo>
                <a:lnTo>
                  <a:pt x="4500" y="1152"/>
                </a:lnTo>
                <a:lnTo>
                  <a:pt x="4479" y="1068"/>
                </a:lnTo>
                <a:lnTo>
                  <a:pt x="4500" y="984"/>
                </a:lnTo>
                <a:lnTo>
                  <a:pt x="4479" y="900"/>
                </a:lnTo>
                <a:lnTo>
                  <a:pt x="4520" y="796"/>
                </a:lnTo>
                <a:lnTo>
                  <a:pt x="4520" y="733"/>
                </a:lnTo>
                <a:lnTo>
                  <a:pt x="4395" y="691"/>
                </a:lnTo>
                <a:lnTo>
                  <a:pt x="4353" y="628"/>
                </a:lnTo>
                <a:lnTo>
                  <a:pt x="4248" y="545"/>
                </a:lnTo>
                <a:lnTo>
                  <a:pt x="4060" y="545"/>
                </a:lnTo>
                <a:lnTo>
                  <a:pt x="3956" y="524"/>
                </a:lnTo>
                <a:lnTo>
                  <a:pt x="3851" y="377"/>
                </a:lnTo>
                <a:lnTo>
                  <a:pt x="3683" y="273"/>
                </a:lnTo>
                <a:lnTo>
                  <a:pt x="3537" y="252"/>
                </a:lnTo>
                <a:lnTo>
                  <a:pt x="3474" y="315"/>
                </a:lnTo>
                <a:lnTo>
                  <a:pt x="3432" y="335"/>
                </a:lnTo>
                <a:lnTo>
                  <a:pt x="3411" y="252"/>
                </a:lnTo>
                <a:lnTo>
                  <a:pt x="3328" y="252"/>
                </a:lnTo>
                <a:lnTo>
                  <a:pt x="3119" y="231"/>
                </a:lnTo>
                <a:lnTo>
                  <a:pt x="3098" y="43"/>
                </a:lnTo>
                <a:lnTo>
                  <a:pt x="3035" y="43"/>
                </a:lnTo>
                <a:lnTo>
                  <a:pt x="2909" y="22"/>
                </a:lnTo>
                <a:lnTo>
                  <a:pt x="2847" y="43"/>
                </a:lnTo>
                <a:lnTo>
                  <a:pt x="2826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2" name="Google Shape;832;p38"/>
          <p:cNvSpPr/>
          <p:nvPr/>
        </p:nvSpPr>
        <p:spPr>
          <a:xfrm>
            <a:off x="4645743" y="3993644"/>
            <a:ext cx="310295" cy="310336"/>
          </a:xfrm>
          <a:custGeom>
            <a:avLst/>
            <a:gdLst/>
            <a:ahLst/>
            <a:cxnLst/>
            <a:rect l="l" t="t" r="r" b="b"/>
            <a:pathLst>
              <a:path w="5420" h="5420" extrusionOk="0">
                <a:moveTo>
                  <a:pt x="3118" y="0"/>
                </a:moveTo>
                <a:lnTo>
                  <a:pt x="3013" y="21"/>
                </a:lnTo>
                <a:lnTo>
                  <a:pt x="2825" y="105"/>
                </a:lnTo>
                <a:lnTo>
                  <a:pt x="2762" y="147"/>
                </a:lnTo>
                <a:lnTo>
                  <a:pt x="2679" y="126"/>
                </a:lnTo>
                <a:lnTo>
                  <a:pt x="2658" y="105"/>
                </a:lnTo>
                <a:lnTo>
                  <a:pt x="2511" y="105"/>
                </a:lnTo>
                <a:lnTo>
                  <a:pt x="2407" y="230"/>
                </a:lnTo>
                <a:lnTo>
                  <a:pt x="2281" y="356"/>
                </a:lnTo>
                <a:lnTo>
                  <a:pt x="2093" y="502"/>
                </a:lnTo>
                <a:lnTo>
                  <a:pt x="2051" y="502"/>
                </a:lnTo>
                <a:lnTo>
                  <a:pt x="2072" y="419"/>
                </a:lnTo>
                <a:lnTo>
                  <a:pt x="2093" y="356"/>
                </a:lnTo>
                <a:lnTo>
                  <a:pt x="2051" y="335"/>
                </a:lnTo>
                <a:lnTo>
                  <a:pt x="2030" y="251"/>
                </a:lnTo>
                <a:lnTo>
                  <a:pt x="1988" y="230"/>
                </a:lnTo>
                <a:lnTo>
                  <a:pt x="1883" y="230"/>
                </a:lnTo>
                <a:lnTo>
                  <a:pt x="1716" y="293"/>
                </a:lnTo>
                <a:lnTo>
                  <a:pt x="1151" y="419"/>
                </a:lnTo>
                <a:lnTo>
                  <a:pt x="733" y="419"/>
                </a:lnTo>
                <a:lnTo>
                  <a:pt x="628" y="2490"/>
                </a:lnTo>
                <a:lnTo>
                  <a:pt x="105" y="2490"/>
                </a:lnTo>
                <a:lnTo>
                  <a:pt x="0" y="4310"/>
                </a:lnTo>
                <a:lnTo>
                  <a:pt x="210" y="4436"/>
                </a:lnTo>
                <a:lnTo>
                  <a:pt x="272" y="4624"/>
                </a:lnTo>
                <a:lnTo>
                  <a:pt x="419" y="4938"/>
                </a:lnTo>
                <a:lnTo>
                  <a:pt x="398" y="5105"/>
                </a:lnTo>
                <a:lnTo>
                  <a:pt x="314" y="5273"/>
                </a:lnTo>
                <a:lnTo>
                  <a:pt x="314" y="5377"/>
                </a:lnTo>
                <a:lnTo>
                  <a:pt x="482" y="5357"/>
                </a:lnTo>
                <a:lnTo>
                  <a:pt x="628" y="5419"/>
                </a:lnTo>
                <a:lnTo>
                  <a:pt x="712" y="5357"/>
                </a:lnTo>
                <a:lnTo>
                  <a:pt x="879" y="5377"/>
                </a:lnTo>
                <a:lnTo>
                  <a:pt x="942" y="5294"/>
                </a:lnTo>
                <a:lnTo>
                  <a:pt x="1088" y="5273"/>
                </a:lnTo>
                <a:lnTo>
                  <a:pt x="1193" y="5210"/>
                </a:lnTo>
                <a:lnTo>
                  <a:pt x="1235" y="5126"/>
                </a:lnTo>
                <a:lnTo>
                  <a:pt x="1423" y="5043"/>
                </a:lnTo>
                <a:lnTo>
                  <a:pt x="1528" y="4938"/>
                </a:lnTo>
                <a:lnTo>
                  <a:pt x="1611" y="4708"/>
                </a:lnTo>
                <a:lnTo>
                  <a:pt x="1758" y="4582"/>
                </a:lnTo>
                <a:lnTo>
                  <a:pt x="1925" y="4540"/>
                </a:lnTo>
                <a:lnTo>
                  <a:pt x="2093" y="4603"/>
                </a:lnTo>
                <a:lnTo>
                  <a:pt x="2155" y="4645"/>
                </a:lnTo>
                <a:lnTo>
                  <a:pt x="2239" y="4687"/>
                </a:lnTo>
                <a:lnTo>
                  <a:pt x="2448" y="4771"/>
                </a:lnTo>
                <a:lnTo>
                  <a:pt x="2511" y="4771"/>
                </a:lnTo>
                <a:lnTo>
                  <a:pt x="2616" y="4812"/>
                </a:lnTo>
                <a:lnTo>
                  <a:pt x="2762" y="4771"/>
                </a:lnTo>
                <a:lnTo>
                  <a:pt x="2888" y="4771"/>
                </a:lnTo>
                <a:lnTo>
                  <a:pt x="2992" y="4750"/>
                </a:lnTo>
                <a:lnTo>
                  <a:pt x="3013" y="4812"/>
                </a:lnTo>
                <a:lnTo>
                  <a:pt x="3097" y="4854"/>
                </a:lnTo>
                <a:lnTo>
                  <a:pt x="3223" y="4750"/>
                </a:lnTo>
                <a:lnTo>
                  <a:pt x="3202" y="4729"/>
                </a:lnTo>
                <a:lnTo>
                  <a:pt x="3223" y="4624"/>
                </a:lnTo>
                <a:lnTo>
                  <a:pt x="3223" y="4540"/>
                </a:lnTo>
                <a:lnTo>
                  <a:pt x="3285" y="4499"/>
                </a:lnTo>
                <a:lnTo>
                  <a:pt x="3285" y="4331"/>
                </a:lnTo>
                <a:lnTo>
                  <a:pt x="3327" y="4227"/>
                </a:lnTo>
                <a:lnTo>
                  <a:pt x="3432" y="4206"/>
                </a:lnTo>
                <a:lnTo>
                  <a:pt x="3515" y="4164"/>
                </a:lnTo>
                <a:lnTo>
                  <a:pt x="3599" y="4164"/>
                </a:lnTo>
                <a:lnTo>
                  <a:pt x="3641" y="4101"/>
                </a:lnTo>
                <a:lnTo>
                  <a:pt x="3662" y="4080"/>
                </a:lnTo>
                <a:lnTo>
                  <a:pt x="3704" y="3996"/>
                </a:lnTo>
                <a:lnTo>
                  <a:pt x="3767" y="3955"/>
                </a:lnTo>
                <a:lnTo>
                  <a:pt x="3850" y="3913"/>
                </a:lnTo>
                <a:lnTo>
                  <a:pt x="3871" y="3871"/>
                </a:lnTo>
                <a:lnTo>
                  <a:pt x="3955" y="3850"/>
                </a:lnTo>
                <a:lnTo>
                  <a:pt x="3955" y="3766"/>
                </a:lnTo>
                <a:lnTo>
                  <a:pt x="3934" y="3704"/>
                </a:lnTo>
                <a:lnTo>
                  <a:pt x="3955" y="3578"/>
                </a:lnTo>
                <a:lnTo>
                  <a:pt x="4080" y="3369"/>
                </a:lnTo>
                <a:lnTo>
                  <a:pt x="4185" y="3327"/>
                </a:lnTo>
                <a:lnTo>
                  <a:pt x="4248" y="3327"/>
                </a:lnTo>
                <a:lnTo>
                  <a:pt x="4290" y="3264"/>
                </a:lnTo>
                <a:lnTo>
                  <a:pt x="4373" y="3243"/>
                </a:lnTo>
                <a:lnTo>
                  <a:pt x="4394" y="3180"/>
                </a:lnTo>
                <a:lnTo>
                  <a:pt x="4457" y="3139"/>
                </a:lnTo>
                <a:lnTo>
                  <a:pt x="4541" y="3076"/>
                </a:lnTo>
                <a:lnTo>
                  <a:pt x="4645" y="2971"/>
                </a:lnTo>
                <a:lnTo>
                  <a:pt x="4771" y="2950"/>
                </a:lnTo>
                <a:lnTo>
                  <a:pt x="4792" y="2971"/>
                </a:lnTo>
                <a:lnTo>
                  <a:pt x="4855" y="2950"/>
                </a:lnTo>
                <a:lnTo>
                  <a:pt x="4959" y="2950"/>
                </a:lnTo>
                <a:lnTo>
                  <a:pt x="5022" y="2867"/>
                </a:lnTo>
                <a:lnTo>
                  <a:pt x="5106" y="2867"/>
                </a:lnTo>
                <a:lnTo>
                  <a:pt x="5127" y="2762"/>
                </a:lnTo>
                <a:lnTo>
                  <a:pt x="5127" y="2720"/>
                </a:lnTo>
                <a:lnTo>
                  <a:pt x="5189" y="2657"/>
                </a:lnTo>
                <a:lnTo>
                  <a:pt x="5294" y="2657"/>
                </a:lnTo>
                <a:lnTo>
                  <a:pt x="5336" y="2616"/>
                </a:lnTo>
                <a:lnTo>
                  <a:pt x="5420" y="2616"/>
                </a:lnTo>
                <a:lnTo>
                  <a:pt x="5378" y="2553"/>
                </a:lnTo>
                <a:lnTo>
                  <a:pt x="5315" y="2511"/>
                </a:lnTo>
                <a:lnTo>
                  <a:pt x="5315" y="2448"/>
                </a:lnTo>
                <a:lnTo>
                  <a:pt x="5273" y="2406"/>
                </a:lnTo>
                <a:lnTo>
                  <a:pt x="5210" y="2406"/>
                </a:lnTo>
                <a:lnTo>
                  <a:pt x="5085" y="2323"/>
                </a:lnTo>
                <a:lnTo>
                  <a:pt x="5001" y="2323"/>
                </a:lnTo>
                <a:lnTo>
                  <a:pt x="4876" y="2281"/>
                </a:lnTo>
                <a:lnTo>
                  <a:pt x="4792" y="2302"/>
                </a:lnTo>
                <a:lnTo>
                  <a:pt x="4666" y="2281"/>
                </a:lnTo>
                <a:lnTo>
                  <a:pt x="4604" y="2176"/>
                </a:lnTo>
                <a:lnTo>
                  <a:pt x="4499" y="2092"/>
                </a:lnTo>
                <a:lnTo>
                  <a:pt x="4457" y="1988"/>
                </a:lnTo>
                <a:lnTo>
                  <a:pt x="4457" y="1904"/>
                </a:lnTo>
                <a:lnTo>
                  <a:pt x="4436" y="1779"/>
                </a:lnTo>
                <a:lnTo>
                  <a:pt x="4457" y="1695"/>
                </a:lnTo>
                <a:lnTo>
                  <a:pt x="4373" y="1611"/>
                </a:lnTo>
                <a:lnTo>
                  <a:pt x="4269" y="1590"/>
                </a:lnTo>
                <a:lnTo>
                  <a:pt x="4248" y="1548"/>
                </a:lnTo>
                <a:lnTo>
                  <a:pt x="4248" y="1486"/>
                </a:lnTo>
                <a:lnTo>
                  <a:pt x="4248" y="1465"/>
                </a:lnTo>
                <a:lnTo>
                  <a:pt x="4164" y="1402"/>
                </a:lnTo>
                <a:lnTo>
                  <a:pt x="4122" y="1360"/>
                </a:lnTo>
                <a:lnTo>
                  <a:pt x="4018" y="1297"/>
                </a:lnTo>
                <a:lnTo>
                  <a:pt x="3913" y="1235"/>
                </a:lnTo>
                <a:lnTo>
                  <a:pt x="3746" y="963"/>
                </a:lnTo>
                <a:lnTo>
                  <a:pt x="3704" y="879"/>
                </a:lnTo>
                <a:lnTo>
                  <a:pt x="3662" y="879"/>
                </a:lnTo>
                <a:lnTo>
                  <a:pt x="3620" y="837"/>
                </a:lnTo>
                <a:lnTo>
                  <a:pt x="3557" y="753"/>
                </a:lnTo>
                <a:lnTo>
                  <a:pt x="3515" y="711"/>
                </a:lnTo>
                <a:lnTo>
                  <a:pt x="3495" y="607"/>
                </a:lnTo>
                <a:lnTo>
                  <a:pt x="3432" y="523"/>
                </a:lnTo>
                <a:lnTo>
                  <a:pt x="3411" y="502"/>
                </a:lnTo>
                <a:lnTo>
                  <a:pt x="3411" y="439"/>
                </a:lnTo>
                <a:lnTo>
                  <a:pt x="3348" y="356"/>
                </a:lnTo>
                <a:lnTo>
                  <a:pt x="3285" y="314"/>
                </a:lnTo>
                <a:lnTo>
                  <a:pt x="3223" y="293"/>
                </a:lnTo>
                <a:lnTo>
                  <a:pt x="3139" y="209"/>
                </a:lnTo>
                <a:lnTo>
                  <a:pt x="3139" y="147"/>
                </a:lnTo>
                <a:lnTo>
                  <a:pt x="3139" y="105"/>
                </a:lnTo>
                <a:lnTo>
                  <a:pt x="3139" y="42"/>
                </a:lnTo>
                <a:lnTo>
                  <a:pt x="3118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3" name="Google Shape;833;p38"/>
          <p:cNvSpPr/>
          <p:nvPr/>
        </p:nvSpPr>
        <p:spPr>
          <a:xfrm>
            <a:off x="4381014" y="3964843"/>
            <a:ext cx="443229" cy="417006"/>
          </a:xfrm>
          <a:custGeom>
            <a:avLst/>
            <a:gdLst/>
            <a:ahLst/>
            <a:cxnLst/>
            <a:rect l="l" t="t" r="r" b="b"/>
            <a:pathLst>
              <a:path w="7742" h="7283" extrusionOk="0">
                <a:moveTo>
                  <a:pt x="691" y="1"/>
                </a:moveTo>
                <a:lnTo>
                  <a:pt x="502" y="126"/>
                </a:lnTo>
                <a:lnTo>
                  <a:pt x="502" y="210"/>
                </a:lnTo>
                <a:lnTo>
                  <a:pt x="440" y="231"/>
                </a:lnTo>
                <a:lnTo>
                  <a:pt x="377" y="189"/>
                </a:lnTo>
                <a:lnTo>
                  <a:pt x="189" y="189"/>
                </a:lnTo>
                <a:lnTo>
                  <a:pt x="168" y="273"/>
                </a:lnTo>
                <a:lnTo>
                  <a:pt x="105" y="294"/>
                </a:lnTo>
                <a:lnTo>
                  <a:pt x="84" y="273"/>
                </a:lnTo>
                <a:lnTo>
                  <a:pt x="0" y="231"/>
                </a:lnTo>
                <a:lnTo>
                  <a:pt x="21" y="733"/>
                </a:lnTo>
                <a:lnTo>
                  <a:pt x="377" y="1068"/>
                </a:lnTo>
                <a:lnTo>
                  <a:pt x="544" y="1382"/>
                </a:lnTo>
                <a:lnTo>
                  <a:pt x="837" y="2051"/>
                </a:lnTo>
                <a:lnTo>
                  <a:pt x="858" y="2302"/>
                </a:lnTo>
                <a:lnTo>
                  <a:pt x="1151" y="2700"/>
                </a:lnTo>
                <a:lnTo>
                  <a:pt x="1151" y="2847"/>
                </a:lnTo>
                <a:lnTo>
                  <a:pt x="1465" y="3307"/>
                </a:lnTo>
                <a:lnTo>
                  <a:pt x="1465" y="3537"/>
                </a:lnTo>
                <a:lnTo>
                  <a:pt x="1381" y="3579"/>
                </a:lnTo>
                <a:lnTo>
                  <a:pt x="1465" y="3872"/>
                </a:lnTo>
                <a:lnTo>
                  <a:pt x="1486" y="4311"/>
                </a:lnTo>
                <a:lnTo>
                  <a:pt x="1674" y="4751"/>
                </a:lnTo>
                <a:lnTo>
                  <a:pt x="1653" y="5023"/>
                </a:lnTo>
                <a:lnTo>
                  <a:pt x="1695" y="5190"/>
                </a:lnTo>
                <a:lnTo>
                  <a:pt x="1632" y="5232"/>
                </a:lnTo>
                <a:lnTo>
                  <a:pt x="1674" y="5315"/>
                </a:lnTo>
                <a:lnTo>
                  <a:pt x="1737" y="5629"/>
                </a:lnTo>
                <a:lnTo>
                  <a:pt x="1800" y="5650"/>
                </a:lnTo>
                <a:lnTo>
                  <a:pt x="1862" y="5755"/>
                </a:lnTo>
                <a:lnTo>
                  <a:pt x="1800" y="5797"/>
                </a:lnTo>
                <a:lnTo>
                  <a:pt x="1800" y="5943"/>
                </a:lnTo>
                <a:lnTo>
                  <a:pt x="1883" y="6027"/>
                </a:lnTo>
                <a:lnTo>
                  <a:pt x="1904" y="6257"/>
                </a:lnTo>
                <a:lnTo>
                  <a:pt x="2009" y="6383"/>
                </a:lnTo>
                <a:lnTo>
                  <a:pt x="2155" y="6676"/>
                </a:lnTo>
                <a:lnTo>
                  <a:pt x="2281" y="6801"/>
                </a:lnTo>
                <a:lnTo>
                  <a:pt x="2302" y="6885"/>
                </a:lnTo>
                <a:lnTo>
                  <a:pt x="2511" y="7031"/>
                </a:lnTo>
                <a:lnTo>
                  <a:pt x="2595" y="6989"/>
                </a:lnTo>
                <a:lnTo>
                  <a:pt x="2720" y="6968"/>
                </a:lnTo>
                <a:lnTo>
                  <a:pt x="2720" y="6885"/>
                </a:lnTo>
                <a:lnTo>
                  <a:pt x="2678" y="6843"/>
                </a:lnTo>
                <a:lnTo>
                  <a:pt x="2720" y="6759"/>
                </a:lnTo>
                <a:lnTo>
                  <a:pt x="2888" y="6696"/>
                </a:lnTo>
                <a:lnTo>
                  <a:pt x="2930" y="6801"/>
                </a:lnTo>
                <a:lnTo>
                  <a:pt x="3055" y="6822"/>
                </a:lnTo>
                <a:lnTo>
                  <a:pt x="3013" y="6927"/>
                </a:lnTo>
                <a:lnTo>
                  <a:pt x="3097" y="7115"/>
                </a:lnTo>
                <a:lnTo>
                  <a:pt x="3264" y="7136"/>
                </a:lnTo>
                <a:lnTo>
                  <a:pt x="3411" y="7220"/>
                </a:lnTo>
                <a:lnTo>
                  <a:pt x="3515" y="7199"/>
                </a:lnTo>
                <a:lnTo>
                  <a:pt x="3557" y="7220"/>
                </a:lnTo>
                <a:lnTo>
                  <a:pt x="3662" y="7240"/>
                </a:lnTo>
                <a:lnTo>
                  <a:pt x="3725" y="7199"/>
                </a:lnTo>
                <a:lnTo>
                  <a:pt x="3787" y="7199"/>
                </a:lnTo>
                <a:lnTo>
                  <a:pt x="3850" y="7282"/>
                </a:lnTo>
                <a:lnTo>
                  <a:pt x="3976" y="7282"/>
                </a:lnTo>
                <a:lnTo>
                  <a:pt x="3997" y="7178"/>
                </a:lnTo>
                <a:lnTo>
                  <a:pt x="4038" y="7115"/>
                </a:lnTo>
                <a:lnTo>
                  <a:pt x="4101" y="7094"/>
                </a:lnTo>
                <a:lnTo>
                  <a:pt x="4164" y="6968"/>
                </a:lnTo>
                <a:lnTo>
                  <a:pt x="4310" y="6885"/>
                </a:lnTo>
                <a:lnTo>
                  <a:pt x="4499" y="6906"/>
                </a:lnTo>
                <a:lnTo>
                  <a:pt x="4562" y="6906"/>
                </a:lnTo>
                <a:lnTo>
                  <a:pt x="4624" y="4813"/>
                </a:lnTo>
                <a:lnTo>
                  <a:pt x="4729" y="2993"/>
                </a:lnTo>
                <a:lnTo>
                  <a:pt x="5252" y="2993"/>
                </a:lnTo>
                <a:lnTo>
                  <a:pt x="5357" y="922"/>
                </a:lnTo>
                <a:lnTo>
                  <a:pt x="5775" y="922"/>
                </a:lnTo>
                <a:lnTo>
                  <a:pt x="6340" y="796"/>
                </a:lnTo>
                <a:lnTo>
                  <a:pt x="6507" y="733"/>
                </a:lnTo>
                <a:lnTo>
                  <a:pt x="6612" y="733"/>
                </a:lnTo>
                <a:lnTo>
                  <a:pt x="6654" y="754"/>
                </a:lnTo>
                <a:lnTo>
                  <a:pt x="6675" y="838"/>
                </a:lnTo>
                <a:lnTo>
                  <a:pt x="6717" y="859"/>
                </a:lnTo>
                <a:lnTo>
                  <a:pt x="6696" y="922"/>
                </a:lnTo>
                <a:lnTo>
                  <a:pt x="6675" y="1005"/>
                </a:lnTo>
                <a:lnTo>
                  <a:pt x="6717" y="1005"/>
                </a:lnTo>
                <a:lnTo>
                  <a:pt x="6905" y="859"/>
                </a:lnTo>
                <a:lnTo>
                  <a:pt x="7031" y="733"/>
                </a:lnTo>
                <a:lnTo>
                  <a:pt x="7135" y="608"/>
                </a:lnTo>
                <a:lnTo>
                  <a:pt x="7282" y="608"/>
                </a:lnTo>
                <a:lnTo>
                  <a:pt x="7303" y="629"/>
                </a:lnTo>
                <a:lnTo>
                  <a:pt x="7386" y="650"/>
                </a:lnTo>
                <a:lnTo>
                  <a:pt x="7449" y="608"/>
                </a:lnTo>
                <a:lnTo>
                  <a:pt x="7637" y="524"/>
                </a:lnTo>
                <a:lnTo>
                  <a:pt x="7742" y="503"/>
                </a:lnTo>
                <a:lnTo>
                  <a:pt x="7658" y="398"/>
                </a:lnTo>
                <a:lnTo>
                  <a:pt x="7637" y="398"/>
                </a:lnTo>
                <a:lnTo>
                  <a:pt x="7616" y="378"/>
                </a:lnTo>
                <a:lnTo>
                  <a:pt x="7533" y="378"/>
                </a:lnTo>
                <a:lnTo>
                  <a:pt x="7512" y="336"/>
                </a:lnTo>
                <a:lnTo>
                  <a:pt x="7491" y="336"/>
                </a:lnTo>
                <a:lnTo>
                  <a:pt x="7449" y="315"/>
                </a:lnTo>
                <a:lnTo>
                  <a:pt x="7323" y="378"/>
                </a:lnTo>
                <a:lnTo>
                  <a:pt x="7240" y="336"/>
                </a:lnTo>
                <a:lnTo>
                  <a:pt x="6696" y="482"/>
                </a:lnTo>
                <a:lnTo>
                  <a:pt x="5817" y="691"/>
                </a:lnTo>
                <a:lnTo>
                  <a:pt x="5671" y="691"/>
                </a:lnTo>
                <a:lnTo>
                  <a:pt x="5650" y="650"/>
                </a:lnTo>
                <a:lnTo>
                  <a:pt x="5608" y="650"/>
                </a:lnTo>
                <a:lnTo>
                  <a:pt x="5566" y="608"/>
                </a:lnTo>
                <a:lnTo>
                  <a:pt x="5524" y="629"/>
                </a:lnTo>
                <a:lnTo>
                  <a:pt x="5461" y="608"/>
                </a:lnTo>
                <a:lnTo>
                  <a:pt x="5419" y="587"/>
                </a:lnTo>
                <a:lnTo>
                  <a:pt x="5336" y="608"/>
                </a:lnTo>
                <a:lnTo>
                  <a:pt x="5336" y="650"/>
                </a:lnTo>
                <a:lnTo>
                  <a:pt x="5189" y="650"/>
                </a:lnTo>
                <a:lnTo>
                  <a:pt x="5085" y="629"/>
                </a:lnTo>
                <a:lnTo>
                  <a:pt x="4938" y="503"/>
                </a:lnTo>
                <a:lnTo>
                  <a:pt x="4896" y="503"/>
                </a:lnTo>
                <a:lnTo>
                  <a:pt x="4875" y="482"/>
                </a:lnTo>
                <a:lnTo>
                  <a:pt x="4834" y="545"/>
                </a:lnTo>
                <a:lnTo>
                  <a:pt x="4771" y="545"/>
                </a:lnTo>
                <a:lnTo>
                  <a:pt x="4624" y="524"/>
                </a:lnTo>
                <a:lnTo>
                  <a:pt x="4520" y="545"/>
                </a:lnTo>
                <a:lnTo>
                  <a:pt x="4457" y="608"/>
                </a:lnTo>
                <a:lnTo>
                  <a:pt x="4373" y="587"/>
                </a:lnTo>
                <a:lnTo>
                  <a:pt x="4352" y="524"/>
                </a:lnTo>
                <a:lnTo>
                  <a:pt x="4290" y="503"/>
                </a:lnTo>
                <a:lnTo>
                  <a:pt x="4185" y="524"/>
                </a:lnTo>
                <a:lnTo>
                  <a:pt x="4080" y="503"/>
                </a:lnTo>
                <a:lnTo>
                  <a:pt x="3955" y="440"/>
                </a:lnTo>
                <a:lnTo>
                  <a:pt x="3892" y="398"/>
                </a:lnTo>
                <a:lnTo>
                  <a:pt x="3850" y="294"/>
                </a:lnTo>
                <a:lnTo>
                  <a:pt x="3829" y="273"/>
                </a:lnTo>
                <a:lnTo>
                  <a:pt x="1653" y="273"/>
                </a:lnTo>
                <a:lnTo>
                  <a:pt x="1632" y="231"/>
                </a:lnTo>
                <a:lnTo>
                  <a:pt x="1569" y="231"/>
                </a:lnTo>
                <a:lnTo>
                  <a:pt x="1486" y="294"/>
                </a:lnTo>
                <a:lnTo>
                  <a:pt x="1465" y="294"/>
                </a:lnTo>
                <a:lnTo>
                  <a:pt x="1360" y="336"/>
                </a:lnTo>
                <a:lnTo>
                  <a:pt x="1235" y="294"/>
                </a:lnTo>
                <a:lnTo>
                  <a:pt x="1130" y="189"/>
                </a:lnTo>
                <a:lnTo>
                  <a:pt x="1067" y="168"/>
                </a:lnTo>
                <a:lnTo>
                  <a:pt x="1109" y="106"/>
                </a:lnTo>
                <a:lnTo>
                  <a:pt x="1025" y="85"/>
                </a:lnTo>
                <a:lnTo>
                  <a:pt x="1025" y="64"/>
                </a:lnTo>
                <a:lnTo>
                  <a:pt x="942" y="1"/>
                </a:lnTo>
                <a:lnTo>
                  <a:pt x="900" y="22"/>
                </a:lnTo>
                <a:lnTo>
                  <a:pt x="858" y="64"/>
                </a:lnTo>
                <a:lnTo>
                  <a:pt x="837" y="64"/>
                </a:lnTo>
                <a:lnTo>
                  <a:pt x="733" y="1"/>
                </a:lnTo>
                <a:close/>
              </a:path>
            </a:pathLst>
          </a:cu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4" name="Google Shape;834;p38"/>
          <p:cNvSpPr/>
          <p:nvPr/>
        </p:nvSpPr>
        <p:spPr>
          <a:xfrm>
            <a:off x="4999097" y="3749211"/>
            <a:ext cx="345046" cy="555970"/>
          </a:xfrm>
          <a:custGeom>
            <a:avLst/>
            <a:gdLst/>
            <a:ahLst/>
            <a:cxnLst/>
            <a:rect l="l" t="t" r="r" b="b"/>
            <a:pathLst>
              <a:path w="6027" h="9710" extrusionOk="0">
                <a:moveTo>
                  <a:pt x="6006" y="1"/>
                </a:moveTo>
                <a:lnTo>
                  <a:pt x="5964" y="22"/>
                </a:lnTo>
                <a:lnTo>
                  <a:pt x="5922" y="84"/>
                </a:lnTo>
                <a:lnTo>
                  <a:pt x="5818" y="63"/>
                </a:lnTo>
                <a:lnTo>
                  <a:pt x="5734" y="126"/>
                </a:lnTo>
                <a:lnTo>
                  <a:pt x="5650" y="210"/>
                </a:lnTo>
                <a:lnTo>
                  <a:pt x="5525" y="231"/>
                </a:lnTo>
                <a:lnTo>
                  <a:pt x="5441" y="314"/>
                </a:lnTo>
                <a:lnTo>
                  <a:pt x="5315" y="314"/>
                </a:lnTo>
                <a:lnTo>
                  <a:pt x="5294" y="377"/>
                </a:lnTo>
                <a:lnTo>
                  <a:pt x="5190" y="398"/>
                </a:lnTo>
                <a:lnTo>
                  <a:pt x="5106" y="377"/>
                </a:lnTo>
                <a:lnTo>
                  <a:pt x="4897" y="440"/>
                </a:lnTo>
                <a:lnTo>
                  <a:pt x="4855" y="482"/>
                </a:lnTo>
                <a:lnTo>
                  <a:pt x="4750" y="503"/>
                </a:lnTo>
                <a:lnTo>
                  <a:pt x="4667" y="440"/>
                </a:lnTo>
                <a:lnTo>
                  <a:pt x="4583" y="440"/>
                </a:lnTo>
                <a:lnTo>
                  <a:pt x="4478" y="419"/>
                </a:lnTo>
                <a:lnTo>
                  <a:pt x="4437" y="482"/>
                </a:lnTo>
                <a:lnTo>
                  <a:pt x="4458" y="524"/>
                </a:lnTo>
                <a:lnTo>
                  <a:pt x="4437" y="607"/>
                </a:lnTo>
                <a:lnTo>
                  <a:pt x="4269" y="628"/>
                </a:lnTo>
                <a:lnTo>
                  <a:pt x="4144" y="691"/>
                </a:lnTo>
                <a:lnTo>
                  <a:pt x="4060" y="628"/>
                </a:lnTo>
                <a:lnTo>
                  <a:pt x="3976" y="628"/>
                </a:lnTo>
                <a:lnTo>
                  <a:pt x="3976" y="587"/>
                </a:lnTo>
                <a:lnTo>
                  <a:pt x="3934" y="545"/>
                </a:lnTo>
                <a:lnTo>
                  <a:pt x="3872" y="607"/>
                </a:lnTo>
                <a:lnTo>
                  <a:pt x="3809" y="607"/>
                </a:lnTo>
                <a:lnTo>
                  <a:pt x="3704" y="712"/>
                </a:lnTo>
                <a:lnTo>
                  <a:pt x="3516" y="733"/>
                </a:lnTo>
                <a:lnTo>
                  <a:pt x="3537" y="712"/>
                </a:lnTo>
                <a:lnTo>
                  <a:pt x="3495" y="628"/>
                </a:lnTo>
                <a:lnTo>
                  <a:pt x="3411" y="628"/>
                </a:lnTo>
                <a:lnTo>
                  <a:pt x="3328" y="587"/>
                </a:lnTo>
                <a:lnTo>
                  <a:pt x="3244" y="545"/>
                </a:lnTo>
                <a:lnTo>
                  <a:pt x="3244" y="503"/>
                </a:lnTo>
                <a:lnTo>
                  <a:pt x="3181" y="524"/>
                </a:lnTo>
                <a:lnTo>
                  <a:pt x="3139" y="545"/>
                </a:lnTo>
                <a:lnTo>
                  <a:pt x="3035" y="587"/>
                </a:lnTo>
                <a:lnTo>
                  <a:pt x="2491" y="607"/>
                </a:lnTo>
                <a:lnTo>
                  <a:pt x="2365" y="1110"/>
                </a:lnTo>
                <a:lnTo>
                  <a:pt x="2449" y="1654"/>
                </a:lnTo>
                <a:lnTo>
                  <a:pt x="2616" y="1737"/>
                </a:lnTo>
                <a:lnTo>
                  <a:pt x="2721" y="1800"/>
                </a:lnTo>
                <a:lnTo>
                  <a:pt x="2763" y="1863"/>
                </a:lnTo>
                <a:lnTo>
                  <a:pt x="2805" y="1884"/>
                </a:lnTo>
                <a:lnTo>
                  <a:pt x="3014" y="2072"/>
                </a:lnTo>
                <a:lnTo>
                  <a:pt x="3035" y="2177"/>
                </a:lnTo>
                <a:lnTo>
                  <a:pt x="3181" y="2365"/>
                </a:lnTo>
                <a:lnTo>
                  <a:pt x="3223" y="2491"/>
                </a:lnTo>
                <a:lnTo>
                  <a:pt x="3286" y="2574"/>
                </a:lnTo>
                <a:lnTo>
                  <a:pt x="3286" y="2637"/>
                </a:lnTo>
                <a:lnTo>
                  <a:pt x="3202" y="2637"/>
                </a:lnTo>
                <a:lnTo>
                  <a:pt x="3181" y="2721"/>
                </a:lnTo>
                <a:lnTo>
                  <a:pt x="3118" y="2721"/>
                </a:lnTo>
                <a:lnTo>
                  <a:pt x="3097" y="2783"/>
                </a:lnTo>
                <a:lnTo>
                  <a:pt x="3118" y="2804"/>
                </a:lnTo>
                <a:lnTo>
                  <a:pt x="3097" y="2846"/>
                </a:lnTo>
                <a:lnTo>
                  <a:pt x="3181" y="2930"/>
                </a:lnTo>
                <a:lnTo>
                  <a:pt x="3139" y="3139"/>
                </a:lnTo>
                <a:lnTo>
                  <a:pt x="3118" y="3244"/>
                </a:lnTo>
                <a:lnTo>
                  <a:pt x="3035" y="3307"/>
                </a:lnTo>
                <a:lnTo>
                  <a:pt x="2930" y="3327"/>
                </a:lnTo>
                <a:lnTo>
                  <a:pt x="2867" y="3474"/>
                </a:lnTo>
                <a:lnTo>
                  <a:pt x="2867" y="3579"/>
                </a:lnTo>
                <a:lnTo>
                  <a:pt x="2805" y="3683"/>
                </a:lnTo>
                <a:lnTo>
                  <a:pt x="2825" y="3830"/>
                </a:lnTo>
                <a:lnTo>
                  <a:pt x="2805" y="3955"/>
                </a:lnTo>
                <a:lnTo>
                  <a:pt x="2700" y="3976"/>
                </a:lnTo>
                <a:lnTo>
                  <a:pt x="2679" y="3872"/>
                </a:lnTo>
                <a:lnTo>
                  <a:pt x="2700" y="3830"/>
                </a:lnTo>
                <a:lnTo>
                  <a:pt x="2616" y="3725"/>
                </a:lnTo>
                <a:lnTo>
                  <a:pt x="2574" y="3662"/>
                </a:lnTo>
                <a:lnTo>
                  <a:pt x="2491" y="3620"/>
                </a:lnTo>
                <a:lnTo>
                  <a:pt x="2386" y="3537"/>
                </a:lnTo>
                <a:lnTo>
                  <a:pt x="2281" y="3411"/>
                </a:lnTo>
                <a:lnTo>
                  <a:pt x="2281" y="3327"/>
                </a:lnTo>
                <a:lnTo>
                  <a:pt x="2240" y="3202"/>
                </a:lnTo>
                <a:lnTo>
                  <a:pt x="2240" y="3097"/>
                </a:lnTo>
                <a:lnTo>
                  <a:pt x="2281" y="2993"/>
                </a:lnTo>
                <a:lnTo>
                  <a:pt x="2344" y="2846"/>
                </a:lnTo>
                <a:lnTo>
                  <a:pt x="2449" y="2721"/>
                </a:lnTo>
                <a:lnTo>
                  <a:pt x="2470" y="2595"/>
                </a:lnTo>
                <a:lnTo>
                  <a:pt x="2470" y="2428"/>
                </a:lnTo>
                <a:lnTo>
                  <a:pt x="2407" y="2323"/>
                </a:lnTo>
                <a:lnTo>
                  <a:pt x="2261" y="2302"/>
                </a:lnTo>
                <a:lnTo>
                  <a:pt x="2135" y="2302"/>
                </a:lnTo>
                <a:lnTo>
                  <a:pt x="2072" y="2365"/>
                </a:lnTo>
                <a:lnTo>
                  <a:pt x="2030" y="2365"/>
                </a:lnTo>
                <a:lnTo>
                  <a:pt x="1968" y="2386"/>
                </a:lnTo>
                <a:lnTo>
                  <a:pt x="1863" y="2323"/>
                </a:lnTo>
                <a:lnTo>
                  <a:pt x="1863" y="2260"/>
                </a:lnTo>
                <a:lnTo>
                  <a:pt x="1821" y="2198"/>
                </a:lnTo>
                <a:lnTo>
                  <a:pt x="1779" y="2156"/>
                </a:lnTo>
                <a:lnTo>
                  <a:pt x="1758" y="2093"/>
                </a:lnTo>
                <a:lnTo>
                  <a:pt x="1612" y="2114"/>
                </a:lnTo>
                <a:lnTo>
                  <a:pt x="1424" y="2177"/>
                </a:lnTo>
                <a:lnTo>
                  <a:pt x="1089" y="2302"/>
                </a:lnTo>
                <a:lnTo>
                  <a:pt x="984" y="2323"/>
                </a:lnTo>
                <a:lnTo>
                  <a:pt x="398" y="2595"/>
                </a:lnTo>
                <a:lnTo>
                  <a:pt x="273" y="2595"/>
                </a:lnTo>
                <a:lnTo>
                  <a:pt x="43" y="2700"/>
                </a:lnTo>
                <a:lnTo>
                  <a:pt x="1" y="2783"/>
                </a:lnTo>
                <a:lnTo>
                  <a:pt x="43" y="2951"/>
                </a:lnTo>
                <a:lnTo>
                  <a:pt x="43" y="3035"/>
                </a:lnTo>
                <a:lnTo>
                  <a:pt x="64" y="3223"/>
                </a:lnTo>
                <a:lnTo>
                  <a:pt x="273" y="3244"/>
                </a:lnTo>
                <a:lnTo>
                  <a:pt x="356" y="3244"/>
                </a:lnTo>
                <a:lnTo>
                  <a:pt x="377" y="3327"/>
                </a:lnTo>
                <a:lnTo>
                  <a:pt x="419" y="3307"/>
                </a:lnTo>
                <a:lnTo>
                  <a:pt x="482" y="3244"/>
                </a:lnTo>
                <a:lnTo>
                  <a:pt x="628" y="3265"/>
                </a:lnTo>
                <a:lnTo>
                  <a:pt x="796" y="3369"/>
                </a:lnTo>
                <a:lnTo>
                  <a:pt x="901" y="3516"/>
                </a:lnTo>
                <a:lnTo>
                  <a:pt x="1005" y="3537"/>
                </a:lnTo>
                <a:lnTo>
                  <a:pt x="1193" y="3537"/>
                </a:lnTo>
                <a:lnTo>
                  <a:pt x="1298" y="3620"/>
                </a:lnTo>
                <a:lnTo>
                  <a:pt x="1340" y="3683"/>
                </a:lnTo>
                <a:lnTo>
                  <a:pt x="1465" y="3725"/>
                </a:lnTo>
                <a:lnTo>
                  <a:pt x="1465" y="3788"/>
                </a:lnTo>
                <a:lnTo>
                  <a:pt x="1424" y="3892"/>
                </a:lnTo>
                <a:lnTo>
                  <a:pt x="1445" y="3976"/>
                </a:lnTo>
                <a:lnTo>
                  <a:pt x="1424" y="4060"/>
                </a:lnTo>
                <a:lnTo>
                  <a:pt x="1445" y="4144"/>
                </a:lnTo>
                <a:lnTo>
                  <a:pt x="1445" y="4206"/>
                </a:lnTo>
                <a:lnTo>
                  <a:pt x="1403" y="4290"/>
                </a:lnTo>
                <a:lnTo>
                  <a:pt x="1361" y="4457"/>
                </a:lnTo>
                <a:lnTo>
                  <a:pt x="1319" y="4562"/>
                </a:lnTo>
                <a:lnTo>
                  <a:pt x="1361" y="4604"/>
                </a:lnTo>
                <a:lnTo>
                  <a:pt x="1445" y="4604"/>
                </a:lnTo>
                <a:lnTo>
                  <a:pt x="1424" y="4688"/>
                </a:lnTo>
                <a:lnTo>
                  <a:pt x="1319" y="4729"/>
                </a:lnTo>
                <a:lnTo>
                  <a:pt x="1319" y="4834"/>
                </a:lnTo>
                <a:lnTo>
                  <a:pt x="1319" y="4980"/>
                </a:lnTo>
                <a:lnTo>
                  <a:pt x="1235" y="5001"/>
                </a:lnTo>
                <a:lnTo>
                  <a:pt x="1235" y="5043"/>
                </a:lnTo>
                <a:lnTo>
                  <a:pt x="1340" y="5127"/>
                </a:lnTo>
                <a:lnTo>
                  <a:pt x="1361" y="5232"/>
                </a:lnTo>
                <a:lnTo>
                  <a:pt x="1319" y="5294"/>
                </a:lnTo>
                <a:lnTo>
                  <a:pt x="1319" y="5399"/>
                </a:lnTo>
                <a:lnTo>
                  <a:pt x="1361" y="5441"/>
                </a:lnTo>
                <a:lnTo>
                  <a:pt x="1403" y="5524"/>
                </a:lnTo>
                <a:lnTo>
                  <a:pt x="1319" y="5629"/>
                </a:lnTo>
                <a:lnTo>
                  <a:pt x="1214" y="5734"/>
                </a:lnTo>
                <a:lnTo>
                  <a:pt x="1193" y="5776"/>
                </a:lnTo>
                <a:lnTo>
                  <a:pt x="1110" y="5776"/>
                </a:lnTo>
                <a:lnTo>
                  <a:pt x="1089" y="5859"/>
                </a:lnTo>
                <a:lnTo>
                  <a:pt x="1110" y="5964"/>
                </a:lnTo>
                <a:lnTo>
                  <a:pt x="1089" y="6048"/>
                </a:lnTo>
                <a:lnTo>
                  <a:pt x="1047" y="6194"/>
                </a:lnTo>
                <a:lnTo>
                  <a:pt x="1026" y="6278"/>
                </a:lnTo>
                <a:lnTo>
                  <a:pt x="1026" y="6466"/>
                </a:lnTo>
                <a:lnTo>
                  <a:pt x="398" y="7115"/>
                </a:lnTo>
                <a:lnTo>
                  <a:pt x="461" y="7282"/>
                </a:lnTo>
                <a:lnTo>
                  <a:pt x="482" y="7429"/>
                </a:lnTo>
                <a:lnTo>
                  <a:pt x="566" y="7554"/>
                </a:lnTo>
                <a:lnTo>
                  <a:pt x="566" y="7847"/>
                </a:lnTo>
                <a:lnTo>
                  <a:pt x="524" y="7868"/>
                </a:lnTo>
                <a:lnTo>
                  <a:pt x="524" y="7973"/>
                </a:lnTo>
                <a:lnTo>
                  <a:pt x="587" y="8077"/>
                </a:lnTo>
                <a:lnTo>
                  <a:pt x="608" y="8224"/>
                </a:lnTo>
                <a:lnTo>
                  <a:pt x="608" y="8684"/>
                </a:lnTo>
                <a:lnTo>
                  <a:pt x="566" y="8851"/>
                </a:lnTo>
                <a:lnTo>
                  <a:pt x="566" y="9019"/>
                </a:lnTo>
                <a:lnTo>
                  <a:pt x="566" y="9207"/>
                </a:lnTo>
                <a:lnTo>
                  <a:pt x="566" y="9228"/>
                </a:lnTo>
                <a:lnTo>
                  <a:pt x="628" y="9270"/>
                </a:lnTo>
                <a:lnTo>
                  <a:pt x="691" y="9333"/>
                </a:lnTo>
                <a:lnTo>
                  <a:pt x="733" y="9395"/>
                </a:lnTo>
                <a:lnTo>
                  <a:pt x="712" y="9437"/>
                </a:lnTo>
                <a:lnTo>
                  <a:pt x="712" y="9521"/>
                </a:lnTo>
                <a:lnTo>
                  <a:pt x="691" y="9626"/>
                </a:lnTo>
                <a:lnTo>
                  <a:pt x="691" y="9646"/>
                </a:lnTo>
                <a:lnTo>
                  <a:pt x="733" y="9646"/>
                </a:lnTo>
                <a:lnTo>
                  <a:pt x="942" y="9709"/>
                </a:lnTo>
                <a:lnTo>
                  <a:pt x="1047" y="9709"/>
                </a:lnTo>
                <a:lnTo>
                  <a:pt x="1089" y="9605"/>
                </a:lnTo>
                <a:lnTo>
                  <a:pt x="1131" y="9500"/>
                </a:lnTo>
                <a:lnTo>
                  <a:pt x="1152" y="9333"/>
                </a:lnTo>
                <a:lnTo>
                  <a:pt x="1131" y="9291"/>
                </a:lnTo>
                <a:lnTo>
                  <a:pt x="1110" y="9291"/>
                </a:lnTo>
                <a:lnTo>
                  <a:pt x="1089" y="9395"/>
                </a:lnTo>
                <a:lnTo>
                  <a:pt x="1005" y="9374"/>
                </a:lnTo>
                <a:lnTo>
                  <a:pt x="942" y="9437"/>
                </a:lnTo>
                <a:lnTo>
                  <a:pt x="942" y="9333"/>
                </a:lnTo>
                <a:lnTo>
                  <a:pt x="901" y="9228"/>
                </a:lnTo>
                <a:lnTo>
                  <a:pt x="880" y="9207"/>
                </a:lnTo>
                <a:lnTo>
                  <a:pt x="921" y="9165"/>
                </a:lnTo>
                <a:lnTo>
                  <a:pt x="984" y="9165"/>
                </a:lnTo>
                <a:lnTo>
                  <a:pt x="1026" y="9019"/>
                </a:lnTo>
                <a:lnTo>
                  <a:pt x="1110" y="8977"/>
                </a:lnTo>
                <a:lnTo>
                  <a:pt x="1131" y="8893"/>
                </a:lnTo>
                <a:lnTo>
                  <a:pt x="1298" y="8872"/>
                </a:lnTo>
                <a:lnTo>
                  <a:pt x="1465" y="8663"/>
                </a:lnTo>
                <a:lnTo>
                  <a:pt x="1989" y="8579"/>
                </a:lnTo>
                <a:lnTo>
                  <a:pt x="2365" y="8391"/>
                </a:lnTo>
                <a:lnTo>
                  <a:pt x="2574" y="8182"/>
                </a:lnTo>
                <a:lnTo>
                  <a:pt x="2616" y="8035"/>
                </a:lnTo>
                <a:lnTo>
                  <a:pt x="2679" y="7931"/>
                </a:lnTo>
                <a:lnTo>
                  <a:pt x="2679" y="7847"/>
                </a:lnTo>
                <a:lnTo>
                  <a:pt x="2574" y="7910"/>
                </a:lnTo>
                <a:lnTo>
                  <a:pt x="2553" y="7805"/>
                </a:lnTo>
                <a:lnTo>
                  <a:pt x="2595" y="7805"/>
                </a:lnTo>
                <a:lnTo>
                  <a:pt x="2595" y="7701"/>
                </a:lnTo>
                <a:lnTo>
                  <a:pt x="2658" y="7617"/>
                </a:lnTo>
                <a:lnTo>
                  <a:pt x="2658" y="7533"/>
                </a:lnTo>
                <a:lnTo>
                  <a:pt x="2721" y="7345"/>
                </a:lnTo>
                <a:lnTo>
                  <a:pt x="2700" y="7324"/>
                </a:lnTo>
                <a:lnTo>
                  <a:pt x="2700" y="7177"/>
                </a:lnTo>
                <a:lnTo>
                  <a:pt x="2763" y="7115"/>
                </a:lnTo>
                <a:lnTo>
                  <a:pt x="2763" y="6968"/>
                </a:lnTo>
                <a:lnTo>
                  <a:pt x="2721" y="6968"/>
                </a:lnTo>
                <a:lnTo>
                  <a:pt x="2721" y="6822"/>
                </a:lnTo>
                <a:lnTo>
                  <a:pt x="2658" y="6968"/>
                </a:lnTo>
                <a:lnTo>
                  <a:pt x="2658" y="7073"/>
                </a:lnTo>
                <a:lnTo>
                  <a:pt x="2595" y="7094"/>
                </a:lnTo>
                <a:lnTo>
                  <a:pt x="2574" y="6968"/>
                </a:lnTo>
                <a:lnTo>
                  <a:pt x="2595" y="6592"/>
                </a:lnTo>
                <a:lnTo>
                  <a:pt x="2553" y="6466"/>
                </a:lnTo>
                <a:lnTo>
                  <a:pt x="2553" y="6340"/>
                </a:lnTo>
                <a:lnTo>
                  <a:pt x="2470" y="6236"/>
                </a:lnTo>
                <a:lnTo>
                  <a:pt x="2407" y="6194"/>
                </a:lnTo>
                <a:lnTo>
                  <a:pt x="2491" y="6152"/>
                </a:lnTo>
                <a:lnTo>
                  <a:pt x="2491" y="6068"/>
                </a:lnTo>
                <a:lnTo>
                  <a:pt x="2302" y="5838"/>
                </a:lnTo>
                <a:lnTo>
                  <a:pt x="2386" y="5755"/>
                </a:lnTo>
                <a:lnTo>
                  <a:pt x="2365" y="5650"/>
                </a:lnTo>
                <a:lnTo>
                  <a:pt x="2407" y="5608"/>
                </a:lnTo>
                <a:lnTo>
                  <a:pt x="2407" y="5524"/>
                </a:lnTo>
                <a:lnTo>
                  <a:pt x="2365" y="5441"/>
                </a:lnTo>
                <a:lnTo>
                  <a:pt x="2365" y="5399"/>
                </a:lnTo>
                <a:lnTo>
                  <a:pt x="2407" y="5399"/>
                </a:lnTo>
                <a:lnTo>
                  <a:pt x="2512" y="5462"/>
                </a:lnTo>
                <a:lnTo>
                  <a:pt x="2574" y="5399"/>
                </a:lnTo>
                <a:lnTo>
                  <a:pt x="2721" y="5399"/>
                </a:lnTo>
                <a:lnTo>
                  <a:pt x="2825" y="5315"/>
                </a:lnTo>
                <a:lnTo>
                  <a:pt x="2805" y="5190"/>
                </a:lnTo>
                <a:lnTo>
                  <a:pt x="3118" y="4980"/>
                </a:lnTo>
                <a:lnTo>
                  <a:pt x="3244" y="4980"/>
                </a:lnTo>
                <a:lnTo>
                  <a:pt x="3244" y="4897"/>
                </a:lnTo>
                <a:lnTo>
                  <a:pt x="3307" y="4876"/>
                </a:lnTo>
                <a:lnTo>
                  <a:pt x="3349" y="4813"/>
                </a:lnTo>
                <a:lnTo>
                  <a:pt x="3349" y="4771"/>
                </a:lnTo>
                <a:lnTo>
                  <a:pt x="3600" y="4625"/>
                </a:lnTo>
                <a:lnTo>
                  <a:pt x="3621" y="4562"/>
                </a:lnTo>
                <a:lnTo>
                  <a:pt x="3662" y="4520"/>
                </a:lnTo>
                <a:lnTo>
                  <a:pt x="3704" y="4374"/>
                </a:lnTo>
                <a:lnTo>
                  <a:pt x="3746" y="4478"/>
                </a:lnTo>
                <a:lnTo>
                  <a:pt x="3830" y="4416"/>
                </a:lnTo>
                <a:lnTo>
                  <a:pt x="3955" y="4269"/>
                </a:lnTo>
                <a:lnTo>
                  <a:pt x="3955" y="4185"/>
                </a:lnTo>
                <a:lnTo>
                  <a:pt x="4018" y="4248"/>
                </a:lnTo>
                <a:lnTo>
                  <a:pt x="4248" y="4081"/>
                </a:lnTo>
                <a:lnTo>
                  <a:pt x="4437" y="3997"/>
                </a:lnTo>
                <a:lnTo>
                  <a:pt x="4437" y="3976"/>
                </a:lnTo>
                <a:lnTo>
                  <a:pt x="4562" y="3976"/>
                </a:lnTo>
                <a:lnTo>
                  <a:pt x="4918" y="3788"/>
                </a:lnTo>
                <a:lnTo>
                  <a:pt x="4960" y="3725"/>
                </a:lnTo>
                <a:lnTo>
                  <a:pt x="5022" y="3683"/>
                </a:lnTo>
                <a:lnTo>
                  <a:pt x="5399" y="3474"/>
                </a:lnTo>
                <a:lnTo>
                  <a:pt x="5399" y="3369"/>
                </a:lnTo>
                <a:lnTo>
                  <a:pt x="5504" y="3369"/>
                </a:lnTo>
                <a:lnTo>
                  <a:pt x="5608" y="3223"/>
                </a:lnTo>
                <a:lnTo>
                  <a:pt x="5608" y="3139"/>
                </a:lnTo>
                <a:lnTo>
                  <a:pt x="5734" y="2993"/>
                </a:lnTo>
                <a:lnTo>
                  <a:pt x="5818" y="2951"/>
                </a:lnTo>
                <a:lnTo>
                  <a:pt x="5818" y="2846"/>
                </a:lnTo>
                <a:lnTo>
                  <a:pt x="5859" y="2783"/>
                </a:lnTo>
                <a:lnTo>
                  <a:pt x="5797" y="2783"/>
                </a:lnTo>
                <a:lnTo>
                  <a:pt x="5755" y="2804"/>
                </a:lnTo>
                <a:lnTo>
                  <a:pt x="5734" y="2742"/>
                </a:lnTo>
                <a:lnTo>
                  <a:pt x="5838" y="2679"/>
                </a:lnTo>
                <a:lnTo>
                  <a:pt x="5901" y="2679"/>
                </a:lnTo>
                <a:lnTo>
                  <a:pt x="5922" y="2616"/>
                </a:lnTo>
                <a:lnTo>
                  <a:pt x="5901" y="2574"/>
                </a:lnTo>
                <a:lnTo>
                  <a:pt x="5943" y="2532"/>
                </a:lnTo>
                <a:lnTo>
                  <a:pt x="6006" y="2470"/>
                </a:lnTo>
                <a:lnTo>
                  <a:pt x="5964" y="2219"/>
                </a:lnTo>
                <a:lnTo>
                  <a:pt x="5943" y="2198"/>
                </a:lnTo>
                <a:lnTo>
                  <a:pt x="5838" y="2198"/>
                </a:lnTo>
                <a:lnTo>
                  <a:pt x="5797" y="2177"/>
                </a:lnTo>
                <a:lnTo>
                  <a:pt x="5818" y="2114"/>
                </a:lnTo>
                <a:lnTo>
                  <a:pt x="5901" y="2114"/>
                </a:lnTo>
                <a:lnTo>
                  <a:pt x="5901" y="1863"/>
                </a:lnTo>
                <a:lnTo>
                  <a:pt x="5859" y="1800"/>
                </a:lnTo>
                <a:lnTo>
                  <a:pt x="5901" y="1800"/>
                </a:lnTo>
                <a:lnTo>
                  <a:pt x="5922" y="1528"/>
                </a:lnTo>
                <a:lnTo>
                  <a:pt x="5901" y="1361"/>
                </a:lnTo>
                <a:lnTo>
                  <a:pt x="5964" y="1319"/>
                </a:lnTo>
                <a:lnTo>
                  <a:pt x="5943" y="1151"/>
                </a:lnTo>
                <a:lnTo>
                  <a:pt x="5922" y="1131"/>
                </a:lnTo>
                <a:lnTo>
                  <a:pt x="5922" y="963"/>
                </a:lnTo>
                <a:lnTo>
                  <a:pt x="5964" y="942"/>
                </a:lnTo>
                <a:lnTo>
                  <a:pt x="5901" y="817"/>
                </a:lnTo>
                <a:lnTo>
                  <a:pt x="5859" y="628"/>
                </a:lnTo>
                <a:lnTo>
                  <a:pt x="5922" y="587"/>
                </a:lnTo>
                <a:lnTo>
                  <a:pt x="5901" y="545"/>
                </a:lnTo>
                <a:lnTo>
                  <a:pt x="5901" y="503"/>
                </a:lnTo>
                <a:lnTo>
                  <a:pt x="5901" y="440"/>
                </a:lnTo>
                <a:lnTo>
                  <a:pt x="6027" y="273"/>
                </a:lnTo>
                <a:lnTo>
                  <a:pt x="5964" y="231"/>
                </a:lnTo>
                <a:lnTo>
                  <a:pt x="6027" y="168"/>
                </a:lnTo>
                <a:lnTo>
                  <a:pt x="6027" y="22"/>
                </a:lnTo>
                <a:lnTo>
                  <a:pt x="6006" y="1"/>
                </a:lnTo>
                <a:close/>
              </a:path>
            </a:pathLst>
          </a:custGeom>
          <a:solidFill>
            <a:srgbClr val="E6B6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5" name="Google Shape;835;p38"/>
          <p:cNvSpPr/>
          <p:nvPr/>
        </p:nvSpPr>
        <p:spPr>
          <a:xfrm>
            <a:off x="4993143" y="4264358"/>
            <a:ext cx="47975" cy="53994"/>
          </a:xfrm>
          <a:custGeom>
            <a:avLst/>
            <a:gdLst/>
            <a:ahLst/>
            <a:cxnLst/>
            <a:rect l="l" t="t" r="r" b="b"/>
            <a:pathLst>
              <a:path w="838" h="943" extrusionOk="0">
                <a:moveTo>
                  <a:pt x="314" y="1"/>
                </a:moveTo>
                <a:lnTo>
                  <a:pt x="209" y="43"/>
                </a:lnTo>
                <a:lnTo>
                  <a:pt x="188" y="189"/>
                </a:lnTo>
                <a:lnTo>
                  <a:pt x="63" y="440"/>
                </a:lnTo>
                <a:lnTo>
                  <a:pt x="0" y="566"/>
                </a:lnTo>
                <a:lnTo>
                  <a:pt x="42" y="649"/>
                </a:lnTo>
                <a:lnTo>
                  <a:pt x="105" y="712"/>
                </a:lnTo>
                <a:lnTo>
                  <a:pt x="168" y="817"/>
                </a:lnTo>
                <a:lnTo>
                  <a:pt x="377" y="921"/>
                </a:lnTo>
                <a:lnTo>
                  <a:pt x="586" y="942"/>
                </a:lnTo>
                <a:lnTo>
                  <a:pt x="670" y="921"/>
                </a:lnTo>
                <a:lnTo>
                  <a:pt x="712" y="817"/>
                </a:lnTo>
                <a:lnTo>
                  <a:pt x="691" y="712"/>
                </a:lnTo>
                <a:lnTo>
                  <a:pt x="774" y="691"/>
                </a:lnTo>
                <a:lnTo>
                  <a:pt x="795" y="649"/>
                </a:lnTo>
                <a:lnTo>
                  <a:pt x="795" y="629"/>
                </a:lnTo>
                <a:lnTo>
                  <a:pt x="816" y="524"/>
                </a:lnTo>
                <a:lnTo>
                  <a:pt x="816" y="440"/>
                </a:lnTo>
                <a:lnTo>
                  <a:pt x="837" y="398"/>
                </a:lnTo>
                <a:lnTo>
                  <a:pt x="795" y="336"/>
                </a:lnTo>
                <a:lnTo>
                  <a:pt x="732" y="273"/>
                </a:lnTo>
                <a:lnTo>
                  <a:pt x="670" y="231"/>
                </a:lnTo>
                <a:lnTo>
                  <a:pt x="670" y="210"/>
                </a:lnTo>
                <a:lnTo>
                  <a:pt x="565" y="189"/>
                </a:lnTo>
                <a:lnTo>
                  <a:pt x="481" y="105"/>
                </a:lnTo>
                <a:lnTo>
                  <a:pt x="314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6" name="Google Shape;836;p38"/>
          <p:cNvSpPr/>
          <p:nvPr/>
        </p:nvSpPr>
        <p:spPr>
          <a:xfrm>
            <a:off x="4864958" y="4370972"/>
            <a:ext cx="76715" cy="71973"/>
          </a:xfrm>
          <a:custGeom>
            <a:avLst/>
            <a:gdLst/>
            <a:ahLst/>
            <a:cxnLst/>
            <a:rect l="l" t="t" r="r" b="b"/>
            <a:pathLst>
              <a:path w="1340" h="1257" extrusionOk="0">
                <a:moveTo>
                  <a:pt x="775" y="1"/>
                </a:moveTo>
                <a:lnTo>
                  <a:pt x="754" y="43"/>
                </a:lnTo>
                <a:lnTo>
                  <a:pt x="670" y="106"/>
                </a:lnTo>
                <a:lnTo>
                  <a:pt x="628" y="147"/>
                </a:lnTo>
                <a:lnTo>
                  <a:pt x="419" y="189"/>
                </a:lnTo>
                <a:lnTo>
                  <a:pt x="293" y="315"/>
                </a:lnTo>
                <a:lnTo>
                  <a:pt x="231" y="440"/>
                </a:lnTo>
                <a:lnTo>
                  <a:pt x="84" y="566"/>
                </a:lnTo>
                <a:lnTo>
                  <a:pt x="0" y="629"/>
                </a:lnTo>
                <a:lnTo>
                  <a:pt x="42" y="733"/>
                </a:lnTo>
                <a:lnTo>
                  <a:pt x="126" y="796"/>
                </a:lnTo>
                <a:lnTo>
                  <a:pt x="126" y="859"/>
                </a:lnTo>
                <a:lnTo>
                  <a:pt x="210" y="943"/>
                </a:lnTo>
                <a:lnTo>
                  <a:pt x="210" y="1047"/>
                </a:lnTo>
                <a:lnTo>
                  <a:pt x="293" y="1131"/>
                </a:lnTo>
                <a:lnTo>
                  <a:pt x="356" y="1194"/>
                </a:lnTo>
                <a:lnTo>
                  <a:pt x="503" y="1256"/>
                </a:lnTo>
                <a:lnTo>
                  <a:pt x="607" y="1256"/>
                </a:lnTo>
                <a:lnTo>
                  <a:pt x="628" y="1194"/>
                </a:lnTo>
                <a:lnTo>
                  <a:pt x="670" y="1152"/>
                </a:lnTo>
                <a:lnTo>
                  <a:pt x="712" y="1026"/>
                </a:lnTo>
                <a:lnTo>
                  <a:pt x="816" y="984"/>
                </a:lnTo>
                <a:lnTo>
                  <a:pt x="879" y="943"/>
                </a:lnTo>
                <a:lnTo>
                  <a:pt x="984" y="922"/>
                </a:lnTo>
                <a:lnTo>
                  <a:pt x="1067" y="943"/>
                </a:lnTo>
                <a:lnTo>
                  <a:pt x="1172" y="859"/>
                </a:lnTo>
                <a:lnTo>
                  <a:pt x="1193" y="775"/>
                </a:lnTo>
                <a:lnTo>
                  <a:pt x="1151" y="733"/>
                </a:lnTo>
                <a:lnTo>
                  <a:pt x="1130" y="650"/>
                </a:lnTo>
                <a:lnTo>
                  <a:pt x="1235" y="608"/>
                </a:lnTo>
                <a:lnTo>
                  <a:pt x="1339" y="524"/>
                </a:lnTo>
                <a:lnTo>
                  <a:pt x="1339" y="399"/>
                </a:lnTo>
                <a:lnTo>
                  <a:pt x="1256" y="147"/>
                </a:lnTo>
                <a:lnTo>
                  <a:pt x="1130" y="43"/>
                </a:lnTo>
                <a:lnTo>
                  <a:pt x="1026" y="85"/>
                </a:lnTo>
                <a:lnTo>
                  <a:pt x="942" y="22"/>
                </a:lnTo>
                <a:lnTo>
                  <a:pt x="921" y="43"/>
                </a:lnTo>
                <a:lnTo>
                  <a:pt x="858" y="22"/>
                </a:lnTo>
                <a:lnTo>
                  <a:pt x="775" y="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p39"/>
          <p:cNvSpPr txBox="1">
            <a:spLocks noGrp="1"/>
          </p:cNvSpPr>
          <p:nvPr>
            <p:ph type="ctrTitle"/>
          </p:nvPr>
        </p:nvSpPr>
        <p:spPr>
          <a:xfrm>
            <a:off x="4102230" y="2045025"/>
            <a:ext cx="3913614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تشکر از شما دوستان عزیز ...!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2" name="Google Shape;842;p39"/>
          <p:cNvSpPr txBox="1">
            <a:spLocks noGrp="1"/>
          </p:cNvSpPr>
          <p:nvPr>
            <p:ph type="subTitle" idx="1"/>
          </p:nvPr>
        </p:nvSpPr>
        <p:spPr>
          <a:xfrm>
            <a:off x="4758000" y="2438625"/>
            <a:ext cx="2673600" cy="107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cs typeface="B Nazanin" panose="00000700000000000000" pitchFamily="2" charset="-78"/>
              </a:rPr>
              <a:t>کسی سوالی داره؟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altLang="zh-CN" dirty="0">
                <a:cs typeface="B Nazanin" panose="00000700000000000000" pitchFamily="2" charset="-78"/>
              </a:rPr>
              <a:t>20begir.com</a:t>
            </a:r>
            <a:endParaRPr lang="fa-IR" altLang="zh-CN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12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 dirty="0">
                <a:cs typeface="B Nazanin" panose="00000700000000000000" pitchFamily="2" charset="-78"/>
              </a:rPr>
              <a:t>+00 000 000 000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843" name="Google Shape;843;p39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844" name="Google Shape;844;p39"/>
          <p:cNvSpPr txBox="1">
            <a:spLocks noGrp="1"/>
          </p:cNvSpPr>
          <p:nvPr>
            <p:ph type="ctrTitle" idx="2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تشکر!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845" name="Google Shape;845;p39"/>
          <p:cNvPicPr preferRelativeResize="0"/>
          <p:nvPr/>
        </p:nvPicPr>
        <p:blipFill rotWithShape="1">
          <a:blip r:embed="rId3">
            <a:alphaModFix/>
          </a:blip>
          <a:srcRect l="17476" r="45330"/>
          <a:stretch/>
        </p:blipFill>
        <p:spPr>
          <a:xfrm>
            <a:off x="541000" y="435650"/>
            <a:ext cx="2853230" cy="4315199"/>
          </a:xfrm>
          <a:prstGeom prst="rect">
            <a:avLst/>
          </a:prstGeom>
          <a:noFill/>
          <a:ln>
            <a:noFill/>
          </a:ln>
        </p:spPr>
      </p:pic>
      <p:sp>
        <p:nvSpPr>
          <p:cNvPr id="846" name="Google Shape;846;p39"/>
          <p:cNvSpPr/>
          <p:nvPr/>
        </p:nvSpPr>
        <p:spPr>
          <a:xfrm>
            <a:off x="540963" y="435650"/>
            <a:ext cx="2853300" cy="43152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47" name="Google Shape;847;p39"/>
          <p:cNvSpPr/>
          <p:nvPr/>
        </p:nvSpPr>
        <p:spPr>
          <a:xfrm>
            <a:off x="2283675" y="2965200"/>
            <a:ext cx="2178300" cy="21783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529;p70">
            <a:extLst>
              <a:ext uri="{FF2B5EF4-FFF2-40B4-BE49-F238E27FC236}">
                <a16:creationId xmlns:a16="http://schemas.microsoft.com/office/drawing/2014/main" id="{8FCCDBF4-187E-C4E3-CC96-69886B91CE51}"/>
              </a:ext>
            </a:extLst>
          </p:cNvPr>
          <p:cNvSpPr txBox="1">
            <a:spLocks/>
          </p:cNvSpPr>
          <p:nvPr/>
        </p:nvSpPr>
        <p:spPr>
          <a:xfrm>
            <a:off x="716775" y="510900"/>
            <a:ext cx="77106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Font typeface="Oswald Regular"/>
              <a:buNone/>
              <a:defRPr sz="12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2F0987CD-7FBA-67B7-A8BC-35A0DD7AC194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24"/>
          <p:cNvSpPr txBox="1">
            <a:spLocks noGrp="1"/>
          </p:cNvSpPr>
          <p:nvPr>
            <p:ph type="ctrTitle"/>
          </p:nvPr>
        </p:nvSpPr>
        <p:spPr>
          <a:xfrm>
            <a:off x="2089339" y="2129589"/>
            <a:ext cx="182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بررسی اجمالی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8" name="Google Shape;158;p24"/>
          <p:cNvSpPr txBox="1">
            <a:spLocks noGrp="1"/>
          </p:cNvSpPr>
          <p:nvPr>
            <p:ph type="ctrTitle" idx="3"/>
          </p:nvPr>
        </p:nvSpPr>
        <p:spPr>
          <a:xfrm>
            <a:off x="2097458" y="2787438"/>
            <a:ext cx="2260786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ویژگی های موضوع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9" name="Google Shape;159;p24"/>
          <p:cNvSpPr txBox="1">
            <a:spLocks noGrp="1"/>
          </p:cNvSpPr>
          <p:nvPr>
            <p:ph type="title" idx="4"/>
          </p:nvPr>
        </p:nvSpPr>
        <p:spPr>
          <a:xfrm>
            <a:off x="805744" y="2365905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60" name="Google Shape;160;p24"/>
          <p:cNvSpPr txBox="1">
            <a:spLocks noGrp="1"/>
          </p:cNvSpPr>
          <p:nvPr>
            <p:ph type="title" idx="2"/>
          </p:nvPr>
        </p:nvSpPr>
        <p:spPr>
          <a:xfrm>
            <a:off x="805744" y="1595630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61" name="Google Shape;161;p24"/>
          <p:cNvSpPr txBox="1">
            <a:spLocks noGrp="1"/>
          </p:cNvSpPr>
          <p:nvPr>
            <p:ph type="ctrTitle" idx="5"/>
          </p:nvPr>
        </p:nvSpPr>
        <p:spPr>
          <a:xfrm>
            <a:off x="5699581" y="2058813"/>
            <a:ext cx="182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3F3F3"/>
                </a:solidFill>
                <a:cs typeface="B Nazanin" panose="00000700000000000000" pitchFamily="2" charset="-78"/>
              </a:rPr>
              <a:t>وظیفه</a:t>
            </a:r>
            <a:r>
              <a:rPr lang="es" dirty="0">
                <a:solidFill>
                  <a:srgbClr val="F3F3F3"/>
                </a:solidFill>
                <a:cs typeface="B Nazanin" panose="00000700000000000000" pitchFamily="2" charset="-78"/>
              </a:rPr>
              <a:t> </a:t>
            </a:r>
            <a:endParaRPr dirty="0">
              <a:solidFill>
                <a:srgbClr val="F3F3F3"/>
              </a:solidFill>
              <a:cs typeface="B Nazanin" panose="00000700000000000000" pitchFamily="2" charset="-78"/>
            </a:endParaRPr>
          </a:p>
        </p:txBody>
      </p:sp>
      <p:sp>
        <p:nvSpPr>
          <p:cNvPr id="162" name="Google Shape;162;p24"/>
          <p:cNvSpPr txBox="1">
            <a:spLocks noGrp="1"/>
          </p:cNvSpPr>
          <p:nvPr>
            <p:ph type="title" idx="6"/>
          </p:nvPr>
        </p:nvSpPr>
        <p:spPr>
          <a:xfrm>
            <a:off x="4415986" y="1524854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cs typeface="B Nazanin" panose="00000700000000000000" pitchFamily="2" charset="-78"/>
              </a:rPr>
              <a:t>03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63" name="Google Shape;163;p24"/>
          <p:cNvSpPr txBox="1">
            <a:spLocks noGrp="1"/>
          </p:cNvSpPr>
          <p:nvPr>
            <p:ph type="ctrTitle" idx="7"/>
          </p:nvPr>
        </p:nvSpPr>
        <p:spPr>
          <a:xfrm>
            <a:off x="5707700" y="2716662"/>
            <a:ext cx="1828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3F3F3"/>
                </a:solidFill>
                <a:cs typeface="B Nazanin" panose="00000700000000000000" pitchFamily="2" charset="-78"/>
              </a:rPr>
              <a:t>در مورد موضوع</a:t>
            </a:r>
            <a:endParaRPr dirty="0">
              <a:solidFill>
                <a:srgbClr val="F3F3F3"/>
              </a:solidFill>
              <a:cs typeface="B Nazanin" panose="00000700000000000000" pitchFamily="2" charset="-78"/>
            </a:endParaRPr>
          </a:p>
        </p:txBody>
      </p:sp>
      <p:sp>
        <p:nvSpPr>
          <p:cNvPr id="164" name="Google Shape;164;p24"/>
          <p:cNvSpPr txBox="1">
            <a:spLocks noGrp="1"/>
          </p:cNvSpPr>
          <p:nvPr>
            <p:ph type="title" idx="8"/>
          </p:nvPr>
        </p:nvSpPr>
        <p:spPr>
          <a:xfrm>
            <a:off x="4415986" y="2295129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0F1DAC4-9E76-B130-CE6C-831F6DA9DE62}"/>
              </a:ext>
            </a:extLst>
          </p:cNvPr>
          <p:cNvSpPr txBox="1"/>
          <p:nvPr/>
        </p:nvSpPr>
        <p:spPr>
          <a:xfrm>
            <a:off x="2862998" y="603569"/>
            <a:ext cx="458981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 err="1">
                <a:cs typeface="B Nazanin" panose="00000700000000000000" pitchFamily="2" charset="-78"/>
              </a:rPr>
              <a:t>اینفوگرافیک</a:t>
            </a:r>
            <a:r>
              <a:rPr lang="en-US" sz="2800" dirty="0">
                <a:cs typeface="B Nazanin" panose="00000700000000000000" pitchFamily="2" charset="-78"/>
              </a:rPr>
              <a:t> </a:t>
            </a:r>
            <a:r>
              <a:rPr lang="en-US" sz="2800" dirty="0" err="1">
                <a:cs typeface="B Nazanin" panose="00000700000000000000" pitchFamily="2" charset="-78"/>
              </a:rPr>
              <a:t>ممتاز</a:t>
            </a:r>
            <a:endParaRPr lang="en-US" sz="2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>
            <p:extLst>
              <p:ext uri="{D42A27DB-BD31-4B8C-83A1-F6EECF244321}">
                <p14:modId xmlns:p14="http://schemas.microsoft.com/office/powerpoint/2010/main" val="854302610"/>
              </p:ext>
            </p:extLst>
          </p:nvPr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>
                        <a:solidFill>
                          <a:schemeClr val="tx1"/>
                        </a:solidFill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" name="Google Shape;9183;p76">
            <a:extLst>
              <a:ext uri="{FF2B5EF4-FFF2-40B4-BE49-F238E27FC236}">
                <a16:creationId xmlns:a16="http://schemas.microsoft.com/office/drawing/2014/main" id="{A2B629E1-01E6-21E5-BE0D-87E744CC2296}"/>
              </a:ext>
            </a:extLst>
          </p:cNvPr>
          <p:cNvSpPr txBox="1">
            <a:spLocks/>
          </p:cNvSpPr>
          <p:nvPr/>
        </p:nvSpPr>
        <p:spPr>
          <a:xfrm>
            <a:off x="716775" y="510900"/>
            <a:ext cx="77106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200"/>
              <a:buFont typeface="Oswald Regular"/>
              <a:buNone/>
              <a:defRPr sz="12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6269"/>
              </a:buClr>
              <a:buSzPts val="1800"/>
              <a:buFont typeface="Oswald Regular"/>
              <a:buNone/>
              <a:defRPr sz="1800" b="0" i="0" u="none" strike="noStrike" cap="none">
                <a:solidFill>
                  <a:srgbClr val="466269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pPr rtl="1"/>
            <a:r>
              <a:rPr lang="fa-IR" sz="280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lang="fa-IR" sz="28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25"/>
          <p:cNvSpPr txBox="1">
            <a:spLocks noGrp="1"/>
          </p:cNvSpPr>
          <p:nvPr>
            <p:ph type="subTitle" idx="1"/>
          </p:nvPr>
        </p:nvSpPr>
        <p:spPr>
          <a:xfrm flipH="1">
            <a:off x="2412425" y="1398150"/>
            <a:ext cx="4319100" cy="13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0">
              <a:lnSpc>
                <a:spcPct val="15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0" name="Google Shape;170;p25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t>3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grpSp>
        <p:nvGrpSpPr>
          <p:cNvPr id="172" name="Google Shape;172;p25"/>
          <p:cNvGrpSpPr/>
          <p:nvPr/>
        </p:nvGrpSpPr>
        <p:grpSpPr>
          <a:xfrm>
            <a:off x="1545850" y="3004200"/>
            <a:ext cx="5836850" cy="2167453"/>
            <a:chOff x="1545850" y="3004200"/>
            <a:chExt cx="5836850" cy="2167453"/>
          </a:xfrm>
        </p:grpSpPr>
        <p:pic>
          <p:nvPicPr>
            <p:cNvPr id="173" name="Google Shape;173;p25"/>
            <p:cNvPicPr preferRelativeResize="0"/>
            <p:nvPr/>
          </p:nvPicPr>
          <p:blipFill rotWithShape="1">
            <a:blip r:embed="rId3">
              <a:alphaModFix/>
            </a:blip>
            <a:srcRect l="16453" t="9568" r="16446" b="44562"/>
            <a:stretch/>
          </p:blipFill>
          <p:spPr>
            <a:xfrm flipH="1">
              <a:off x="1761300" y="3004200"/>
              <a:ext cx="5621400" cy="21615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4" name="Google Shape;174;p25"/>
            <p:cNvSpPr/>
            <p:nvPr/>
          </p:nvSpPr>
          <p:spPr>
            <a:xfrm>
              <a:off x="1761300" y="3004200"/>
              <a:ext cx="5621400" cy="2161500"/>
            </a:xfrm>
            <a:prstGeom prst="rect">
              <a:avLst/>
            </a:prstGeom>
            <a:solidFill>
              <a:srgbClr val="434343">
                <a:alpha val="2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75;p25"/>
            <p:cNvSpPr/>
            <p:nvPr/>
          </p:nvSpPr>
          <p:spPr>
            <a:xfrm>
              <a:off x="1545850" y="3794053"/>
              <a:ext cx="435600" cy="1377600"/>
            </a:xfrm>
            <a:prstGeom prst="rect">
              <a:avLst/>
            </a:pr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6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t>4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181" name="Google Shape;181;p26"/>
          <p:cNvSpPr txBox="1">
            <a:spLocks noGrp="1"/>
          </p:cNvSpPr>
          <p:nvPr>
            <p:ph type="ctrTitle" idx="2"/>
          </p:nvPr>
        </p:nvSpPr>
        <p:spPr>
          <a:xfrm rot="-5400000">
            <a:off x="5277450" y="2279925"/>
            <a:ext cx="630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cs typeface="B Nazanin" panose="00000700000000000000" pitchFamily="2" charset="-78"/>
              </a:rPr>
              <a:t>QUOTE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82" name="Google Shape;182;p26"/>
          <p:cNvGrpSpPr/>
          <p:nvPr/>
        </p:nvGrpSpPr>
        <p:grpSpPr>
          <a:xfrm>
            <a:off x="1545850" y="-27922"/>
            <a:ext cx="5836850" cy="2189422"/>
            <a:chOff x="1545850" y="-27922"/>
            <a:chExt cx="5836850" cy="2189422"/>
          </a:xfrm>
        </p:grpSpPr>
        <p:pic>
          <p:nvPicPr>
            <p:cNvPr id="183" name="Google Shape;183;p26"/>
            <p:cNvPicPr preferRelativeResize="0"/>
            <p:nvPr/>
          </p:nvPicPr>
          <p:blipFill rotWithShape="1">
            <a:blip r:embed="rId3">
              <a:alphaModFix/>
            </a:blip>
            <a:srcRect l="16453" t="54130" r="16446"/>
            <a:stretch/>
          </p:blipFill>
          <p:spPr>
            <a:xfrm flipH="1">
              <a:off x="1761300" y="0"/>
              <a:ext cx="5621400" cy="21615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4" name="Google Shape;184;p26"/>
            <p:cNvSpPr/>
            <p:nvPr/>
          </p:nvSpPr>
          <p:spPr>
            <a:xfrm>
              <a:off x="1761300" y="0"/>
              <a:ext cx="5621400" cy="2161500"/>
            </a:xfrm>
            <a:prstGeom prst="rect">
              <a:avLst/>
            </a:prstGeom>
            <a:solidFill>
              <a:srgbClr val="434343">
                <a:alpha val="2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85;p26"/>
            <p:cNvSpPr/>
            <p:nvPr/>
          </p:nvSpPr>
          <p:spPr>
            <a:xfrm>
              <a:off x="1545850" y="-27922"/>
              <a:ext cx="435600" cy="1377600"/>
            </a:xfrm>
            <a:prstGeom prst="rect">
              <a:avLst/>
            </a:pr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6" name="Google Shape;186;p26"/>
          <p:cNvSpPr txBox="1">
            <a:spLocks noGrp="1"/>
          </p:cNvSpPr>
          <p:nvPr>
            <p:ph type="ctrTitle"/>
          </p:nvPr>
        </p:nvSpPr>
        <p:spPr>
          <a:xfrm>
            <a:off x="3541876" y="3580225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-کسی معروف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7" name="Google Shape;187;p26"/>
          <p:cNvSpPr txBox="1">
            <a:spLocks noGrp="1"/>
          </p:cNvSpPr>
          <p:nvPr>
            <p:ph type="subTitle" idx="1"/>
          </p:nvPr>
        </p:nvSpPr>
        <p:spPr>
          <a:xfrm>
            <a:off x="2515950" y="3209275"/>
            <a:ext cx="411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«این یک نقل قول است. کلماتی پر از حکمت که یکی از افراد مهم گفته و می تواند خواننده را الهام بخشد.»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7"/>
          <p:cNvSpPr txBox="1">
            <a:spLocks noGrp="1"/>
          </p:cNvSpPr>
          <p:nvPr>
            <p:ph type="ctrTitle"/>
          </p:nvPr>
        </p:nvSpPr>
        <p:spPr>
          <a:xfrm>
            <a:off x="4382854" y="1360336"/>
            <a:ext cx="4045646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موضوع در مورد چیست؟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3" name="Google Shape;193;p27"/>
          <p:cNvSpPr txBox="1">
            <a:spLocks noGrp="1"/>
          </p:cNvSpPr>
          <p:nvPr>
            <p:ph type="subTitle" idx="1"/>
          </p:nvPr>
        </p:nvSpPr>
        <p:spPr>
          <a:xfrm>
            <a:off x="3982672" y="2539125"/>
            <a:ext cx="4246927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lnSpc>
                <a:spcPct val="15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شرح مختصری از موضوعی که می خواهید در مورد آن صحبت کنید ارائه دهید. به عنوان مثال 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4" name="Google Shape;194;p27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5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pic>
        <p:nvPicPr>
          <p:cNvPr id="196" name="Google Shape;196;p27"/>
          <p:cNvPicPr preferRelativeResize="0"/>
          <p:nvPr/>
        </p:nvPicPr>
        <p:blipFill rotWithShape="1">
          <a:blip r:embed="rId3">
            <a:alphaModFix/>
          </a:blip>
          <a:srcRect l="56910" r="16860"/>
          <a:stretch/>
        </p:blipFill>
        <p:spPr>
          <a:xfrm>
            <a:off x="0" y="-27925"/>
            <a:ext cx="2043374" cy="519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" name="Google Shape;197;p27"/>
          <p:cNvSpPr/>
          <p:nvPr/>
        </p:nvSpPr>
        <p:spPr>
          <a:xfrm>
            <a:off x="6900" y="-25050"/>
            <a:ext cx="2043300" cy="51936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" name="Google Shape;202;p28"/>
          <p:cNvPicPr preferRelativeResize="0"/>
          <p:nvPr/>
        </p:nvPicPr>
        <p:blipFill rotWithShape="1">
          <a:blip r:embed="rId3">
            <a:alphaModFix/>
          </a:blip>
          <a:srcRect l="31318" t="20888" r="46458" b="37434"/>
          <a:stretch/>
        </p:blipFill>
        <p:spPr>
          <a:xfrm>
            <a:off x="4278075" y="2575800"/>
            <a:ext cx="885874" cy="9345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" name="Google Shape;203;p28"/>
          <p:cNvPicPr preferRelativeResize="0"/>
          <p:nvPr/>
        </p:nvPicPr>
        <p:blipFill rotWithShape="1">
          <a:blip r:embed="rId4">
            <a:alphaModFix/>
          </a:blip>
          <a:srcRect l="64422" t="16914" r="14419" b="43407"/>
          <a:stretch/>
        </p:blipFill>
        <p:spPr>
          <a:xfrm>
            <a:off x="1060473" y="2575800"/>
            <a:ext cx="885874" cy="9345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4" name="Google Shape;204;p28"/>
          <p:cNvPicPr preferRelativeResize="0"/>
          <p:nvPr/>
        </p:nvPicPr>
        <p:blipFill rotWithShape="1">
          <a:blip r:embed="rId5">
            <a:alphaModFix/>
          </a:blip>
          <a:srcRect l="41590" t="29716" r="19852" b="16064"/>
          <a:stretch/>
        </p:blipFill>
        <p:spPr>
          <a:xfrm>
            <a:off x="4278075" y="582675"/>
            <a:ext cx="885872" cy="934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" name="Google Shape;205;p28"/>
          <p:cNvPicPr preferRelativeResize="0"/>
          <p:nvPr/>
        </p:nvPicPr>
        <p:blipFill rotWithShape="1">
          <a:blip r:embed="rId6">
            <a:alphaModFix/>
          </a:blip>
          <a:srcRect t="67613" r="80410" b="4457"/>
          <a:stretch/>
        </p:blipFill>
        <p:spPr>
          <a:xfrm>
            <a:off x="1060461" y="582675"/>
            <a:ext cx="885874" cy="934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6" name="Google Shape;206;p28"/>
          <p:cNvSpPr/>
          <p:nvPr/>
        </p:nvSpPr>
        <p:spPr>
          <a:xfrm>
            <a:off x="1060447" y="582675"/>
            <a:ext cx="885900" cy="9345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7" name="Google Shape;207;p28"/>
          <p:cNvSpPr/>
          <p:nvPr/>
        </p:nvSpPr>
        <p:spPr>
          <a:xfrm>
            <a:off x="1060447" y="2575821"/>
            <a:ext cx="885900" cy="9345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8" name="Google Shape;208;p28"/>
          <p:cNvSpPr/>
          <p:nvPr/>
        </p:nvSpPr>
        <p:spPr>
          <a:xfrm>
            <a:off x="4280707" y="582675"/>
            <a:ext cx="885900" cy="9345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9" name="Google Shape;209;p28"/>
          <p:cNvSpPr/>
          <p:nvPr/>
        </p:nvSpPr>
        <p:spPr>
          <a:xfrm>
            <a:off x="4280707" y="2575821"/>
            <a:ext cx="885900" cy="934500"/>
          </a:xfrm>
          <a:prstGeom prst="rect">
            <a:avLst/>
          </a:prstGeom>
          <a:solidFill>
            <a:srgbClr val="434343">
              <a:alpha val="21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0" name="Google Shape;210;p28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212" name="Google Shape;212;p28"/>
          <p:cNvSpPr txBox="1">
            <a:spLocks noGrp="1"/>
          </p:cNvSpPr>
          <p:nvPr>
            <p:ph type="ctrTitle"/>
          </p:nvPr>
        </p:nvSpPr>
        <p:spPr>
          <a:xfrm>
            <a:off x="4943814" y="1202875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</a:p>
        </p:txBody>
      </p:sp>
      <p:sp>
        <p:nvSpPr>
          <p:cNvPr id="213" name="Google Shape;213;p28"/>
          <p:cNvSpPr txBox="1">
            <a:spLocks noGrp="1"/>
          </p:cNvSpPr>
          <p:nvPr>
            <p:ph type="subTitle" idx="1"/>
          </p:nvPr>
        </p:nvSpPr>
        <p:spPr>
          <a:xfrm>
            <a:off x="4943826" y="1645175"/>
            <a:ext cx="222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214" name="Google Shape;214;p28"/>
          <p:cNvSpPr txBox="1">
            <a:spLocks noGrp="1"/>
          </p:cNvSpPr>
          <p:nvPr>
            <p:ph type="ctrTitle" idx="5"/>
          </p:nvPr>
        </p:nvSpPr>
        <p:spPr>
          <a:xfrm>
            <a:off x="1733277" y="1202875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5" name="Google Shape;215;p28"/>
          <p:cNvSpPr txBox="1">
            <a:spLocks noGrp="1"/>
          </p:cNvSpPr>
          <p:nvPr>
            <p:ph type="ctrTitle" idx="2"/>
          </p:nvPr>
        </p:nvSpPr>
        <p:spPr>
          <a:xfrm>
            <a:off x="4943814" y="3188700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</a:p>
        </p:txBody>
      </p:sp>
      <p:sp>
        <p:nvSpPr>
          <p:cNvPr id="216" name="Google Shape;216;p28"/>
          <p:cNvSpPr txBox="1">
            <a:spLocks noGrp="1"/>
          </p:cNvSpPr>
          <p:nvPr>
            <p:ph type="subTitle" idx="3"/>
          </p:nvPr>
        </p:nvSpPr>
        <p:spPr>
          <a:xfrm>
            <a:off x="4943826" y="3631000"/>
            <a:ext cx="222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217" name="Google Shape;217;p28"/>
          <p:cNvSpPr txBox="1">
            <a:spLocks noGrp="1"/>
          </p:cNvSpPr>
          <p:nvPr>
            <p:ph type="subTitle" idx="6"/>
          </p:nvPr>
        </p:nvSpPr>
        <p:spPr>
          <a:xfrm>
            <a:off x="1733288" y="1645175"/>
            <a:ext cx="222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8" name="Google Shape;218;p28"/>
          <p:cNvSpPr txBox="1">
            <a:spLocks noGrp="1"/>
          </p:cNvSpPr>
          <p:nvPr>
            <p:ph type="ctrTitle" idx="7"/>
          </p:nvPr>
        </p:nvSpPr>
        <p:spPr>
          <a:xfrm>
            <a:off x="1733277" y="3188700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</a:p>
        </p:txBody>
      </p:sp>
      <p:sp>
        <p:nvSpPr>
          <p:cNvPr id="219" name="Google Shape;219;p28"/>
          <p:cNvSpPr txBox="1">
            <a:spLocks noGrp="1"/>
          </p:cNvSpPr>
          <p:nvPr>
            <p:ph type="subTitle" idx="8"/>
          </p:nvPr>
        </p:nvSpPr>
        <p:spPr>
          <a:xfrm>
            <a:off x="1733287" y="3631000"/>
            <a:ext cx="222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29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pic>
        <p:nvPicPr>
          <p:cNvPr id="225" name="Google Shape;225;p29"/>
          <p:cNvPicPr preferRelativeResize="0"/>
          <p:nvPr/>
        </p:nvPicPr>
        <p:blipFill rotWithShape="1">
          <a:blip r:embed="rId3">
            <a:alphaModFix/>
          </a:blip>
          <a:srcRect b="21899"/>
          <a:stretch/>
        </p:blipFill>
        <p:spPr>
          <a:xfrm>
            <a:off x="0" y="741725"/>
            <a:ext cx="7949174" cy="349219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26" name="Google Shape;226;p29"/>
          <p:cNvCxnSpPr/>
          <p:nvPr/>
        </p:nvCxnSpPr>
        <p:spPr>
          <a:xfrm>
            <a:off x="4712250" y="3772600"/>
            <a:ext cx="1028400" cy="3051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rgbClr val="46626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27" name="Google Shape;227;p29"/>
          <p:cNvSpPr/>
          <p:nvPr/>
        </p:nvSpPr>
        <p:spPr>
          <a:xfrm>
            <a:off x="5733850" y="3602550"/>
            <a:ext cx="1730400" cy="9906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228" name="Google Shape;228;p29"/>
          <p:cNvCxnSpPr>
            <a:endCxn id="229" idx="1"/>
          </p:cNvCxnSpPr>
          <p:nvPr/>
        </p:nvCxnSpPr>
        <p:spPr>
          <a:xfrm rot="10800000" flipH="1">
            <a:off x="981775" y="980125"/>
            <a:ext cx="843900" cy="346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rgbClr val="46626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29" name="Google Shape;229;p29"/>
          <p:cNvSpPr/>
          <p:nvPr/>
        </p:nvSpPr>
        <p:spPr>
          <a:xfrm>
            <a:off x="1825675" y="484825"/>
            <a:ext cx="1730400" cy="9906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0" name="Google Shape;230;p29"/>
          <p:cNvSpPr txBox="1"/>
          <p:nvPr/>
        </p:nvSpPr>
        <p:spPr>
          <a:xfrm>
            <a:off x="1953900" y="945075"/>
            <a:ext cx="1602300" cy="5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000" dirty="0">
                <a:solidFill>
                  <a:srgbClr val="F3F3F3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F3F3F3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cxnSp>
        <p:nvCxnSpPr>
          <p:cNvPr id="231" name="Google Shape;231;p29"/>
          <p:cNvCxnSpPr>
            <a:endCxn id="232" idx="1"/>
          </p:cNvCxnSpPr>
          <p:nvPr/>
        </p:nvCxnSpPr>
        <p:spPr>
          <a:xfrm>
            <a:off x="582125" y="3861250"/>
            <a:ext cx="528300" cy="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rgbClr val="46626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2" name="Google Shape;232;p29"/>
          <p:cNvSpPr/>
          <p:nvPr/>
        </p:nvSpPr>
        <p:spPr>
          <a:xfrm>
            <a:off x="1110425" y="3366550"/>
            <a:ext cx="1730400" cy="990600"/>
          </a:xfrm>
          <a:prstGeom prst="rect">
            <a:avLst/>
          </a:prstGeom>
          <a:solidFill>
            <a:srgbClr val="4662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3" name="Google Shape;233;p29"/>
          <p:cNvSpPr txBox="1"/>
          <p:nvPr/>
        </p:nvSpPr>
        <p:spPr>
          <a:xfrm>
            <a:off x="1238650" y="3826800"/>
            <a:ext cx="1489200" cy="5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000" dirty="0">
                <a:solidFill>
                  <a:srgbClr val="F3F3F3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F3F3F3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  <p:grpSp>
        <p:nvGrpSpPr>
          <p:cNvPr id="235" name="Google Shape;235;p29"/>
          <p:cNvGrpSpPr/>
          <p:nvPr/>
        </p:nvGrpSpPr>
        <p:grpSpPr>
          <a:xfrm>
            <a:off x="5956439" y="3814733"/>
            <a:ext cx="341820" cy="240579"/>
            <a:chOff x="5956439" y="3720197"/>
            <a:chExt cx="341820" cy="240579"/>
          </a:xfrm>
        </p:grpSpPr>
        <p:grpSp>
          <p:nvGrpSpPr>
            <p:cNvPr id="236" name="Google Shape;236;p29"/>
            <p:cNvGrpSpPr/>
            <p:nvPr/>
          </p:nvGrpSpPr>
          <p:grpSpPr>
            <a:xfrm>
              <a:off x="5956439" y="3720197"/>
              <a:ext cx="341820" cy="102555"/>
              <a:chOff x="-21298675" y="3013050"/>
              <a:chExt cx="306400" cy="91928"/>
            </a:xfrm>
          </p:grpSpPr>
          <p:sp>
            <p:nvSpPr>
              <p:cNvPr id="237" name="Google Shape;237;p29"/>
              <p:cNvSpPr/>
              <p:nvPr/>
            </p:nvSpPr>
            <p:spPr>
              <a:xfrm>
                <a:off x="-21298675" y="3069703"/>
                <a:ext cx="306400" cy="35275"/>
              </a:xfrm>
              <a:custGeom>
                <a:avLst/>
                <a:gdLst/>
                <a:ahLst/>
                <a:cxnLst/>
                <a:rect l="l" t="t" r="r" b="b"/>
                <a:pathLst>
                  <a:path w="12256" h="1411" extrusionOk="0">
                    <a:moveTo>
                      <a:pt x="1832" y="0"/>
                    </a:moveTo>
                    <a:cubicBezTo>
                      <a:pt x="1379" y="0"/>
                      <a:pt x="930" y="126"/>
                      <a:pt x="567" y="378"/>
                    </a:cubicBezTo>
                    <a:cubicBezTo>
                      <a:pt x="473" y="441"/>
                      <a:pt x="347" y="505"/>
                      <a:pt x="284" y="536"/>
                    </a:cubicBezTo>
                    <a:cubicBezTo>
                      <a:pt x="95" y="631"/>
                      <a:pt x="0" y="820"/>
                      <a:pt x="95" y="1009"/>
                    </a:cubicBezTo>
                    <a:cubicBezTo>
                      <a:pt x="143" y="1176"/>
                      <a:pt x="263" y="1252"/>
                      <a:pt x="414" y="1252"/>
                    </a:cubicBezTo>
                    <a:cubicBezTo>
                      <a:pt x="462" y="1252"/>
                      <a:pt x="514" y="1244"/>
                      <a:pt x="567" y="1229"/>
                    </a:cubicBezTo>
                    <a:cubicBezTo>
                      <a:pt x="725" y="1166"/>
                      <a:pt x="819" y="1103"/>
                      <a:pt x="946" y="1009"/>
                    </a:cubicBezTo>
                    <a:cubicBezTo>
                      <a:pt x="1198" y="835"/>
                      <a:pt x="1505" y="749"/>
                      <a:pt x="1816" y="749"/>
                    </a:cubicBezTo>
                    <a:cubicBezTo>
                      <a:pt x="2127" y="749"/>
                      <a:pt x="2442" y="835"/>
                      <a:pt x="2710" y="1009"/>
                    </a:cubicBezTo>
                    <a:cubicBezTo>
                      <a:pt x="3104" y="1276"/>
                      <a:pt x="3553" y="1410"/>
                      <a:pt x="3994" y="1410"/>
                    </a:cubicBezTo>
                    <a:cubicBezTo>
                      <a:pt x="4435" y="1410"/>
                      <a:pt x="4868" y="1276"/>
                      <a:pt x="5230" y="1009"/>
                    </a:cubicBezTo>
                    <a:cubicBezTo>
                      <a:pt x="5498" y="835"/>
                      <a:pt x="5805" y="749"/>
                      <a:pt x="6108" y="749"/>
                    </a:cubicBezTo>
                    <a:cubicBezTo>
                      <a:pt x="6412" y="749"/>
                      <a:pt x="6711" y="835"/>
                      <a:pt x="6963" y="1009"/>
                    </a:cubicBezTo>
                    <a:cubicBezTo>
                      <a:pt x="7357" y="1276"/>
                      <a:pt x="7806" y="1410"/>
                      <a:pt x="8247" y="1410"/>
                    </a:cubicBezTo>
                    <a:cubicBezTo>
                      <a:pt x="8688" y="1410"/>
                      <a:pt x="9121" y="1276"/>
                      <a:pt x="9483" y="1009"/>
                    </a:cubicBezTo>
                    <a:cubicBezTo>
                      <a:pt x="9751" y="835"/>
                      <a:pt x="10058" y="749"/>
                      <a:pt x="10369" y="749"/>
                    </a:cubicBezTo>
                    <a:cubicBezTo>
                      <a:pt x="10681" y="749"/>
                      <a:pt x="10996" y="835"/>
                      <a:pt x="11279" y="1009"/>
                    </a:cubicBezTo>
                    <a:cubicBezTo>
                      <a:pt x="11437" y="1103"/>
                      <a:pt x="11531" y="1166"/>
                      <a:pt x="11689" y="1261"/>
                    </a:cubicBezTo>
                    <a:cubicBezTo>
                      <a:pt x="11736" y="1274"/>
                      <a:pt x="11782" y="1280"/>
                      <a:pt x="11825" y="1280"/>
                    </a:cubicBezTo>
                    <a:cubicBezTo>
                      <a:pt x="11984" y="1280"/>
                      <a:pt x="12112" y="1195"/>
                      <a:pt x="12161" y="1072"/>
                    </a:cubicBezTo>
                    <a:cubicBezTo>
                      <a:pt x="12256" y="820"/>
                      <a:pt x="12161" y="599"/>
                      <a:pt x="11972" y="536"/>
                    </a:cubicBezTo>
                    <a:cubicBezTo>
                      <a:pt x="11846" y="505"/>
                      <a:pt x="11783" y="473"/>
                      <a:pt x="11657" y="378"/>
                    </a:cubicBezTo>
                    <a:cubicBezTo>
                      <a:pt x="11279" y="126"/>
                      <a:pt x="10830" y="0"/>
                      <a:pt x="10381" y="0"/>
                    </a:cubicBezTo>
                    <a:cubicBezTo>
                      <a:pt x="9932" y="0"/>
                      <a:pt x="9483" y="126"/>
                      <a:pt x="9105" y="378"/>
                    </a:cubicBezTo>
                    <a:cubicBezTo>
                      <a:pt x="8853" y="568"/>
                      <a:pt x="8546" y="662"/>
                      <a:pt x="8239" y="662"/>
                    </a:cubicBezTo>
                    <a:cubicBezTo>
                      <a:pt x="7932" y="662"/>
                      <a:pt x="7625" y="568"/>
                      <a:pt x="7373" y="378"/>
                    </a:cubicBezTo>
                    <a:cubicBezTo>
                      <a:pt x="6979" y="126"/>
                      <a:pt x="6538" y="0"/>
                      <a:pt x="6101" y="0"/>
                    </a:cubicBezTo>
                    <a:cubicBezTo>
                      <a:pt x="5663" y="0"/>
                      <a:pt x="5230" y="126"/>
                      <a:pt x="4852" y="378"/>
                    </a:cubicBezTo>
                    <a:cubicBezTo>
                      <a:pt x="4600" y="568"/>
                      <a:pt x="4293" y="662"/>
                      <a:pt x="3986" y="662"/>
                    </a:cubicBezTo>
                    <a:cubicBezTo>
                      <a:pt x="3679" y="662"/>
                      <a:pt x="3371" y="568"/>
                      <a:pt x="3119" y="378"/>
                    </a:cubicBezTo>
                    <a:cubicBezTo>
                      <a:pt x="2741" y="126"/>
                      <a:pt x="2284" y="0"/>
                      <a:pt x="1832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38" name="Google Shape;238;p29"/>
              <p:cNvSpPr/>
              <p:nvPr/>
            </p:nvSpPr>
            <p:spPr>
              <a:xfrm>
                <a:off x="-21298675" y="3013050"/>
                <a:ext cx="306400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12256" h="1387" extrusionOk="0">
                    <a:moveTo>
                      <a:pt x="1832" y="0"/>
                    </a:moveTo>
                    <a:cubicBezTo>
                      <a:pt x="1379" y="0"/>
                      <a:pt x="930" y="126"/>
                      <a:pt x="567" y="378"/>
                    </a:cubicBezTo>
                    <a:cubicBezTo>
                      <a:pt x="473" y="410"/>
                      <a:pt x="347" y="504"/>
                      <a:pt x="284" y="536"/>
                    </a:cubicBezTo>
                    <a:cubicBezTo>
                      <a:pt x="95" y="599"/>
                      <a:pt x="0" y="819"/>
                      <a:pt x="95" y="1008"/>
                    </a:cubicBezTo>
                    <a:cubicBezTo>
                      <a:pt x="141" y="1147"/>
                      <a:pt x="255" y="1234"/>
                      <a:pt x="399" y="1234"/>
                    </a:cubicBezTo>
                    <a:cubicBezTo>
                      <a:pt x="452" y="1234"/>
                      <a:pt x="508" y="1223"/>
                      <a:pt x="567" y="1197"/>
                    </a:cubicBezTo>
                    <a:cubicBezTo>
                      <a:pt x="725" y="1166"/>
                      <a:pt x="819" y="1071"/>
                      <a:pt x="946" y="1008"/>
                    </a:cubicBezTo>
                    <a:cubicBezTo>
                      <a:pt x="1198" y="835"/>
                      <a:pt x="1505" y="748"/>
                      <a:pt x="1816" y="748"/>
                    </a:cubicBezTo>
                    <a:cubicBezTo>
                      <a:pt x="2127" y="748"/>
                      <a:pt x="2442" y="835"/>
                      <a:pt x="2710" y="1008"/>
                    </a:cubicBezTo>
                    <a:cubicBezTo>
                      <a:pt x="3104" y="1260"/>
                      <a:pt x="3553" y="1386"/>
                      <a:pt x="3994" y="1386"/>
                    </a:cubicBezTo>
                    <a:cubicBezTo>
                      <a:pt x="4435" y="1386"/>
                      <a:pt x="4868" y="1260"/>
                      <a:pt x="5230" y="1008"/>
                    </a:cubicBezTo>
                    <a:cubicBezTo>
                      <a:pt x="5498" y="835"/>
                      <a:pt x="5805" y="748"/>
                      <a:pt x="6108" y="748"/>
                    </a:cubicBezTo>
                    <a:cubicBezTo>
                      <a:pt x="6412" y="748"/>
                      <a:pt x="6711" y="835"/>
                      <a:pt x="6963" y="1008"/>
                    </a:cubicBezTo>
                    <a:cubicBezTo>
                      <a:pt x="7357" y="1260"/>
                      <a:pt x="7806" y="1386"/>
                      <a:pt x="8247" y="1386"/>
                    </a:cubicBezTo>
                    <a:cubicBezTo>
                      <a:pt x="8688" y="1386"/>
                      <a:pt x="9121" y="1260"/>
                      <a:pt x="9483" y="1008"/>
                    </a:cubicBezTo>
                    <a:cubicBezTo>
                      <a:pt x="9751" y="835"/>
                      <a:pt x="10058" y="748"/>
                      <a:pt x="10369" y="748"/>
                    </a:cubicBezTo>
                    <a:cubicBezTo>
                      <a:pt x="10681" y="748"/>
                      <a:pt x="10996" y="835"/>
                      <a:pt x="11279" y="1008"/>
                    </a:cubicBezTo>
                    <a:cubicBezTo>
                      <a:pt x="11437" y="1071"/>
                      <a:pt x="11531" y="1166"/>
                      <a:pt x="11689" y="1229"/>
                    </a:cubicBezTo>
                    <a:cubicBezTo>
                      <a:pt x="11741" y="1251"/>
                      <a:pt x="11792" y="1261"/>
                      <a:pt x="11840" y="1261"/>
                    </a:cubicBezTo>
                    <a:cubicBezTo>
                      <a:pt x="11992" y="1261"/>
                      <a:pt x="12113" y="1160"/>
                      <a:pt x="12161" y="1040"/>
                    </a:cubicBezTo>
                    <a:cubicBezTo>
                      <a:pt x="12256" y="819"/>
                      <a:pt x="12161" y="630"/>
                      <a:pt x="11972" y="536"/>
                    </a:cubicBezTo>
                    <a:cubicBezTo>
                      <a:pt x="11846" y="504"/>
                      <a:pt x="11783" y="473"/>
                      <a:pt x="11657" y="378"/>
                    </a:cubicBezTo>
                    <a:cubicBezTo>
                      <a:pt x="11279" y="126"/>
                      <a:pt x="10830" y="0"/>
                      <a:pt x="10381" y="0"/>
                    </a:cubicBezTo>
                    <a:cubicBezTo>
                      <a:pt x="9932" y="0"/>
                      <a:pt x="9483" y="126"/>
                      <a:pt x="9105" y="378"/>
                    </a:cubicBezTo>
                    <a:cubicBezTo>
                      <a:pt x="8853" y="552"/>
                      <a:pt x="8546" y="638"/>
                      <a:pt x="8239" y="638"/>
                    </a:cubicBezTo>
                    <a:cubicBezTo>
                      <a:pt x="7932" y="638"/>
                      <a:pt x="7625" y="552"/>
                      <a:pt x="7373" y="378"/>
                    </a:cubicBezTo>
                    <a:cubicBezTo>
                      <a:pt x="6979" y="126"/>
                      <a:pt x="6538" y="0"/>
                      <a:pt x="6101" y="0"/>
                    </a:cubicBezTo>
                    <a:cubicBezTo>
                      <a:pt x="5663" y="0"/>
                      <a:pt x="5230" y="126"/>
                      <a:pt x="4852" y="378"/>
                    </a:cubicBezTo>
                    <a:cubicBezTo>
                      <a:pt x="4600" y="552"/>
                      <a:pt x="4293" y="638"/>
                      <a:pt x="3986" y="638"/>
                    </a:cubicBezTo>
                    <a:cubicBezTo>
                      <a:pt x="3679" y="638"/>
                      <a:pt x="3371" y="552"/>
                      <a:pt x="3119" y="378"/>
                    </a:cubicBezTo>
                    <a:cubicBezTo>
                      <a:pt x="2741" y="126"/>
                      <a:pt x="2284" y="0"/>
                      <a:pt x="1832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9" name="Google Shape;239;p29"/>
            <p:cNvGrpSpPr/>
            <p:nvPr/>
          </p:nvGrpSpPr>
          <p:grpSpPr>
            <a:xfrm>
              <a:off x="5956439" y="3852962"/>
              <a:ext cx="341820" cy="107814"/>
              <a:chOff x="-21298675" y="3049926"/>
              <a:chExt cx="306400" cy="96643"/>
            </a:xfrm>
          </p:grpSpPr>
          <p:sp>
            <p:nvSpPr>
              <p:cNvPr id="240" name="Google Shape;240;p29"/>
              <p:cNvSpPr/>
              <p:nvPr/>
            </p:nvSpPr>
            <p:spPr>
              <a:xfrm>
                <a:off x="-21298675" y="3111293"/>
                <a:ext cx="306400" cy="35275"/>
              </a:xfrm>
              <a:custGeom>
                <a:avLst/>
                <a:gdLst/>
                <a:ahLst/>
                <a:cxnLst/>
                <a:rect l="l" t="t" r="r" b="b"/>
                <a:pathLst>
                  <a:path w="12256" h="1411" extrusionOk="0">
                    <a:moveTo>
                      <a:pt x="1832" y="0"/>
                    </a:moveTo>
                    <a:cubicBezTo>
                      <a:pt x="1379" y="0"/>
                      <a:pt x="930" y="126"/>
                      <a:pt x="567" y="378"/>
                    </a:cubicBezTo>
                    <a:cubicBezTo>
                      <a:pt x="473" y="441"/>
                      <a:pt x="347" y="505"/>
                      <a:pt x="284" y="536"/>
                    </a:cubicBezTo>
                    <a:cubicBezTo>
                      <a:pt x="95" y="631"/>
                      <a:pt x="0" y="820"/>
                      <a:pt x="95" y="1009"/>
                    </a:cubicBezTo>
                    <a:cubicBezTo>
                      <a:pt x="143" y="1176"/>
                      <a:pt x="263" y="1252"/>
                      <a:pt x="414" y="1252"/>
                    </a:cubicBezTo>
                    <a:cubicBezTo>
                      <a:pt x="462" y="1252"/>
                      <a:pt x="514" y="1244"/>
                      <a:pt x="567" y="1229"/>
                    </a:cubicBezTo>
                    <a:cubicBezTo>
                      <a:pt x="725" y="1166"/>
                      <a:pt x="819" y="1103"/>
                      <a:pt x="946" y="1009"/>
                    </a:cubicBezTo>
                    <a:cubicBezTo>
                      <a:pt x="1198" y="835"/>
                      <a:pt x="1505" y="749"/>
                      <a:pt x="1816" y="749"/>
                    </a:cubicBezTo>
                    <a:cubicBezTo>
                      <a:pt x="2127" y="749"/>
                      <a:pt x="2442" y="835"/>
                      <a:pt x="2710" y="1009"/>
                    </a:cubicBezTo>
                    <a:cubicBezTo>
                      <a:pt x="3104" y="1276"/>
                      <a:pt x="3553" y="1410"/>
                      <a:pt x="3994" y="1410"/>
                    </a:cubicBezTo>
                    <a:cubicBezTo>
                      <a:pt x="4435" y="1410"/>
                      <a:pt x="4868" y="1276"/>
                      <a:pt x="5230" y="1009"/>
                    </a:cubicBezTo>
                    <a:cubicBezTo>
                      <a:pt x="5498" y="835"/>
                      <a:pt x="5805" y="749"/>
                      <a:pt x="6108" y="749"/>
                    </a:cubicBezTo>
                    <a:cubicBezTo>
                      <a:pt x="6412" y="749"/>
                      <a:pt x="6711" y="835"/>
                      <a:pt x="6963" y="1009"/>
                    </a:cubicBezTo>
                    <a:cubicBezTo>
                      <a:pt x="7357" y="1276"/>
                      <a:pt x="7806" y="1410"/>
                      <a:pt x="8247" y="1410"/>
                    </a:cubicBezTo>
                    <a:cubicBezTo>
                      <a:pt x="8688" y="1410"/>
                      <a:pt x="9121" y="1276"/>
                      <a:pt x="9483" y="1009"/>
                    </a:cubicBezTo>
                    <a:cubicBezTo>
                      <a:pt x="9751" y="835"/>
                      <a:pt x="10058" y="749"/>
                      <a:pt x="10369" y="749"/>
                    </a:cubicBezTo>
                    <a:cubicBezTo>
                      <a:pt x="10681" y="749"/>
                      <a:pt x="10996" y="835"/>
                      <a:pt x="11279" y="1009"/>
                    </a:cubicBezTo>
                    <a:cubicBezTo>
                      <a:pt x="11437" y="1103"/>
                      <a:pt x="11531" y="1166"/>
                      <a:pt x="11689" y="1261"/>
                    </a:cubicBezTo>
                    <a:cubicBezTo>
                      <a:pt x="11736" y="1274"/>
                      <a:pt x="11782" y="1280"/>
                      <a:pt x="11825" y="1280"/>
                    </a:cubicBezTo>
                    <a:cubicBezTo>
                      <a:pt x="11984" y="1280"/>
                      <a:pt x="12112" y="1195"/>
                      <a:pt x="12161" y="1072"/>
                    </a:cubicBezTo>
                    <a:cubicBezTo>
                      <a:pt x="12256" y="820"/>
                      <a:pt x="12161" y="599"/>
                      <a:pt x="11972" y="536"/>
                    </a:cubicBezTo>
                    <a:cubicBezTo>
                      <a:pt x="11846" y="505"/>
                      <a:pt x="11783" y="473"/>
                      <a:pt x="11657" y="378"/>
                    </a:cubicBezTo>
                    <a:cubicBezTo>
                      <a:pt x="11279" y="126"/>
                      <a:pt x="10830" y="0"/>
                      <a:pt x="10381" y="0"/>
                    </a:cubicBezTo>
                    <a:cubicBezTo>
                      <a:pt x="9932" y="0"/>
                      <a:pt x="9483" y="126"/>
                      <a:pt x="9105" y="378"/>
                    </a:cubicBezTo>
                    <a:cubicBezTo>
                      <a:pt x="8853" y="568"/>
                      <a:pt x="8546" y="662"/>
                      <a:pt x="8239" y="662"/>
                    </a:cubicBezTo>
                    <a:cubicBezTo>
                      <a:pt x="7932" y="662"/>
                      <a:pt x="7625" y="568"/>
                      <a:pt x="7373" y="378"/>
                    </a:cubicBezTo>
                    <a:cubicBezTo>
                      <a:pt x="6979" y="126"/>
                      <a:pt x="6538" y="0"/>
                      <a:pt x="6101" y="0"/>
                    </a:cubicBezTo>
                    <a:cubicBezTo>
                      <a:pt x="5663" y="0"/>
                      <a:pt x="5230" y="126"/>
                      <a:pt x="4852" y="378"/>
                    </a:cubicBezTo>
                    <a:cubicBezTo>
                      <a:pt x="4600" y="568"/>
                      <a:pt x="4293" y="662"/>
                      <a:pt x="3986" y="662"/>
                    </a:cubicBezTo>
                    <a:cubicBezTo>
                      <a:pt x="3679" y="662"/>
                      <a:pt x="3371" y="568"/>
                      <a:pt x="3119" y="378"/>
                    </a:cubicBezTo>
                    <a:cubicBezTo>
                      <a:pt x="2741" y="126"/>
                      <a:pt x="2284" y="0"/>
                      <a:pt x="1832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41" name="Google Shape;241;p29"/>
              <p:cNvSpPr/>
              <p:nvPr/>
            </p:nvSpPr>
            <p:spPr>
              <a:xfrm>
                <a:off x="-21298675" y="3049926"/>
                <a:ext cx="306400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12256" h="1387" extrusionOk="0">
                    <a:moveTo>
                      <a:pt x="1832" y="0"/>
                    </a:moveTo>
                    <a:cubicBezTo>
                      <a:pt x="1379" y="0"/>
                      <a:pt x="930" y="126"/>
                      <a:pt x="567" y="378"/>
                    </a:cubicBezTo>
                    <a:cubicBezTo>
                      <a:pt x="473" y="410"/>
                      <a:pt x="347" y="504"/>
                      <a:pt x="284" y="536"/>
                    </a:cubicBezTo>
                    <a:cubicBezTo>
                      <a:pt x="95" y="599"/>
                      <a:pt x="0" y="819"/>
                      <a:pt x="95" y="1008"/>
                    </a:cubicBezTo>
                    <a:cubicBezTo>
                      <a:pt x="141" y="1147"/>
                      <a:pt x="255" y="1234"/>
                      <a:pt x="399" y="1234"/>
                    </a:cubicBezTo>
                    <a:cubicBezTo>
                      <a:pt x="452" y="1234"/>
                      <a:pt x="508" y="1223"/>
                      <a:pt x="567" y="1197"/>
                    </a:cubicBezTo>
                    <a:cubicBezTo>
                      <a:pt x="725" y="1166"/>
                      <a:pt x="819" y="1071"/>
                      <a:pt x="946" y="1008"/>
                    </a:cubicBezTo>
                    <a:cubicBezTo>
                      <a:pt x="1198" y="835"/>
                      <a:pt x="1505" y="748"/>
                      <a:pt x="1816" y="748"/>
                    </a:cubicBezTo>
                    <a:cubicBezTo>
                      <a:pt x="2127" y="748"/>
                      <a:pt x="2442" y="835"/>
                      <a:pt x="2710" y="1008"/>
                    </a:cubicBezTo>
                    <a:cubicBezTo>
                      <a:pt x="3104" y="1260"/>
                      <a:pt x="3553" y="1386"/>
                      <a:pt x="3994" y="1386"/>
                    </a:cubicBezTo>
                    <a:cubicBezTo>
                      <a:pt x="4435" y="1386"/>
                      <a:pt x="4868" y="1260"/>
                      <a:pt x="5230" y="1008"/>
                    </a:cubicBezTo>
                    <a:cubicBezTo>
                      <a:pt x="5498" y="835"/>
                      <a:pt x="5805" y="748"/>
                      <a:pt x="6108" y="748"/>
                    </a:cubicBezTo>
                    <a:cubicBezTo>
                      <a:pt x="6412" y="748"/>
                      <a:pt x="6711" y="835"/>
                      <a:pt x="6963" y="1008"/>
                    </a:cubicBezTo>
                    <a:cubicBezTo>
                      <a:pt x="7357" y="1260"/>
                      <a:pt x="7806" y="1386"/>
                      <a:pt x="8247" y="1386"/>
                    </a:cubicBezTo>
                    <a:cubicBezTo>
                      <a:pt x="8688" y="1386"/>
                      <a:pt x="9121" y="1260"/>
                      <a:pt x="9483" y="1008"/>
                    </a:cubicBezTo>
                    <a:cubicBezTo>
                      <a:pt x="9751" y="835"/>
                      <a:pt x="10058" y="748"/>
                      <a:pt x="10369" y="748"/>
                    </a:cubicBezTo>
                    <a:cubicBezTo>
                      <a:pt x="10681" y="748"/>
                      <a:pt x="10996" y="835"/>
                      <a:pt x="11279" y="1008"/>
                    </a:cubicBezTo>
                    <a:cubicBezTo>
                      <a:pt x="11437" y="1071"/>
                      <a:pt x="11531" y="1166"/>
                      <a:pt x="11689" y="1229"/>
                    </a:cubicBezTo>
                    <a:cubicBezTo>
                      <a:pt x="11741" y="1251"/>
                      <a:pt x="11792" y="1261"/>
                      <a:pt x="11840" y="1261"/>
                    </a:cubicBezTo>
                    <a:cubicBezTo>
                      <a:pt x="11992" y="1261"/>
                      <a:pt x="12113" y="1160"/>
                      <a:pt x="12161" y="1040"/>
                    </a:cubicBezTo>
                    <a:cubicBezTo>
                      <a:pt x="12256" y="819"/>
                      <a:pt x="12161" y="630"/>
                      <a:pt x="11972" y="536"/>
                    </a:cubicBezTo>
                    <a:cubicBezTo>
                      <a:pt x="11846" y="504"/>
                      <a:pt x="11783" y="473"/>
                      <a:pt x="11657" y="378"/>
                    </a:cubicBezTo>
                    <a:cubicBezTo>
                      <a:pt x="11279" y="126"/>
                      <a:pt x="10830" y="0"/>
                      <a:pt x="10381" y="0"/>
                    </a:cubicBezTo>
                    <a:cubicBezTo>
                      <a:pt x="9932" y="0"/>
                      <a:pt x="9483" y="126"/>
                      <a:pt x="9105" y="378"/>
                    </a:cubicBezTo>
                    <a:cubicBezTo>
                      <a:pt x="8853" y="552"/>
                      <a:pt x="8546" y="638"/>
                      <a:pt x="8239" y="638"/>
                    </a:cubicBezTo>
                    <a:cubicBezTo>
                      <a:pt x="7932" y="638"/>
                      <a:pt x="7625" y="552"/>
                      <a:pt x="7373" y="378"/>
                    </a:cubicBezTo>
                    <a:cubicBezTo>
                      <a:pt x="6979" y="126"/>
                      <a:pt x="6538" y="0"/>
                      <a:pt x="6101" y="0"/>
                    </a:cubicBezTo>
                    <a:cubicBezTo>
                      <a:pt x="5663" y="0"/>
                      <a:pt x="5230" y="126"/>
                      <a:pt x="4852" y="378"/>
                    </a:cubicBezTo>
                    <a:cubicBezTo>
                      <a:pt x="4600" y="552"/>
                      <a:pt x="4293" y="638"/>
                      <a:pt x="3986" y="638"/>
                    </a:cubicBezTo>
                    <a:cubicBezTo>
                      <a:pt x="3679" y="638"/>
                      <a:pt x="3371" y="552"/>
                      <a:pt x="3119" y="378"/>
                    </a:cubicBezTo>
                    <a:cubicBezTo>
                      <a:pt x="2741" y="126"/>
                      <a:pt x="2284" y="0"/>
                      <a:pt x="1832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42" name="Google Shape;242;p29"/>
          <p:cNvGrpSpPr/>
          <p:nvPr/>
        </p:nvGrpSpPr>
        <p:grpSpPr>
          <a:xfrm>
            <a:off x="2053655" y="654518"/>
            <a:ext cx="330733" cy="325607"/>
            <a:chOff x="-20550425" y="2789350"/>
            <a:chExt cx="308750" cy="304050"/>
          </a:xfrm>
        </p:grpSpPr>
        <p:sp>
          <p:nvSpPr>
            <p:cNvPr id="243" name="Google Shape;243;p29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" name="Google Shape;244;p29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45" name="Google Shape;245;p29"/>
          <p:cNvSpPr/>
          <p:nvPr/>
        </p:nvSpPr>
        <p:spPr>
          <a:xfrm>
            <a:off x="1346025" y="3556749"/>
            <a:ext cx="303548" cy="305094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6" name="Google Shape;246;p29"/>
          <p:cNvSpPr txBox="1"/>
          <p:nvPr/>
        </p:nvSpPr>
        <p:spPr>
          <a:xfrm>
            <a:off x="5871598" y="4055300"/>
            <a:ext cx="1568400" cy="5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000" dirty="0">
                <a:solidFill>
                  <a:srgbClr val="F3F3F3"/>
                </a:solidFill>
                <a:latin typeface="Didact Gothic"/>
                <a:ea typeface="Didact Gothic"/>
                <a:cs typeface="B Nazanin" panose="00000700000000000000" pitchFamily="2" charset="-78"/>
                <a:sym typeface="Didact Gothic"/>
              </a:rPr>
              <a:t>قالب پاورپوینت جغرافیا قابل ویرایش می باشد</a:t>
            </a:r>
            <a:endParaRPr sz="1000" dirty="0">
              <a:solidFill>
                <a:srgbClr val="F3F3F3"/>
              </a:solidFill>
              <a:latin typeface="Didact Gothic"/>
              <a:ea typeface="Didact Gothic"/>
              <a:cs typeface="B Nazanin" panose="00000700000000000000" pitchFamily="2" charset="-78"/>
              <a:sym typeface="Didact Gothic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Google Shape;251;p30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sp>
        <p:nvSpPr>
          <p:cNvPr id="252" name="Google Shape;252;p30"/>
          <p:cNvSpPr txBox="1">
            <a:spLocks noGrp="1"/>
          </p:cNvSpPr>
          <p:nvPr>
            <p:ph type="subTitle" idx="1"/>
          </p:nvPr>
        </p:nvSpPr>
        <p:spPr>
          <a:xfrm>
            <a:off x="2389050" y="1665438"/>
            <a:ext cx="43659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منطقه تحت پوشش صحرا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3" name="Google Shape;253;p30"/>
          <p:cNvSpPr txBox="1">
            <a:spLocks noGrp="1"/>
          </p:cNvSpPr>
          <p:nvPr>
            <p:ph type="title" idx="5"/>
          </p:nvPr>
        </p:nvSpPr>
        <p:spPr>
          <a:xfrm>
            <a:off x="2939475" y="809100"/>
            <a:ext cx="32652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9,200,000 km²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54" name="Google Shape;254;p30"/>
          <p:cNvSpPr txBox="1">
            <a:spLocks noGrp="1"/>
          </p:cNvSpPr>
          <p:nvPr>
            <p:ph type="title"/>
          </p:nvPr>
        </p:nvSpPr>
        <p:spPr>
          <a:xfrm>
            <a:off x="2939475" y="1849800"/>
            <a:ext cx="32652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15 mm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55" name="Google Shape;255;p30"/>
          <p:cNvSpPr txBox="1">
            <a:spLocks noGrp="1"/>
          </p:cNvSpPr>
          <p:nvPr>
            <p:ph type="title" idx="4"/>
          </p:nvPr>
        </p:nvSpPr>
        <p:spPr>
          <a:xfrm>
            <a:off x="2939475" y="2844400"/>
            <a:ext cx="32652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67,700 people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56" name="Google Shape;256;p30"/>
          <p:cNvSpPr txBox="1">
            <a:spLocks noGrp="1"/>
          </p:cNvSpPr>
          <p:nvPr>
            <p:ph type="subTitle" idx="3"/>
          </p:nvPr>
        </p:nvSpPr>
        <p:spPr>
          <a:xfrm>
            <a:off x="2389050" y="3654638"/>
            <a:ext cx="43659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واحه خرگا زندگی می کنند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7" name="Google Shape;257;p30"/>
          <p:cNvSpPr txBox="1">
            <a:spLocks noGrp="1"/>
          </p:cNvSpPr>
          <p:nvPr>
            <p:ph type="subTitle" idx="2"/>
          </p:nvPr>
        </p:nvSpPr>
        <p:spPr>
          <a:xfrm>
            <a:off x="2389050" y="2660038"/>
            <a:ext cx="43659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میانگین بارندگی در سال در صحرای آتاکاما است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31"/>
          <p:cNvSpPr txBox="1">
            <a:spLocks noGrp="1"/>
          </p:cNvSpPr>
          <p:nvPr>
            <p:ph type="sldNum" idx="12"/>
          </p:nvPr>
        </p:nvSpPr>
        <p:spPr>
          <a:xfrm>
            <a:off x="8743097" y="2374949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latin typeface="Oswald Regular"/>
              <a:ea typeface="Oswald Regular"/>
              <a:cs typeface="B Nazanin" panose="00000700000000000000" pitchFamily="2" charset="-78"/>
              <a:sym typeface="Oswald Regular"/>
            </a:endParaRPr>
          </a:p>
        </p:txBody>
      </p:sp>
      <p:grpSp>
        <p:nvGrpSpPr>
          <p:cNvPr id="264" name="Google Shape;264;p31"/>
          <p:cNvGrpSpPr/>
          <p:nvPr/>
        </p:nvGrpSpPr>
        <p:grpSpPr>
          <a:xfrm>
            <a:off x="1107500" y="3076550"/>
            <a:ext cx="1703525" cy="2073951"/>
            <a:chOff x="1107500" y="3076550"/>
            <a:chExt cx="1703525" cy="2073951"/>
          </a:xfrm>
        </p:grpSpPr>
        <p:pic>
          <p:nvPicPr>
            <p:cNvPr id="265" name="Google Shape;265;p31"/>
            <p:cNvPicPr preferRelativeResize="0"/>
            <p:nvPr/>
          </p:nvPicPr>
          <p:blipFill rotWithShape="1">
            <a:blip r:embed="rId3">
              <a:alphaModFix/>
            </a:blip>
            <a:srcRect l="42213"/>
            <a:stretch/>
          </p:blipFill>
          <p:spPr>
            <a:xfrm>
              <a:off x="1107501" y="3492250"/>
              <a:ext cx="1703525" cy="165825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6" name="Google Shape;266;p31"/>
            <p:cNvSpPr/>
            <p:nvPr/>
          </p:nvSpPr>
          <p:spPr>
            <a:xfrm>
              <a:off x="1107500" y="3492250"/>
              <a:ext cx="1703400" cy="1651200"/>
            </a:xfrm>
            <a:prstGeom prst="rect">
              <a:avLst/>
            </a:prstGeom>
            <a:solidFill>
              <a:srgbClr val="434343">
                <a:alpha val="2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" name="Google Shape;267;p31"/>
            <p:cNvSpPr/>
            <p:nvPr/>
          </p:nvSpPr>
          <p:spPr>
            <a:xfrm>
              <a:off x="1633550" y="3076550"/>
              <a:ext cx="607800" cy="645600"/>
            </a:xfrm>
            <a:prstGeom prst="rect">
              <a:avLst/>
            </a:pr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268" name="Google Shape;268;p31"/>
            <p:cNvGrpSpPr/>
            <p:nvPr/>
          </p:nvGrpSpPr>
          <p:grpSpPr>
            <a:xfrm>
              <a:off x="1749207" y="3207591"/>
              <a:ext cx="379436" cy="379436"/>
              <a:chOff x="1190625" y="238125"/>
              <a:chExt cx="5219200" cy="5219200"/>
            </a:xfrm>
          </p:grpSpPr>
          <p:sp>
            <p:nvSpPr>
              <p:cNvPr id="269" name="Google Shape;269;p31"/>
              <p:cNvSpPr/>
              <p:nvPr/>
            </p:nvSpPr>
            <p:spPr>
              <a:xfrm>
                <a:off x="1190625" y="238125"/>
                <a:ext cx="5219200" cy="5219200"/>
              </a:xfrm>
              <a:custGeom>
                <a:avLst/>
                <a:gdLst/>
                <a:ahLst/>
                <a:cxnLst/>
                <a:rect l="l" t="t" r="r" b="b"/>
                <a:pathLst>
                  <a:path w="208768" h="208768" extrusionOk="0">
                    <a:moveTo>
                      <a:pt x="200612" y="119030"/>
                    </a:moveTo>
                    <a:lnTo>
                      <a:pt x="200612" y="150965"/>
                    </a:lnTo>
                    <a:lnTo>
                      <a:pt x="140820" y="150965"/>
                    </a:lnTo>
                    <a:cubicBezTo>
                      <a:pt x="120824" y="150965"/>
                      <a:pt x="104547" y="167242"/>
                      <a:pt x="104547" y="187271"/>
                    </a:cubicBezTo>
                    <a:lnTo>
                      <a:pt x="104547" y="200612"/>
                    </a:lnTo>
                    <a:lnTo>
                      <a:pt x="72579" y="200612"/>
                    </a:lnTo>
                    <a:lnTo>
                      <a:pt x="72579" y="187271"/>
                    </a:lnTo>
                    <a:cubicBezTo>
                      <a:pt x="72579" y="149627"/>
                      <a:pt x="103177" y="119030"/>
                      <a:pt x="140820" y="119030"/>
                    </a:cubicBezTo>
                    <a:close/>
                    <a:moveTo>
                      <a:pt x="200612" y="159120"/>
                    </a:moveTo>
                    <a:lnTo>
                      <a:pt x="200612" y="200612"/>
                    </a:lnTo>
                    <a:lnTo>
                      <a:pt x="112702" y="200612"/>
                    </a:lnTo>
                    <a:lnTo>
                      <a:pt x="112702" y="187271"/>
                    </a:lnTo>
                    <a:cubicBezTo>
                      <a:pt x="112702" y="171744"/>
                      <a:pt x="125293" y="159120"/>
                      <a:pt x="140820" y="159120"/>
                    </a:cubicBezTo>
                    <a:close/>
                    <a:moveTo>
                      <a:pt x="4077" y="0"/>
                    </a:moveTo>
                    <a:cubicBezTo>
                      <a:pt x="1827" y="0"/>
                      <a:pt x="0" y="1827"/>
                      <a:pt x="0" y="4077"/>
                    </a:cubicBezTo>
                    <a:lnTo>
                      <a:pt x="0" y="204690"/>
                    </a:lnTo>
                    <a:cubicBezTo>
                      <a:pt x="0" y="206940"/>
                      <a:pt x="1827" y="208767"/>
                      <a:pt x="4077" y="208767"/>
                    </a:cubicBezTo>
                    <a:lnTo>
                      <a:pt x="204690" y="208767"/>
                    </a:lnTo>
                    <a:cubicBezTo>
                      <a:pt x="206940" y="208767"/>
                      <a:pt x="208767" y="206940"/>
                      <a:pt x="208767" y="204690"/>
                    </a:cubicBezTo>
                    <a:lnTo>
                      <a:pt x="208767" y="4077"/>
                    </a:lnTo>
                    <a:cubicBezTo>
                      <a:pt x="208767" y="1827"/>
                      <a:pt x="206940" y="0"/>
                      <a:pt x="204690" y="0"/>
                    </a:cubicBezTo>
                    <a:lnTo>
                      <a:pt x="81419" y="0"/>
                    </a:lnTo>
                    <a:cubicBezTo>
                      <a:pt x="79168" y="0"/>
                      <a:pt x="77342" y="1827"/>
                      <a:pt x="77342" y="4077"/>
                    </a:cubicBezTo>
                    <a:cubicBezTo>
                      <a:pt x="77342" y="6328"/>
                      <a:pt x="79168" y="8155"/>
                      <a:pt x="81419" y="8155"/>
                    </a:cubicBezTo>
                    <a:lnTo>
                      <a:pt x="200612" y="8155"/>
                    </a:lnTo>
                    <a:lnTo>
                      <a:pt x="200612" y="110875"/>
                    </a:lnTo>
                    <a:lnTo>
                      <a:pt x="140820" y="110875"/>
                    </a:lnTo>
                    <a:cubicBezTo>
                      <a:pt x="98708" y="110875"/>
                      <a:pt x="64424" y="145126"/>
                      <a:pt x="64424" y="187271"/>
                    </a:cubicBezTo>
                    <a:lnTo>
                      <a:pt x="64424" y="200612"/>
                    </a:lnTo>
                    <a:lnTo>
                      <a:pt x="8155" y="200612"/>
                    </a:lnTo>
                    <a:lnTo>
                      <a:pt x="8155" y="8155"/>
                    </a:lnTo>
                    <a:lnTo>
                      <a:pt x="44591" y="8155"/>
                    </a:lnTo>
                    <a:cubicBezTo>
                      <a:pt x="46842" y="8155"/>
                      <a:pt x="48669" y="6328"/>
                      <a:pt x="48669" y="4077"/>
                    </a:cubicBezTo>
                    <a:cubicBezTo>
                      <a:pt x="48669" y="1827"/>
                      <a:pt x="46842" y="0"/>
                      <a:pt x="44591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0" name="Google Shape;270;p31"/>
              <p:cNvSpPr/>
              <p:nvPr/>
            </p:nvSpPr>
            <p:spPr>
              <a:xfrm>
                <a:off x="2638125" y="238125"/>
                <a:ext cx="203900" cy="203875"/>
              </a:xfrm>
              <a:custGeom>
                <a:avLst/>
                <a:gdLst/>
                <a:ahLst/>
                <a:cxnLst/>
                <a:rect l="l" t="t" r="r" b="b"/>
                <a:pathLst>
                  <a:path w="8156" h="8155" extrusionOk="0">
                    <a:moveTo>
                      <a:pt x="4078" y="0"/>
                    </a:moveTo>
                    <a:cubicBezTo>
                      <a:pt x="3001" y="0"/>
                      <a:pt x="1957" y="424"/>
                      <a:pt x="1207" y="1207"/>
                    </a:cubicBezTo>
                    <a:cubicBezTo>
                      <a:pt x="457" y="1957"/>
                      <a:pt x="0" y="3001"/>
                      <a:pt x="0" y="4077"/>
                    </a:cubicBezTo>
                    <a:cubicBezTo>
                      <a:pt x="0" y="5154"/>
                      <a:pt x="457" y="6198"/>
                      <a:pt x="1207" y="6948"/>
                    </a:cubicBezTo>
                    <a:cubicBezTo>
                      <a:pt x="1957" y="7731"/>
                      <a:pt x="3001" y="8155"/>
                      <a:pt x="4078" y="8155"/>
                    </a:cubicBezTo>
                    <a:cubicBezTo>
                      <a:pt x="5154" y="8155"/>
                      <a:pt x="6198" y="7731"/>
                      <a:pt x="6981" y="6948"/>
                    </a:cubicBezTo>
                    <a:cubicBezTo>
                      <a:pt x="7731" y="6198"/>
                      <a:pt x="8155" y="5154"/>
                      <a:pt x="8155" y="4077"/>
                    </a:cubicBezTo>
                    <a:cubicBezTo>
                      <a:pt x="8155" y="3001"/>
                      <a:pt x="7731" y="1957"/>
                      <a:pt x="6981" y="1207"/>
                    </a:cubicBezTo>
                    <a:cubicBezTo>
                      <a:pt x="6198" y="424"/>
                      <a:pt x="5154" y="0"/>
                      <a:pt x="407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1" name="Google Shape;271;p31"/>
              <p:cNvSpPr/>
              <p:nvPr/>
            </p:nvSpPr>
            <p:spPr>
              <a:xfrm>
                <a:off x="3302750" y="4625200"/>
                <a:ext cx="225100" cy="510000"/>
              </a:xfrm>
              <a:custGeom>
                <a:avLst/>
                <a:gdLst/>
                <a:ahLst/>
                <a:cxnLst/>
                <a:rect l="l" t="t" r="r" b="b"/>
                <a:pathLst>
                  <a:path w="9004" h="20400" extrusionOk="0">
                    <a:moveTo>
                      <a:pt x="4648" y="1"/>
                    </a:moveTo>
                    <a:cubicBezTo>
                      <a:pt x="2644" y="1"/>
                      <a:pt x="917" y="1452"/>
                      <a:pt x="620" y="3470"/>
                    </a:cubicBezTo>
                    <a:cubicBezTo>
                      <a:pt x="196" y="6210"/>
                      <a:pt x="0" y="9015"/>
                      <a:pt x="0" y="11820"/>
                    </a:cubicBezTo>
                    <a:lnTo>
                      <a:pt x="0" y="16322"/>
                    </a:lnTo>
                    <a:cubicBezTo>
                      <a:pt x="0" y="18573"/>
                      <a:pt x="1827" y="20399"/>
                      <a:pt x="4078" y="20399"/>
                    </a:cubicBezTo>
                    <a:cubicBezTo>
                      <a:pt x="6329" y="20399"/>
                      <a:pt x="8155" y="18573"/>
                      <a:pt x="8155" y="16322"/>
                    </a:cubicBezTo>
                    <a:lnTo>
                      <a:pt x="8155" y="11820"/>
                    </a:lnTo>
                    <a:cubicBezTo>
                      <a:pt x="8155" y="9406"/>
                      <a:pt x="8319" y="7025"/>
                      <a:pt x="8677" y="4677"/>
                    </a:cubicBezTo>
                    <a:cubicBezTo>
                      <a:pt x="9004" y="2426"/>
                      <a:pt x="7470" y="371"/>
                      <a:pt x="5252" y="44"/>
                    </a:cubicBezTo>
                    <a:cubicBezTo>
                      <a:pt x="5049" y="15"/>
                      <a:pt x="4847" y="1"/>
                      <a:pt x="464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2" name="Google Shape;272;p31"/>
              <p:cNvSpPr/>
              <p:nvPr/>
            </p:nvSpPr>
            <p:spPr>
              <a:xfrm>
                <a:off x="3417725" y="3998700"/>
                <a:ext cx="390650" cy="456375"/>
              </a:xfrm>
              <a:custGeom>
                <a:avLst/>
                <a:gdLst/>
                <a:ahLst/>
                <a:cxnLst/>
                <a:rect l="l" t="t" r="r" b="b"/>
                <a:pathLst>
                  <a:path w="15626" h="18255" extrusionOk="0">
                    <a:moveTo>
                      <a:pt x="11033" y="1"/>
                    </a:moveTo>
                    <a:cubicBezTo>
                      <a:pt x="9840" y="1"/>
                      <a:pt x="8661" y="517"/>
                      <a:pt x="7862" y="1520"/>
                    </a:cubicBezTo>
                    <a:cubicBezTo>
                      <a:pt x="5155" y="4880"/>
                      <a:pt x="2839" y="8534"/>
                      <a:pt x="979" y="12415"/>
                    </a:cubicBezTo>
                    <a:cubicBezTo>
                      <a:pt x="1" y="14438"/>
                      <a:pt x="849" y="16884"/>
                      <a:pt x="2871" y="17863"/>
                    </a:cubicBezTo>
                    <a:cubicBezTo>
                      <a:pt x="3426" y="18124"/>
                      <a:pt x="4046" y="18254"/>
                      <a:pt x="4633" y="18254"/>
                    </a:cubicBezTo>
                    <a:cubicBezTo>
                      <a:pt x="6166" y="18254"/>
                      <a:pt x="7601" y="17406"/>
                      <a:pt x="8319" y="15938"/>
                    </a:cubicBezTo>
                    <a:cubicBezTo>
                      <a:pt x="9917" y="12644"/>
                      <a:pt x="11907" y="9512"/>
                      <a:pt x="14223" y="6642"/>
                    </a:cubicBezTo>
                    <a:cubicBezTo>
                      <a:pt x="15626" y="4880"/>
                      <a:pt x="15365" y="2303"/>
                      <a:pt x="13603" y="901"/>
                    </a:cubicBezTo>
                    <a:cubicBezTo>
                      <a:pt x="12845" y="296"/>
                      <a:pt x="11935" y="1"/>
                      <a:pt x="11033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3" name="Google Shape;273;p31"/>
              <p:cNvSpPr/>
              <p:nvPr/>
            </p:nvSpPr>
            <p:spPr>
              <a:xfrm>
                <a:off x="3854850" y="3562975"/>
                <a:ext cx="606750" cy="382400"/>
              </a:xfrm>
              <a:custGeom>
                <a:avLst/>
                <a:gdLst/>
                <a:ahLst/>
                <a:cxnLst/>
                <a:rect l="l" t="t" r="r" b="b"/>
                <a:pathLst>
                  <a:path w="24270" h="15296" extrusionOk="0">
                    <a:moveTo>
                      <a:pt x="19734" y="1"/>
                    </a:moveTo>
                    <a:cubicBezTo>
                      <a:pt x="19358" y="1"/>
                      <a:pt x="18975" y="52"/>
                      <a:pt x="18593" y="160"/>
                    </a:cubicBezTo>
                    <a:cubicBezTo>
                      <a:pt x="12787" y="1824"/>
                      <a:pt x="7340" y="4433"/>
                      <a:pt x="2349" y="7859"/>
                    </a:cubicBezTo>
                    <a:cubicBezTo>
                      <a:pt x="489" y="9131"/>
                      <a:pt x="0" y="11675"/>
                      <a:pt x="1305" y="13534"/>
                    </a:cubicBezTo>
                    <a:cubicBezTo>
                      <a:pt x="2088" y="14676"/>
                      <a:pt x="3360" y="15296"/>
                      <a:pt x="4665" y="15296"/>
                    </a:cubicBezTo>
                    <a:cubicBezTo>
                      <a:pt x="5448" y="15296"/>
                      <a:pt x="6263" y="15068"/>
                      <a:pt x="6948" y="14578"/>
                    </a:cubicBezTo>
                    <a:cubicBezTo>
                      <a:pt x="11221" y="11642"/>
                      <a:pt x="15919" y="9424"/>
                      <a:pt x="20877" y="7989"/>
                    </a:cubicBezTo>
                    <a:cubicBezTo>
                      <a:pt x="23030" y="7369"/>
                      <a:pt x="24269" y="5119"/>
                      <a:pt x="23650" y="2933"/>
                    </a:cubicBezTo>
                    <a:cubicBezTo>
                      <a:pt x="23138" y="1156"/>
                      <a:pt x="21514" y="1"/>
                      <a:pt x="19734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Google Shape;274;p31"/>
              <p:cNvSpPr/>
              <p:nvPr/>
            </p:nvSpPr>
            <p:spPr>
              <a:xfrm>
                <a:off x="4720900" y="3511525"/>
                <a:ext cx="2039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8156" h="8156" extrusionOk="0">
                    <a:moveTo>
                      <a:pt x="4078" y="0"/>
                    </a:moveTo>
                    <a:cubicBezTo>
                      <a:pt x="3001" y="0"/>
                      <a:pt x="1958" y="457"/>
                      <a:pt x="1207" y="1207"/>
                    </a:cubicBezTo>
                    <a:cubicBezTo>
                      <a:pt x="457" y="1957"/>
                      <a:pt x="0" y="3001"/>
                      <a:pt x="0" y="4078"/>
                    </a:cubicBezTo>
                    <a:cubicBezTo>
                      <a:pt x="0" y="5154"/>
                      <a:pt x="424" y="6198"/>
                      <a:pt x="1207" y="6981"/>
                    </a:cubicBezTo>
                    <a:cubicBezTo>
                      <a:pt x="1958" y="7731"/>
                      <a:pt x="3001" y="8155"/>
                      <a:pt x="4078" y="8155"/>
                    </a:cubicBezTo>
                    <a:cubicBezTo>
                      <a:pt x="5154" y="8155"/>
                      <a:pt x="6198" y="7731"/>
                      <a:pt x="6948" y="6981"/>
                    </a:cubicBezTo>
                    <a:cubicBezTo>
                      <a:pt x="7731" y="6198"/>
                      <a:pt x="8155" y="5154"/>
                      <a:pt x="8155" y="4078"/>
                    </a:cubicBezTo>
                    <a:cubicBezTo>
                      <a:pt x="8155" y="3001"/>
                      <a:pt x="7731" y="1957"/>
                      <a:pt x="6948" y="1207"/>
                    </a:cubicBezTo>
                    <a:cubicBezTo>
                      <a:pt x="6198" y="457"/>
                      <a:pt x="5154" y="0"/>
                      <a:pt x="407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5" name="Google Shape;275;p31"/>
              <p:cNvSpPr/>
              <p:nvPr/>
            </p:nvSpPr>
            <p:spPr>
              <a:xfrm>
                <a:off x="5137625" y="3511525"/>
                <a:ext cx="9207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36828" h="8156" extrusionOk="0">
                    <a:moveTo>
                      <a:pt x="4078" y="0"/>
                    </a:moveTo>
                    <a:cubicBezTo>
                      <a:pt x="1827" y="0"/>
                      <a:pt x="0" y="1827"/>
                      <a:pt x="0" y="4078"/>
                    </a:cubicBezTo>
                    <a:cubicBezTo>
                      <a:pt x="0" y="6328"/>
                      <a:pt x="1827" y="8155"/>
                      <a:pt x="4078" y="8155"/>
                    </a:cubicBezTo>
                    <a:lnTo>
                      <a:pt x="32750" y="8155"/>
                    </a:lnTo>
                    <a:cubicBezTo>
                      <a:pt x="35001" y="8155"/>
                      <a:pt x="36828" y="6328"/>
                      <a:pt x="36828" y="4078"/>
                    </a:cubicBezTo>
                    <a:cubicBezTo>
                      <a:pt x="36828" y="1827"/>
                      <a:pt x="35001" y="0"/>
                      <a:pt x="32750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6" name="Google Shape;276;p31"/>
              <p:cNvSpPr/>
              <p:nvPr/>
            </p:nvSpPr>
            <p:spPr>
              <a:xfrm>
                <a:off x="4026900" y="584700"/>
                <a:ext cx="2179050" cy="1911550"/>
              </a:xfrm>
              <a:custGeom>
                <a:avLst/>
                <a:gdLst/>
                <a:ahLst/>
                <a:cxnLst/>
                <a:rect l="l" t="t" r="r" b="b"/>
                <a:pathLst>
                  <a:path w="87162" h="76462" extrusionOk="0">
                    <a:moveTo>
                      <a:pt x="25412" y="15136"/>
                    </a:moveTo>
                    <a:lnTo>
                      <a:pt x="30109" y="26977"/>
                    </a:lnTo>
                    <a:lnTo>
                      <a:pt x="19703" y="53138"/>
                    </a:lnTo>
                    <a:lnTo>
                      <a:pt x="10309" y="53138"/>
                    </a:lnTo>
                    <a:lnTo>
                      <a:pt x="25412" y="15136"/>
                    </a:lnTo>
                    <a:close/>
                    <a:moveTo>
                      <a:pt x="43581" y="15136"/>
                    </a:moveTo>
                    <a:lnTo>
                      <a:pt x="58684" y="53138"/>
                    </a:lnTo>
                    <a:lnTo>
                      <a:pt x="28478" y="53138"/>
                    </a:lnTo>
                    <a:lnTo>
                      <a:pt x="43581" y="15136"/>
                    </a:lnTo>
                    <a:close/>
                    <a:moveTo>
                      <a:pt x="61783" y="15136"/>
                    </a:moveTo>
                    <a:lnTo>
                      <a:pt x="76886" y="53138"/>
                    </a:lnTo>
                    <a:lnTo>
                      <a:pt x="67459" y="53138"/>
                    </a:lnTo>
                    <a:lnTo>
                      <a:pt x="57053" y="26977"/>
                    </a:lnTo>
                    <a:lnTo>
                      <a:pt x="61783" y="15136"/>
                    </a:lnTo>
                    <a:close/>
                    <a:moveTo>
                      <a:pt x="39504" y="61293"/>
                    </a:moveTo>
                    <a:lnTo>
                      <a:pt x="39504" y="68306"/>
                    </a:lnTo>
                    <a:lnTo>
                      <a:pt x="29489" y="68306"/>
                    </a:lnTo>
                    <a:lnTo>
                      <a:pt x="29489" y="61293"/>
                    </a:lnTo>
                    <a:close/>
                    <a:moveTo>
                      <a:pt x="57705" y="61293"/>
                    </a:moveTo>
                    <a:lnTo>
                      <a:pt x="57705" y="68306"/>
                    </a:lnTo>
                    <a:lnTo>
                      <a:pt x="47659" y="68306"/>
                    </a:lnTo>
                    <a:lnTo>
                      <a:pt x="47659" y="61293"/>
                    </a:lnTo>
                    <a:close/>
                    <a:moveTo>
                      <a:pt x="25412" y="0"/>
                    </a:moveTo>
                    <a:cubicBezTo>
                      <a:pt x="23748" y="0"/>
                      <a:pt x="22248" y="1012"/>
                      <a:pt x="21628" y="2577"/>
                    </a:cubicBezTo>
                    <a:lnTo>
                      <a:pt x="523" y="55715"/>
                    </a:lnTo>
                    <a:cubicBezTo>
                      <a:pt x="1" y="56955"/>
                      <a:pt x="164" y="58390"/>
                      <a:pt x="914" y="59499"/>
                    </a:cubicBezTo>
                    <a:cubicBezTo>
                      <a:pt x="1697" y="60608"/>
                      <a:pt x="2937" y="61293"/>
                      <a:pt x="4307" y="61293"/>
                    </a:cubicBezTo>
                    <a:lnTo>
                      <a:pt x="21334" y="61293"/>
                    </a:lnTo>
                    <a:lnTo>
                      <a:pt x="21334" y="68306"/>
                    </a:lnTo>
                    <a:lnTo>
                      <a:pt x="9069" y="68306"/>
                    </a:lnTo>
                    <a:cubicBezTo>
                      <a:pt x="6818" y="68306"/>
                      <a:pt x="4992" y="70133"/>
                      <a:pt x="4992" y="72384"/>
                    </a:cubicBezTo>
                    <a:cubicBezTo>
                      <a:pt x="4992" y="74635"/>
                      <a:pt x="6818" y="76461"/>
                      <a:pt x="9069" y="76461"/>
                    </a:cubicBezTo>
                    <a:lnTo>
                      <a:pt x="77179" y="76461"/>
                    </a:lnTo>
                    <a:cubicBezTo>
                      <a:pt x="79430" y="76461"/>
                      <a:pt x="81257" y="74635"/>
                      <a:pt x="81257" y="72384"/>
                    </a:cubicBezTo>
                    <a:cubicBezTo>
                      <a:pt x="81257" y="70133"/>
                      <a:pt x="79430" y="68306"/>
                      <a:pt x="77179" y="68306"/>
                    </a:cubicBezTo>
                    <a:lnTo>
                      <a:pt x="65860" y="68306"/>
                    </a:lnTo>
                    <a:lnTo>
                      <a:pt x="65860" y="61293"/>
                    </a:lnTo>
                    <a:lnTo>
                      <a:pt x="82888" y="61293"/>
                    </a:lnTo>
                    <a:cubicBezTo>
                      <a:pt x="84225" y="61293"/>
                      <a:pt x="85498" y="60608"/>
                      <a:pt x="86248" y="59499"/>
                    </a:cubicBezTo>
                    <a:cubicBezTo>
                      <a:pt x="86998" y="58390"/>
                      <a:pt x="87161" y="56955"/>
                      <a:pt x="86672" y="55715"/>
                    </a:cubicBezTo>
                    <a:lnTo>
                      <a:pt x="65567" y="2577"/>
                    </a:lnTo>
                    <a:cubicBezTo>
                      <a:pt x="64947" y="1012"/>
                      <a:pt x="63447" y="0"/>
                      <a:pt x="61783" y="0"/>
                    </a:cubicBezTo>
                    <a:cubicBezTo>
                      <a:pt x="60087" y="0"/>
                      <a:pt x="58586" y="1012"/>
                      <a:pt x="57999" y="2577"/>
                    </a:cubicBezTo>
                    <a:lnTo>
                      <a:pt x="52682" y="15919"/>
                    </a:lnTo>
                    <a:lnTo>
                      <a:pt x="47365" y="2577"/>
                    </a:lnTo>
                    <a:cubicBezTo>
                      <a:pt x="46778" y="1012"/>
                      <a:pt x="45245" y="0"/>
                      <a:pt x="43581" y="0"/>
                    </a:cubicBezTo>
                    <a:cubicBezTo>
                      <a:pt x="41917" y="0"/>
                      <a:pt x="40417" y="1012"/>
                      <a:pt x="39797" y="2577"/>
                    </a:cubicBezTo>
                    <a:lnTo>
                      <a:pt x="34513" y="15919"/>
                    </a:lnTo>
                    <a:lnTo>
                      <a:pt x="29196" y="2577"/>
                    </a:lnTo>
                    <a:cubicBezTo>
                      <a:pt x="28576" y="1012"/>
                      <a:pt x="27075" y="0"/>
                      <a:pt x="25412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7" name="Google Shape;277;p31"/>
              <p:cNvSpPr/>
              <p:nvPr/>
            </p:nvSpPr>
            <p:spPr>
              <a:xfrm>
                <a:off x="5206925" y="2607950"/>
                <a:ext cx="46405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18562" h="8156" extrusionOk="0">
                    <a:moveTo>
                      <a:pt x="4078" y="0"/>
                    </a:moveTo>
                    <a:cubicBezTo>
                      <a:pt x="1828" y="0"/>
                      <a:pt x="1" y="1827"/>
                      <a:pt x="1" y="4078"/>
                    </a:cubicBezTo>
                    <a:cubicBezTo>
                      <a:pt x="1" y="6329"/>
                      <a:pt x="1828" y="8155"/>
                      <a:pt x="4078" y="8155"/>
                    </a:cubicBezTo>
                    <a:lnTo>
                      <a:pt x="14484" y="8155"/>
                    </a:lnTo>
                    <a:cubicBezTo>
                      <a:pt x="16735" y="8155"/>
                      <a:pt x="18562" y="6329"/>
                      <a:pt x="18562" y="4078"/>
                    </a:cubicBezTo>
                    <a:cubicBezTo>
                      <a:pt x="18562" y="1827"/>
                      <a:pt x="16735" y="0"/>
                      <a:pt x="14484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8" name="Google Shape;278;p31"/>
              <p:cNvSpPr/>
              <p:nvPr/>
            </p:nvSpPr>
            <p:spPr>
              <a:xfrm>
                <a:off x="4477875" y="2607950"/>
                <a:ext cx="5831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23324" h="8156" extrusionOk="0">
                    <a:moveTo>
                      <a:pt x="4078" y="0"/>
                    </a:moveTo>
                    <a:cubicBezTo>
                      <a:pt x="1827" y="0"/>
                      <a:pt x="1" y="1827"/>
                      <a:pt x="1" y="4078"/>
                    </a:cubicBezTo>
                    <a:cubicBezTo>
                      <a:pt x="1" y="6329"/>
                      <a:pt x="1827" y="8155"/>
                      <a:pt x="4078" y="8155"/>
                    </a:cubicBezTo>
                    <a:lnTo>
                      <a:pt x="19246" y="8155"/>
                    </a:lnTo>
                    <a:cubicBezTo>
                      <a:pt x="21497" y="8155"/>
                      <a:pt x="23324" y="6329"/>
                      <a:pt x="23324" y="4078"/>
                    </a:cubicBezTo>
                    <a:cubicBezTo>
                      <a:pt x="23324" y="1827"/>
                      <a:pt x="21497" y="0"/>
                      <a:pt x="19246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9" name="Google Shape;279;p31"/>
              <p:cNvSpPr/>
              <p:nvPr/>
            </p:nvSpPr>
            <p:spPr>
              <a:xfrm>
                <a:off x="1944950" y="3433425"/>
                <a:ext cx="567600" cy="547025"/>
              </a:xfrm>
              <a:custGeom>
                <a:avLst/>
                <a:gdLst/>
                <a:ahLst/>
                <a:cxnLst/>
                <a:rect l="l" t="t" r="r" b="b"/>
                <a:pathLst>
                  <a:path w="22704" h="21881" extrusionOk="0">
                    <a:moveTo>
                      <a:pt x="4486" y="1"/>
                    </a:moveTo>
                    <a:cubicBezTo>
                      <a:pt x="3442" y="1"/>
                      <a:pt x="2398" y="400"/>
                      <a:pt x="1599" y="1200"/>
                    </a:cubicBezTo>
                    <a:cubicBezTo>
                      <a:pt x="0" y="2798"/>
                      <a:pt x="0" y="5375"/>
                      <a:pt x="1599" y="6973"/>
                    </a:cubicBezTo>
                    <a:lnTo>
                      <a:pt x="5578" y="10953"/>
                    </a:lnTo>
                    <a:lnTo>
                      <a:pt x="1599" y="14933"/>
                    </a:lnTo>
                    <a:cubicBezTo>
                      <a:pt x="0" y="16531"/>
                      <a:pt x="0" y="19108"/>
                      <a:pt x="1599" y="20706"/>
                    </a:cubicBezTo>
                    <a:cubicBezTo>
                      <a:pt x="2382" y="21489"/>
                      <a:pt x="3425" y="21881"/>
                      <a:pt x="4469" y="21881"/>
                    </a:cubicBezTo>
                    <a:cubicBezTo>
                      <a:pt x="5513" y="21881"/>
                      <a:pt x="6557" y="21489"/>
                      <a:pt x="7372" y="20706"/>
                    </a:cubicBezTo>
                    <a:lnTo>
                      <a:pt x="11352" y="16727"/>
                    </a:lnTo>
                    <a:lnTo>
                      <a:pt x="15332" y="20706"/>
                    </a:lnTo>
                    <a:cubicBezTo>
                      <a:pt x="16115" y="21489"/>
                      <a:pt x="17158" y="21881"/>
                      <a:pt x="18202" y="21881"/>
                    </a:cubicBezTo>
                    <a:cubicBezTo>
                      <a:pt x="19246" y="21881"/>
                      <a:pt x="20290" y="21489"/>
                      <a:pt x="21105" y="20706"/>
                    </a:cubicBezTo>
                    <a:cubicBezTo>
                      <a:pt x="22704" y="19108"/>
                      <a:pt x="22704" y="16531"/>
                      <a:pt x="21105" y="14933"/>
                    </a:cubicBezTo>
                    <a:lnTo>
                      <a:pt x="17126" y="10953"/>
                    </a:lnTo>
                    <a:lnTo>
                      <a:pt x="21105" y="6973"/>
                    </a:lnTo>
                    <a:cubicBezTo>
                      <a:pt x="22704" y="5375"/>
                      <a:pt x="22704" y="2798"/>
                      <a:pt x="21105" y="1200"/>
                    </a:cubicBezTo>
                    <a:cubicBezTo>
                      <a:pt x="20306" y="400"/>
                      <a:pt x="19262" y="1"/>
                      <a:pt x="18219" y="1"/>
                    </a:cubicBezTo>
                    <a:cubicBezTo>
                      <a:pt x="17175" y="1"/>
                      <a:pt x="16131" y="400"/>
                      <a:pt x="15332" y="1200"/>
                    </a:cubicBezTo>
                    <a:lnTo>
                      <a:pt x="11352" y="5179"/>
                    </a:lnTo>
                    <a:lnTo>
                      <a:pt x="7372" y="1200"/>
                    </a:lnTo>
                    <a:cubicBezTo>
                      <a:pt x="6573" y="400"/>
                      <a:pt x="5529" y="1"/>
                      <a:pt x="4486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0" name="Google Shape;280;p31"/>
              <p:cNvSpPr/>
              <p:nvPr/>
            </p:nvSpPr>
            <p:spPr>
              <a:xfrm>
                <a:off x="1550250" y="1053600"/>
                <a:ext cx="501550" cy="343350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13734" extrusionOk="0">
                    <a:moveTo>
                      <a:pt x="10047" y="1"/>
                    </a:moveTo>
                    <a:cubicBezTo>
                      <a:pt x="8971" y="1"/>
                      <a:pt x="7927" y="425"/>
                      <a:pt x="7144" y="1208"/>
                    </a:cubicBezTo>
                    <a:lnTo>
                      <a:pt x="1599" y="6753"/>
                    </a:lnTo>
                    <a:cubicBezTo>
                      <a:pt x="0" y="8352"/>
                      <a:pt x="0" y="10929"/>
                      <a:pt x="1599" y="12527"/>
                    </a:cubicBezTo>
                    <a:cubicBezTo>
                      <a:pt x="2398" y="13326"/>
                      <a:pt x="3442" y="13726"/>
                      <a:pt x="4486" y="13726"/>
                    </a:cubicBezTo>
                    <a:cubicBezTo>
                      <a:pt x="5529" y="13726"/>
                      <a:pt x="6573" y="13326"/>
                      <a:pt x="7372" y="12527"/>
                    </a:cubicBezTo>
                    <a:lnTo>
                      <a:pt x="10047" y="9852"/>
                    </a:lnTo>
                    <a:lnTo>
                      <a:pt x="12722" y="12527"/>
                    </a:lnTo>
                    <a:cubicBezTo>
                      <a:pt x="13505" y="13310"/>
                      <a:pt x="14549" y="13734"/>
                      <a:pt x="15593" y="13734"/>
                    </a:cubicBezTo>
                    <a:cubicBezTo>
                      <a:pt x="16636" y="13734"/>
                      <a:pt x="17680" y="13310"/>
                      <a:pt x="18496" y="12527"/>
                    </a:cubicBezTo>
                    <a:cubicBezTo>
                      <a:pt x="20062" y="10929"/>
                      <a:pt x="20062" y="8352"/>
                      <a:pt x="18496" y="6753"/>
                    </a:cubicBezTo>
                    <a:lnTo>
                      <a:pt x="12918" y="1208"/>
                    </a:lnTo>
                    <a:cubicBezTo>
                      <a:pt x="12168" y="425"/>
                      <a:pt x="11124" y="1"/>
                      <a:pt x="10047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1" name="Google Shape;281;p31"/>
              <p:cNvSpPr/>
              <p:nvPr/>
            </p:nvSpPr>
            <p:spPr>
              <a:xfrm>
                <a:off x="2192850" y="1053600"/>
                <a:ext cx="502375" cy="343350"/>
              </a:xfrm>
              <a:custGeom>
                <a:avLst/>
                <a:gdLst/>
                <a:ahLst/>
                <a:cxnLst/>
                <a:rect l="l" t="t" r="r" b="b"/>
                <a:pathLst>
                  <a:path w="20095" h="13734" extrusionOk="0">
                    <a:moveTo>
                      <a:pt x="10048" y="1"/>
                    </a:moveTo>
                    <a:cubicBezTo>
                      <a:pt x="8971" y="1"/>
                      <a:pt x="7927" y="425"/>
                      <a:pt x="7177" y="1208"/>
                    </a:cubicBezTo>
                    <a:lnTo>
                      <a:pt x="1599" y="6753"/>
                    </a:lnTo>
                    <a:cubicBezTo>
                      <a:pt x="1" y="8352"/>
                      <a:pt x="1" y="10929"/>
                      <a:pt x="1599" y="12527"/>
                    </a:cubicBezTo>
                    <a:cubicBezTo>
                      <a:pt x="2398" y="13326"/>
                      <a:pt x="3442" y="13726"/>
                      <a:pt x="4486" y="13726"/>
                    </a:cubicBezTo>
                    <a:cubicBezTo>
                      <a:pt x="5530" y="13726"/>
                      <a:pt x="6574" y="13326"/>
                      <a:pt x="7373" y="12527"/>
                    </a:cubicBezTo>
                    <a:lnTo>
                      <a:pt x="10048" y="9852"/>
                    </a:lnTo>
                    <a:lnTo>
                      <a:pt x="12723" y="12527"/>
                    </a:lnTo>
                    <a:cubicBezTo>
                      <a:pt x="13538" y="13310"/>
                      <a:pt x="14582" y="13734"/>
                      <a:pt x="15626" y="13734"/>
                    </a:cubicBezTo>
                    <a:cubicBezTo>
                      <a:pt x="16670" y="13734"/>
                      <a:pt x="17713" y="13310"/>
                      <a:pt x="18496" y="12527"/>
                    </a:cubicBezTo>
                    <a:cubicBezTo>
                      <a:pt x="20095" y="10929"/>
                      <a:pt x="20095" y="8352"/>
                      <a:pt x="18496" y="6753"/>
                    </a:cubicBezTo>
                    <a:lnTo>
                      <a:pt x="12918" y="1208"/>
                    </a:lnTo>
                    <a:cubicBezTo>
                      <a:pt x="12168" y="425"/>
                      <a:pt x="11124" y="1"/>
                      <a:pt x="1004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2" name="Google Shape;282;p31"/>
              <p:cNvSpPr/>
              <p:nvPr/>
            </p:nvSpPr>
            <p:spPr>
              <a:xfrm>
                <a:off x="2836275" y="1053600"/>
                <a:ext cx="501575" cy="343350"/>
              </a:xfrm>
              <a:custGeom>
                <a:avLst/>
                <a:gdLst/>
                <a:ahLst/>
                <a:cxnLst/>
                <a:rect l="l" t="t" r="r" b="b"/>
                <a:pathLst>
                  <a:path w="20063" h="13734" extrusionOk="0">
                    <a:moveTo>
                      <a:pt x="10015" y="1"/>
                    </a:moveTo>
                    <a:cubicBezTo>
                      <a:pt x="8939" y="1"/>
                      <a:pt x="7895" y="425"/>
                      <a:pt x="7145" y="1208"/>
                    </a:cubicBezTo>
                    <a:lnTo>
                      <a:pt x="1599" y="6753"/>
                    </a:lnTo>
                    <a:cubicBezTo>
                      <a:pt x="1" y="8352"/>
                      <a:pt x="1" y="10929"/>
                      <a:pt x="1599" y="12527"/>
                    </a:cubicBezTo>
                    <a:cubicBezTo>
                      <a:pt x="2382" y="13326"/>
                      <a:pt x="3426" y="13726"/>
                      <a:pt x="4470" y="13726"/>
                    </a:cubicBezTo>
                    <a:cubicBezTo>
                      <a:pt x="5514" y="13726"/>
                      <a:pt x="6557" y="13326"/>
                      <a:pt x="7340" y="12527"/>
                    </a:cubicBezTo>
                    <a:lnTo>
                      <a:pt x="10015" y="9852"/>
                    </a:lnTo>
                    <a:lnTo>
                      <a:pt x="12723" y="12527"/>
                    </a:lnTo>
                    <a:cubicBezTo>
                      <a:pt x="13506" y="13310"/>
                      <a:pt x="14549" y="13734"/>
                      <a:pt x="15593" y="13734"/>
                    </a:cubicBezTo>
                    <a:cubicBezTo>
                      <a:pt x="16637" y="13734"/>
                      <a:pt x="17681" y="13310"/>
                      <a:pt x="18464" y="12527"/>
                    </a:cubicBezTo>
                    <a:cubicBezTo>
                      <a:pt x="20062" y="10929"/>
                      <a:pt x="20062" y="8352"/>
                      <a:pt x="18464" y="6753"/>
                    </a:cubicBezTo>
                    <a:lnTo>
                      <a:pt x="12918" y="1208"/>
                    </a:lnTo>
                    <a:cubicBezTo>
                      <a:pt x="12135" y="425"/>
                      <a:pt x="11124" y="1"/>
                      <a:pt x="10015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3" name="Google Shape;283;p31"/>
              <p:cNvSpPr/>
              <p:nvPr/>
            </p:nvSpPr>
            <p:spPr>
              <a:xfrm>
                <a:off x="1871550" y="1577975"/>
                <a:ext cx="502375" cy="342525"/>
              </a:xfrm>
              <a:custGeom>
                <a:avLst/>
                <a:gdLst/>
                <a:ahLst/>
                <a:cxnLst/>
                <a:rect l="l" t="t" r="r" b="b"/>
                <a:pathLst>
                  <a:path w="20095" h="13701" extrusionOk="0">
                    <a:moveTo>
                      <a:pt x="10048" y="0"/>
                    </a:moveTo>
                    <a:cubicBezTo>
                      <a:pt x="8971" y="0"/>
                      <a:pt x="7927" y="424"/>
                      <a:pt x="7177" y="1175"/>
                    </a:cubicBezTo>
                    <a:lnTo>
                      <a:pt x="1599" y="6753"/>
                    </a:lnTo>
                    <a:cubicBezTo>
                      <a:pt x="1" y="8319"/>
                      <a:pt x="1" y="10928"/>
                      <a:pt x="1599" y="12494"/>
                    </a:cubicBezTo>
                    <a:cubicBezTo>
                      <a:pt x="2398" y="13293"/>
                      <a:pt x="3442" y="13693"/>
                      <a:pt x="4486" y="13693"/>
                    </a:cubicBezTo>
                    <a:cubicBezTo>
                      <a:pt x="5530" y="13693"/>
                      <a:pt x="6573" y="13293"/>
                      <a:pt x="7373" y="12494"/>
                    </a:cubicBezTo>
                    <a:lnTo>
                      <a:pt x="10048" y="9819"/>
                    </a:lnTo>
                    <a:lnTo>
                      <a:pt x="12722" y="12494"/>
                    </a:lnTo>
                    <a:cubicBezTo>
                      <a:pt x="13505" y="13309"/>
                      <a:pt x="14549" y="13701"/>
                      <a:pt x="15593" y="13701"/>
                    </a:cubicBezTo>
                    <a:cubicBezTo>
                      <a:pt x="16637" y="13701"/>
                      <a:pt x="17681" y="13309"/>
                      <a:pt x="18496" y="12494"/>
                    </a:cubicBezTo>
                    <a:cubicBezTo>
                      <a:pt x="20094" y="10928"/>
                      <a:pt x="20094" y="8319"/>
                      <a:pt x="18496" y="6753"/>
                    </a:cubicBezTo>
                    <a:lnTo>
                      <a:pt x="12918" y="1175"/>
                    </a:lnTo>
                    <a:cubicBezTo>
                      <a:pt x="12168" y="424"/>
                      <a:pt x="11124" y="0"/>
                      <a:pt x="1004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4" name="Google Shape;284;p31"/>
              <p:cNvSpPr/>
              <p:nvPr/>
            </p:nvSpPr>
            <p:spPr>
              <a:xfrm>
                <a:off x="2514975" y="1577350"/>
                <a:ext cx="501550" cy="343150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13726" extrusionOk="0">
                    <a:moveTo>
                      <a:pt x="10031" y="1"/>
                    </a:moveTo>
                    <a:cubicBezTo>
                      <a:pt x="8987" y="1"/>
                      <a:pt x="7944" y="401"/>
                      <a:pt x="7144" y="1200"/>
                    </a:cubicBezTo>
                    <a:lnTo>
                      <a:pt x="1566" y="6778"/>
                    </a:lnTo>
                    <a:cubicBezTo>
                      <a:pt x="1" y="8344"/>
                      <a:pt x="1" y="10953"/>
                      <a:pt x="1566" y="12519"/>
                    </a:cubicBezTo>
                    <a:cubicBezTo>
                      <a:pt x="2366" y="13318"/>
                      <a:pt x="3409" y="13718"/>
                      <a:pt x="4453" y="13718"/>
                    </a:cubicBezTo>
                    <a:cubicBezTo>
                      <a:pt x="5497" y="13718"/>
                      <a:pt x="6541" y="13318"/>
                      <a:pt x="7340" y="12519"/>
                    </a:cubicBezTo>
                    <a:lnTo>
                      <a:pt x="10015" y="9844"/>
                    </a:lnTo>
                    <a:lnTo>
                      <a:pt x="12690" y="12519"/>
                    </a:lnTo>
                    <a:cubicBezTo>
                      <a:pt x="13505" y="13334"/>
                      <a:pt x="14549" y="13726"/>
                      <a:pt x="15593" y="13726"/>
                    </a:cubicBezTo>
                    <a:cubicBezTo>
                      <a:pt x="16637" y="13726"/>
                      <a:pt x="17681" y="13334"/>
                      <a:pt x="18464" y="12519"/>
                    </a:cubicBezTo>
                    <a:cubicBezTo>
                      <a:pt x="20062" y="10953"/>
                      <a:pt x="20062" y="8344"/>
                      <a:pt x="18464" y="6778"/>
                    </a:cubicBezTo>
                    <a:lnTo>
                      <a:pt x="12918" y="1200"/>
                    </a:lnTo>
                    <a:cubicBezTo>
                      <a:pt x="12119" y="401"/>
                      <a:pt x="11075" y="1"/>
                      <a:pt x="10031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5" name="Google Shape;285;p31"/>
              <p:cNvSpPr/>
              <p:nvPr/>
            </p:nvSpPr>
            <p:spPr>
              <a:xfrm>
                <a:off x="3157600" y="1577350"/>
                <a:ext cx="501550" cy="343150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13726" extrusionOk="0">
                    <a:moveTo>
                      <a:pt x="10031" y="1"/>
                    </a:moveTo>
                    <a:cubicBezTo>
                      <a:pt x="8987" y="1"/>
                      <a:pt x="7943" y="401"/>
                      <a:pt x="7144" y="1200"/>
                    </a:cubicBezTo>
                    <a:lnTo>
                      <a:pt x="1598" y="6778"/>
                    </a:lnTo>
                    <a:cubicBezTo>
                      <a:pt x="0" y="8344"/>
                      <a:pt x="0" y="10953"/>
                      <a:pt x="1598" y="12519"/>
                    </a:cubicBezTo>
                    <a:cubicBezTo>
                      <a:pt x="2398" y="13318"/>
                      <a:pt x="3442" y="13718"/>
                      <a:pt x="4485" y="13718"/>
                    </a:cubicBezTo>
                    <a:cubicBezTo>
                      <a:pt x="5529" y="13718"/>
                      <a:pt x="6573" y="13318"/>
                      <a:pt x="7372" y="12519"/>
                    </a:cubicBezTo>
                    <a:lnTo>
                      <a:pt x="10047" y="9844"/>
                    </a:lnTo>
                    <a:lnTo>
                      <a:pt x="12722" y="12519"/>
                    </a:lnTo>
                    <a:cubicBezTo>
                      <a:pt x="13505" y="13334"/>
                      <a:pt x="14549" y="13726"/>
                      <a:pt x="15592" y="13726"/>
                    </a:cubicBezTo>
                    <a:cubicBezTo>
                      <a:pt x="16636" y="13726"/>
                      <a:pt x="17680" y="13334"/>
                      <a:pt x="18463" y="12519"/>
                    </a:cubicBezTo>
                    <a:cubicBezTo>
                      <a:pt x="20061" y="10953"/>
                      <a:pt x="20061" y="8344"/>
                      <a:pt x="18463" y="6778"/>
                    </a:cubicBezTo>
                    <a:lnTo>
                      <a:pt x="12918" y="1200"/>
                    </a:lnTo>
                    <a:cubicBezTo>
                      <a:pt x="12118" y="401"/>
                      <a:pt x="11075" y="1"/>
                      <a:pt x="10031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6" name="Google Shape;286;p31"/>
              <p:cNvSpPr/>
              <p:nvPr/>
            </p:nvSpPr>
            <p:spPr>
              <a:xfrm>
                <a:off x="3478900" y="1053600"/>
                <a:ext cx="501550" cy="343350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13734" extrusionOk="0">
                    <a:moveTo>
                      <a:pt x="10047" y="1"/>
                    </a:moveTo>
                    <a:cubicBezTo>
                      <a:pt x="8971" y="1"/>
                      <a:pt x="7927" y="425"/>
                      <a:pt x="7144" y="1208"/>
                    </a:cubicBezTo>
                    <a:lnTo>
                      <a:pt x="1599" y="6753"/>
                    </a:lnTo>
                    <a:cubicBezTo>
                      <a:pt x="0" y="8352"/>
                      <a:pt x="0" y="10929"/>
                      <a:pt x="1599" y="12527"/>
                    </a:cubicBezTo>
                    <a:cubicBezTo>
                      <a:pt x="2398" y="13326"/>
                      <a:pt x="3442" y="13726"/>
                      <a:pt x="4486" y="13726"/>
                    </a:cubicBezTo>
                    <a:cubicBezTo>
                      <a:pt x="5529" y="13726"/>
                      <a:pt x="6573" y="13326"/>
                      <a:pt x="7372" y="12527"/>
                    </a:cubicBezTo>
                    <a:lnTo>
                      <a:pt x="10047" y="9852"/>
                    </a:lnTo>
                    <a:lnTo>
                      <a:pt x="12722" y="12527"/>
                    </a:lnTo>
                    <a:cubicBezTo>
                      <a:pt x="13505" y="13310"/>
                      <a:pt x="14549" y="13734"/>
                      <a:pt x="15593" y="13734"/>
                    </a:cubicBezTo>
                    <a:cubicBezTo>
                      <a:pt x="16636" y="13734"/>
                      <a:pt x="17680" y="13310"/>
                      <a:pt x="18496" y="12527"/>
                    </a:cubicBezTo>
                    <a:cubicBezTo>
                      <a:pt x="20062" y="10929"/>
                      <a:pt x="20062" y="8352"/>
                      <a:pt x="18496" y="6753"/>
                    </a:cubicBezTo>
                    <a:lnTo>
                      <a:pt x="12918" y="1208"/>
                    </a:lnTo>
                    <a:cubicBezTo>
                      <a:pt x="12168" y="425"/>
                      <a:pt x="11124" y="1"/>
                      <a:pt x="10047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7" name="Google Shape;287;p31"/>
              <p:cNvSpPr/>
              <p:nvPr/>
            </p:nvSpPr>
            <p:spPr>
              <a:xfrm>
                <a:off x="1550250" y="2159425"/>
                <a:ext cx="501550" cy="343350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13734" extrusionOk="0">
                    <a:moveTo>
                      <a:pt x="10047" y="0"/>
                    </a:moveTo>
                    <a:cubicBezTo>
                      <a:pt x="8971" y="0"/>
                      <a:pt x="7927" y="457"/>
                      <a:pt x="7144" y="1207"/>
                    </a:cubicBezTo>
                    <a:lnTo>
                      <a:pt x="1599" y="6785"/>
                    </a:lnTo>
                    <a:cubicBezTo>
                      <a:pt x="0" y="8351"/>
                      <a:pt x="0" y="10928"/>
                      <a:pt x="1599" y="12526"/>
                    </a:cubicBezTo>
                    <a:cubicBezTo>
                      <a:pt x="2398" y="13326"/>
                      <a:pt x="3442" y="13725"/>
                      <a:pt x="4486" y="13725"/>
                    </a:cubicBezTo>
                    <a:cubicBezTo>
                      <a:pt x="5529" y="13725"/>
                      <a:pt x="6573" y="13326"/>
                      <a:pt x="7372" y="12526"/>
                    </a:cubicBezTo>
                    <a:lnTo>
                      <a:pt x="10047" y="9852"/>
                    </a:lnTo>
                    <a:lnTo>
                      <a:pt x="12722" y="12526"/>
                    </a:lnTo>
                    <a:cubicBezTo>
                      <a:pt x="13505" y="13342"/>
                      <a:pt x="14549" y="13733"/>
                      <a:pt x="15593" y="13733"/>
                    </a:cubicBezTo>
                    <a:cubicBezTo>
                      <a:pt x="16636" y="13733"/>
                      <a:pt x="17680" y="13342"/>
                      <a:pt x="18496" y="12526"/>
                    </a:cubicBezTo>
                    <a:cubicBezTo>
                      <a:pt x="20062" y="10928"/>
                      <a:pt x="20062" y="8351"/>
                      <a:pt x="18496" y="6785"/>
                    </a:cubicBezTo>
                    <a:lnTo>
                      <a:pt x="12918" y="1207"/>
                    </a:lnTo>
                    <a:cubicBezTo>
                      <a:pt x="12168" y="457"/>
                      <a:pt x="11124" y="0"/>
                      <a:pt x="10047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8" name="Google Shape;288;p31"/>
              <p:cNvSpPr/>
              <p:nvPr/>
            </p:nvSpPr>
            <p:spPr>
              <a:xfrm>
                <a:off x="2192850" y="2159425"/>
                <a:ext cx="502375" cy="343350"/>
              </a:xfrm>
              <a:custGeom>
                <a:avLst/>
                <a:gdLst/>
                <a:ahLst/>
                <a:cxnLst/>
                <a:rect l="l" t="t" r="r" b="b"/>
                <a:pathLst>
                  <a:path w="20095" h="13734" extrusionOk="0">
                    <a:moveTo>
                      <a:pt x="10048" y="0"/>
                    </a:moveTo>
                    <a:cubicBezTo>
                      <a:pt x="8971" y="0"/>
                      <a:pt x="7927" y="457"/>
                      <a:pt x="7177" y="1207"/>
                    </a:cubicBezTo>
                    <a:lnTo>
                      <a:pt x="1599" y="6785"/>
                    </a:lnTo>
                    <a:cubicBezTo>
                      <a:pt x="1" y="8351"/>
                      <a:pt x="1" y="10928"/>
                      <a:pt x="1599" y="12526"/>
                    </a:cubicBezTo>
                    <a:cubicBezTo>
                      <a:pt x="2398" y="13326"/>
                      <a:pt x="3442" y="13725"/>
                      <a:pt x="4486" y="13725"/>
                    </a:cubicBezTo>
                    <a:cubicBezTo>
                      <a:pt x="5530" y="13725"/>
                      <a:pt x="6574" y="13326"/>
                      <a:pt x="7373" y="12526"/>
                    </a:cubicBezTo>
                    <a:lnTo>
                      <a:pt x="10048" y="9852"/>
                    </a:lnTo>
                    <a:lnTo>
                      <a:pt x="12723" y="12526"/>
                    </a:lnTo>
                    <a:cubicBezTo>
                      <a:pt x="13538" y="13342"/>
                      <a:pt x="14582" y="13733"/>
                      <a:pt x="15626" y="13733"/>
                    </a:cubicBezTo>
                    <a:cubicBezTo>
                      <a:pt x="16670" y="13733"/>
                      <a:pt x="17713" y="13342"/>
                      <a:pt x="18496" y="12526"/>
                    </a:cubicBezTo>
                    <a:cubicBezTo>
                      <a:pt x="20095" y="10928"/>
                      <a:pt x="20095" y="8351"/>
                      <a:pt x="18496" y="6785"/>
                    </a:cubicBezTo>
                    <a:lnTo>
                      <a:pt x="12918" y="1207"/>
                    </a:lnTo>
                    <a:cubicBezTo>
                      <a:pt x="12168" y="457"/>
                      <a:pt x="11124" y="0"/>
                      <a:pt x="1004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9" name="Google Shape;289;p31"/>
              <p:cNvSpPr/>
              <p:nvPr/>
            </p:nvSpPr>
            <p:spPr>
              <a:xfrm>
                <a:off x="2836275" y="2159425"/>
                <a:ext cx="501575" cy="343350"/>
              </a:xfrm>
              <a:custGeom>
                <a:avLst/>
                <a:gdLst/>
                <a:ahLst/>
                <a:cxnLst/>
                <a:rect l="l" t="t" r="r" b="b"/>
                <a:pathLst>
                  <a:path w="20063" h="13734" extrusionOk="0">
                    <a:moveTo>
                      <a:pt x="10015" y="0"/>
                    </a:moveTo>
                    <a:cubicBezTo>
                      <a:pt x="8939" y="0"/>
                      <a:pt x="7895" y="457"/>
                      <a:pt x="7145" y="1207"/>
                    </a:cubicBezTo>
                    <a:lnTo>
                      <a:pt x="1599" y="6785"/>
                    </a:lnTo>
                    <a:cubicBezTo>
                      <a:pt x="1" y="8351"/>
                      <a:pt x="1" y="10961"/>
                      <a:pt x="1599" y="12526"/>
                    </a:cubicBezTo>
                    <a:cubicBezTo>
                      <a:pt x="2382" y="13326"/>
                      <a:pt x="3426" y="13725"/>
                      <a:pt x="4470" y="13725"/>
                    </a:cubicBezTo>
                    <a:cubicBezTo>
                      <a:pt x="5514" y="13725"/>
                      <a:pt x="6557" y="13326"/>
                      <a:pt x="7340" y="12526"/>
                    </a:cubicBezTo>
                    <a:lnTo>
                      <a:pt x="10015" y="9852"/>
                    </a:lnTo>
                    <a:lnTo>
                      <a:pt x="12723" y="12526"/>
                    </a:lnTo>
                    <a:cubicBezTo>
                      <a:pt x="13506" y="13342"/>
                      <a:pt x="14549" y="13733"/>
                      <a:pt x="15593" y="13733"/>
                    </a:cubicBezTo>
                    <a:cubicBezTo>
                      <a:pt x="16637" y="13733"/>
                      <a:pt x="17681" y="13342"/>
                      <a:pt x="18464" y="12526"/>
                    </a:cubicBezTo>
                    <a:cubicBezTo>
                      <a:pt x="20062" y="10961"/>
                      <a:pt x="20062" y="8351"/>
                      <a:pt x="18464" y="6785"/>
                    </a:cubicBezTo>
                    <a:lnTo>
                      <a:pt x="12918" y="1207"/>
                    </a:lnTo>
                    <a:cubicBezTo>
                      <a:pt x="12135" y="457"/>
                      <a:pt x="11124" y="0"/>
                      <a:pt x="10015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0" name="Google Shape;290;p31"/>
              <p:cNvSpPr/>
              <p:nvPr/>
            </p:nvSpPr>
            <p:spPr>
              <a:xfrm>
                <a:off x="3478900" y="2159425"/>
                <a:ext cx="501550" cy="343350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13734" extrusionOk="0">
                    <a:moveTo>
                      <a:pt x="10047" y="0"/>
                    </a:moveTo>
                    <a:cubicBezTo>
                      <a:pt x="8971" y="0"/>
                      <a:pt x="7927" y="457"/>
                      <a:pt x="7144" y="1207"/>
                    </a:cubicBezTo>
                    <a:lnTo>
                      <a:pt x="1599" y="6785"/>
                    </a:lnTo>
                    <a:cubicBezTo>
                      <a:pt x="0" y="8351"/>
                      <a:pt x="0" y="10928"/>
                      <a:pt x="1599" y="12526"/>
                    </a:cubicBezTo>
                    <a:cubicBezTo>
                      <a:pt x="2398" y="13326"/>
                      <a:pt x="3442" y="13725"/>
                      <a:pt x="4486" y="13725"/>
                    </a:cubicBezTo>
                    <a:cubicBezTo>
                      <a:pt x="5529" y="13725"/>
                      <a:pt x="6573" y="13326"/>
                      <a:pt x="7372" y="12526"/>
                    </a:cubicBezTo>
                    <a:lnTo>
                      <a:pt x="10047" y="9852"/>
                    </a:lnTo>
                    <a:lnTo>
                      <a:pt x="12722" y="12526"/>
                    </a:lnTo>
                    <a:cubicBezTo>
                      <a:pt x="13505" y="13342"/>
                      <a:pt x="14549" y="13733"/>
                      <a:pt x="15593" y="13733"/>
                    </a:cubicBezTo>
                    <a:cubicBezTo>
                      <a:pt x="16636" y="13733"/>
                      <a:pt x="17680" y="13342"/>
                      <a:pt x="18496" y="12526"/>
                    </a:cubicBezTo>
                    <a:cubicBezTo>
                      <a:pt x="20062" y="10928"/>
                      <a:pt x="20062" y="8351"/>
                      <a:pt x="18496" y="6785"/>
                    </a:cubicBezTo>
                    <a:lnTo>
                      <a:pt x="12918" y="1207"/>
                    </a:lnTo>
                    <a:cubicBezTo>
                      <a:pt x="12168" y="457"/>
                      <a:pt x="11124" y="0"/>
                      <a:pt x="10047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1" name="Google Shape;291;p31"/>
              <p:cNvSpPr/>
              <p:nvPr/>
            </p:nvSpPr>
            <p:spPr>
              <a:xfrm>
                <a:off x="5773700" y="4460950"/>
                <a:ext cx="294425" cy="274650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10986" extrusionOk="0">
                    <a:moveTo>
                      <a:pt x="4453" y="1"/>
                    </a:moveTo>
                    <a:cubicBezTo>
                      <a:pt x="3409" y="1"/>
                      <a:pt x="2366" y="400"/>
                      <a:pt x="1566" y="1200"/>
                    </a:cubicBezTo>
                    <a:cubicBezTo>
                      <a:pt x="1" y="2798"/>
                      <a:pt x="1" y="5375"/>
                      <a:pt x="1566" y="6973"/>
                    </a:cubicBezTo>
                    <a:lnTo>
                      <a:pt x="4404" y="9811"/>
                    </a:lnTo>
                    <a:cubicBezTo>
                      <a:pt x="5220" y="10594"/>
                      <a:pt x="6264" y="10986"/>
                      <a:pt x="7307" y="10986"/>
                    </a:cubicBezTo>
                    <a:cubicBezTo>
                      <a:pt x="8351" y="10986"/>
                      <a:pt x="9395" y="10594"/>
                      <a:pt x="10178" y="9811"/>
                    </a:cubicBezTo>
                    <a:cubicBezTo>
                      <a:pt x="11776" y="8213"/>
                      <a:pt x="11776" y="5636"/>
                      <a:pt x="10178" y="4038"/>
                    </a:cubicBezTo>
                    <a:lnTo>
                      <a:pt x="7340" y="1200"/>
                    </a:lnTo>
                    <a:cubicBezTo>
                      <a:pt x="6541" y="400"/>
                      <a:pt x="5497" y="1"/>
                      <a:pt x="4453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2" name="Google Shape;292;p31"/>
              <p:cNvSpPr/>
              <p:nvPr/>
            </p:nvSpPr>
            <p:spPr>
              <a:xfrm>
                <a:off x="5272175" y="4460950"/>
                <a:ext cx="320525" cy="300750"/>
              </a:xfrm>
              <a:custGeom>
                <a:avLst/>
                <a:gdLst/>
                <a:ahLst/>
                <a:cxnLst/>
                <a:rect l="l" t="t" r="r" b="b"/>
                <a:pathLst>
                  <a:path w="12821" h="12030" extrusionOk="0">
                    <a:moveTo>
                      <a:pt x="4486" y="1"/>
                    </a:moveTo>
                    <a:cubicBezTo>
                      <a:pt x="3442" y="1"/>
                      <a:pt x="2398" y="400"/>
                      <a:pt x="1599" y="1200"/>
                    </a:cubicBezTo>
                    <a:cubicBezTo>
                      <a:pt x="0" y="2798"/>
                      <a:pt x="0" y="5375"/>
                      <a:pt x="1599" y="6973"/>
                    </a:cubicBezTo>
                    <a:lnTo>
                      <a:pt x="5448" y="10822"/>
                    </a:lnTo>
                    <a:cubicBezTo>
                      <a:pt x="6263" y="11638"/>
                      <a:pt x="7307" y="12029"/>
                      <a:pt x="8351" y="12029"/>
                    </a:cubicBezTo>
                    <a:cubicBezTo>
                      <a:pt x="9395" y="12029"/>
                      <a:pt x="10439" y="11638"/>
                      <a:pt x="11222" y="10822"/>
                    </a:cubicBezTo>
                    <a:cubicBezTo>
                      <a:pt x="12820" y="9257"/>
                      <a:pt x="12820" y="6647"/>
                      <a:pt x="11222" y="5081"/>
                    </a:cubicBezTo>
                    <a:lnTo>
                      <a:pt x="7373" y="1200"/>
                    </a:lnTo>
                    <a:cubicBezTo>
                      <a:pt x="6573" y="400"/>
                      <a:pt x="5529" y="1"/>
                      <a:pt x="4486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3" name="Google Shape;293;p31"/>
              <p:cNvSpPr/>
              <p:nvPr/>
            </p:nvSpPr>
            <p:spPr>
              <a:xfrm>
                <a:off x="4770650" y="4460950"/>
                <a:ext cx="320500" cy="300750"/>
              </a:xfrm>
              <a:custGeom>
                <a:avLst/>
                <a:gdLst/>
                <a:ahLst/>
                <a:cxnLst/>
                <a:rect l="l" t="t" r="r" b="b"/>
                <a:pathLst>
                  <a:path w="12820" h="12030" extrusionOk="0">
                    <a:moveTo>
                      <a:pt x="4485" y="1"/>
                    </a:moveTo>
                    <a:cubicBezTo>
                      <a:pt x="3442" y="1"/>
                      <a:pt x="2398" y="400"/>
                      <a:pt x="1599" y="1200"/>
                    </a:cubicBezTo>
                    <a:cubicBezTo>
                      <a:pt x="0" y="2798"/>
                      <a:pt x="0" y="5375"/>
                      <a:pt x="1599" y="6973"/>
                    </a:cubicBezTo>
                    <a:lnTo>
                      <a:pt x="5480" y="10822"/>
                    </a:lnTo>
                    <a:cubicBezTo>
                      <a:pt x="6263" y="11638"/>
                      <a:pt x="7307" y="12029"/>
                      <a:pt x="8351" y="12029"/>
                    </a:cubicBezTo>
                    <a:cubicBezTo>
                      <a:pt x="9395" y="12029"/>
                      <a:pt x="10439" y="11638"/>
                      <a:pt x="11254" y="10822"/>
                    </a:cubicBezTo>
                    <a:cubicBezTo>
                      <a:pt x="12820" y="9257"/>
                      <a:pt x="12820" y="6647"/>
                      <a:pt x="11254" y="5081"/>
                    </a:cubicBezTo>
                    <a:lnTo>
                      <a:pt x="7372" y="1200"/>
                    </a:lnTo>
                    <a:cubicBezTo>
                      <a:pt x="6573" y="400"/>
                      <a:pt x="5529" y="1"/>
                      <a:pt x="4485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4" name="Google Shape;294;p31"/>
              <p:cNvSpPr/>
              <p:nvPr/>
            </p:nvSpPr>
            <p:spPr>
              <a:xfrm>
                <a:off x="5580425" y="4822825"/>
                <a:ext cx="320525" cy="300125"/>
              </a:xfrm>
              <a:custGeom>
                <a:avLst/>
                <a:gdLst/>
                <a:ahLst/>
                <a:cxnLst/>
                <a:rect l="l" t="t" r="r" b="b"/>
                <a:pathLst>
                  <a:path w="12821" h="12005" extrusionOk="0">
                    <a:moveTo>
                      <a:pt x="4486" y="1"/>
                    </a:moveTo>
                    <a:cubicBezTo>
                      <a:pt x="3442" y="1"/>
                      <a:pt x="2398" y="392"/>
                      <a:pt x="1599" y="1175"/>
                    </a:cubicBezTo>
                    <a:cubicBezTo>
                      <a:pt x="1" y="2774"/>
                      <a:pt x="1" y="5351"/>
                      <a:pt x="1599" y="6949"/>
                    </a:cubicBezTo>
                    <a:lnTo>
                      <a:pt x="5448" y="10831"/>
                    </a:lnTo>
                    <a:cubicBezTo>
                      <a:pt x="6264" y="11614"/>
                      <a:pt x="7308" y="12005"/>
                      <a:pt x="8351" y="12005"/>
                    </a:cubicBezTo>
                    <a:cubicBezTo>
                      <a:pt x="9395" y="12005"/>
                      <a:pt x="10439" y="11614"/>
                      <a:pt x="11222" y="10831"/>
                    </a:cubicBezTo>
                    <a:cubicBezTo>
                      <a:pt x="12820" y="9232"/>
                      <a:pt x="12820" y="6655"/>
                      <a:pt x="11222" y="5057"/>
                    </a:cubicBezTo>
                    <a:lnTo>
                      <a:pt x="7373" y="1175"/>
                    </a:lnTo>
                    <a:cubicBezTo>
                      <a:pt x="6574" y="392"/>
                      <a:pt x="5530" y="1"/>
                      <a:pt x="4486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5" name="Google Shape;295;p31"/>
              <p:cNvSpPr/>
              <p:nvPr/>
            </p:nvSpPr>
            <p:spPr>
              <a:xfrm>
                <a:off x="5078900" y="4822825"/>
                <a:ext cx="320525" cy="300125"/>
              </a:xfrm>
              <a:custGeom>
                <a:avLst/>
                <a:gdLst/>
                <a:ahLst/>
                <a:cxnLst/>
                <a:rect l="l" t="t" r="r" b="b"/>
                <a:pathLst>
                  <a:path w="12821" h="12005" extrusionOk="0">
                    <a:moveTo>
                      <a:pt x="4486" y="1"/>
                    </a:moveTo>
                    <a:cubicBezTo>
                      <a:pt x="3442" y="1"/>
                      <a:pt x="2398" y="392"/>
                      <a:pt x="1599" y="1175"/>
                    </a:cubicBezTo>
                    <a:cubicBezTo>
                      <a:pt x="1" y="2774"/>
                      <a:pt x="1" y="5351"/>
                      <a:pt x="1599" y="6949"/>
                    </a:cubicBezTo>
                    <a:lnTo>
                      <a:pt x="5481" y="10831"/>
                    </a:lnTo>
                    <a:cubicBezTo>
                      <a:pt x="6264" y="11614"/>
                      <a:pt x="7307" y="12005"/>
                      <a:pt x="8351" y="12005"/>
                    </a:cubicBezTo>
                    <a:cubicBezTo>
                      <a:pt x="9395" y="12005"/>
                      <a:pt x="10439" y="11614"/>
                      <a:pt x="11254" y="10831"/>
                    </a:cubicBezTo>
                    <a:cubicBezTo>
                      <a:pt x="12820" y="9232"/>
                      <a:pt x="12820" y="6655"/>
                      <a:pt x="11254" y="5057"/>
                    </a:cubicBezTo>
                    <a:lnTo>
                      <a:pt x="7373" y="1175"/>
                    </a:lnTo>
                    <a:cubicBezTo>
                      <a:pt x="6573" y="392"/>
                      <a:pt x="5530" y="1"/>
                      <a:pt x="4486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6" name="Google Shape;296;p31"/>
              <p:cNvSpPr/>
              <p:nvPr/>
            </p:nvSpPr>
            <p:spPr>
              <a:xfrm>
                <a:off x="4578175" y="4822825"/>
                <a:ext cx="320525" cy="300125"/>
              </a:xfrm>
              <a:custGeom>
                <a:avLst/>
                <a:gdLst/>
                <a:ahLst/>
                <a:cxnLst/>
                <a:rect l="l" t="t" r="r" b="b"/>
                <a:pathLst>
                  <a:path w="12821" h="12005" extrusionOk="0">
                    <a:moveTo>
                      <a:pt x="4470" y="1"/>
                    </a:moveTo>
                    <a:cubicBezTo>
                      <a:pt x="3426" y="1"/>
                      <a:pt x="2382" y="392"/>
                      <a:pt x="1599" y="1175"/>
                    </a:cubicBezTo>
                    <a:cubicBezTo>
                      <a:pt x="1" y="2774"/>
                      <a:pt x="1" y="5351"/>
                      <a:pt x="1599" y="6949"/>
                    </a:cubicBezTo>
                    <a:lnTo>
                      <a:pt x="5448" y="10831"/>
                    </a:lnTo>
                    <a:cubicBezTo>
                      <a:pt x="6264" y="11614"/>
                      <a:pt x="7308" y="12005"/>
                      <a:pt x="8352" y="12005"/>
                    </a:cubicBezTo>
                    <a:cubicBezTo>
                      <a:pt x="9395" y="12005"/>
                      <a:pt x="10439" y="11614"/>
                      <a:pt x="11222" y="10831"/>
                    </a:cubicBezTo>
                    <a:cubicBezTo>
                      <a:pt x="12821" y="9232"/>
                      <a:pt x="12821" y="6655"/>
                      <a:pt x="11222" y="5057"/>
                    </a:cubicBezTo>
                    <a:lnTo>
                      <a:pt x="7340" y="1175"/>
                    </a:lnTo>
                    <a:cubicBezTo>
                      <a:pt x="6558" y="392"/>
                      <a:pt x="5514" y="1"/>
                      <a:pt x="4470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7" name="Google Shape;297;p31"/>
              <p:cNvSpPr/>
              <p:nvPr/>
            </p:nvSpPr>
            <p:spPr>
              <a:xfrm>
                <a:off x="4297650" y="4489300"/>
                <a:ext cx="292800" cy="272400"/>
              </a:xfrm>
              <a:custGeom>
                <a:avLst/>
                <a:gdLst/>
                <a:ahLst/>
                <a:cxnLst/>
                <a:rect l="l" t="t" r="r" b="b"/>
                <a:pathLst>
                  <a:path w="11712" h="10896" extrusionOk="0">
                    <a:moveTo>
                      <a:pt x="4486" y="0"/>
                    </a:moveTo>
                    <a:cubicBezTo>
                      <a:pt x="3442" y="0"/>
                      <a:pt x="2398" y="392"/>
                      <a:pt x="1599" y="1175"/>
                    </a:cubicBezTo>
                    <a:cubicBezTo>
                      <a:pt x="1" y="2773"/>
                      <a:pt x="1" y="5350"/>
                      <a:pt x="1599" y="6948"/>
                    </a:cubicBezTo>
                    <a:lnTo>
                      <a:pt x="4339" y="9688"/>
                    </a:lnTo>
                    <a:cubicBezTo>
                      <a:pt x="5155" y="10504"/>
                      <a:pt x="6198" y="10895"/>
                      <a:pt x="7242" y="10895"/>
                    </a:cubicBezTo>
                    <a:cubicBezTo>
                      <a:pt x="8286" y="10895"/>
                      <a:pt x="9330" y="10504"/>
                      <a:pt x="10113" y="9688"/>
                    </a:cubicBezTo>
                    <a:cubicBezTo>
                      <a:pt x="11711" y="8123"/>
                      <a:pt x="11711" y="5513"/>
                      <a:pt x="10113" y="3947"/>
                    </a:cubicBezTo>
                    <a:lnTo>
                      <a:pt x="7373" y="1175"/>
                    </a:lnTo>
                    <a:cubicBezTo>
                      <a:pt x="6574" y="392"/>
                      <a:pt x="5530" y="0"/>
                      <a:pt x="4486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8" name="Google Shape;298;p31"/>
              <p:cNvSpPr/>
              <p:nvPr/>
            </p:nvSpPr>
            <p:spPr>
              <a:xfrm>
                <a:off x="1560025" y="3038525"/>
                <a:ext cx="1336625" cy="1336625"/>
              </a:xfrm>
              <a:custGeom>
                <a:avLst/>
                <a:gdLst/>
                <a:ahLst/>
                <a:cxnLst/>
                <a:rect l="l" t="t" r="r" b="b"/>
                <a:pathLst>
                  <a:path w="53465" h="53465" extrusionOk="0">
                    <a:moveTo>
                      <a:pt x="26749" y="8156"/>
                    </a:moveTo>
                    <a:cubicBezTo>
                      <a:pt x="36992" y="8156"/>
                      <a:pt x="45310" y="16506"/>
                      <a:pt x="45310" y="26749"/>
                    </a:cubicBezTo>
                    <a:cubicBezTo>
                      <a:pt x="45310" y="36992"/>
                      <a:pt x="36992" y="45310"/>
                      <a:pt x="26749" y="45310"/>
                    </a:cubicBezTo>
                    <a:cubicBezTo>
                      <a:pt x="16506" y="45310"/>
                      <a:pt x="8156" y="36992"/>
                      <a:pt x="8156" y="26749"/>
                    </a:cubicBezTo>
                    <a:cubicBezTo>
                      <a:pt x="8156" y="16506"/>
                      <a:pt x="16506" y="8156"/>
                      <a:pt x="26749" y="8156"/>
                    </a:cubicBezTo>
                    <a:close/>
                    <a:moveTo>
                      <a:pt x="26749" y="1"/>
                    </a:moveTo>
                    <a:cubicBezTo>
                      <a:pt x="12005" y="1"/>
                      <a:pt x="1" y="12005"/>
                      <a:pt x="1" y="26749"/>
                    </a:cubicBezTo>
                    <a:cubicBezTo>
                      <a:pt x="1" y="41493"/>
                      <a:pt x="12005" y="53465"/>
                      <a:pt x="26749" y="53465"/>
                    </a:cubicBezTo>
                    <a:cubicBezTo>
                      <a:pt x="41493" y="53465"/>
                      <a:pt x="53465" y="41493"/>
                      <a:pt x="53465" y="26749"/>
                    </a:cubicBezTo>
                    <a:cubicBezTo>
                      <a:pt x="53465" y="12005"/>
                      <a:pt x="41493" y="1"/>
                      <a:pt x="26749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99" name="Google Shape;299;p31"/>
          <p:cNvGrpSpPr/>
          <p:nvPr/>
        </p:nvGrpSpPr>
        <p:grpSpPr>
          <a:xfrm>
            <a:off x="6288301" y="3076550"/>
            <a:ext cx="1703530" cy="2073956"/>
            <a:chOff x="6288301" y="3076550"/>
            <a:chExt cx="1703530" cy="2073956"/>
          </a:xfrm>
        </p:grpSpPr>
        <p:pic>
          <p:nvPicPr>
            <p:cNvPr id="300" name="Google Shape;300;p31"/>
            <p:cNvPicPr preferRelativeResize="0"/>
            <p:nvPr/>
          </p:nvPicPr>
          <p:blipFill rotWithShape="1">
            <a:blip r:embed="rId4">
              <a:alphaModFix/>
            </a:blip>
            <a:srcRect l="21109" r="21103"/>
            <a:stretch/>
          </p:blipFill>
          <p:spPr>
            <a:xfrm>
              <a:off x="6288301" y="3492250"/>
              <a:ext cx="1703530" cy="165825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1" name="Google Shape;301;p31"/>
            <p:cNvSpPr/>
            <p:nvPr/>
          </p:nvSpPr>
          <p:spPr>
            <a:xfrm>
              <a:off x="6288375" y="3492250"/>
              <a:ext cx="1703400" cy="1651200"/>
            </a:xfrm>
            <a:prstGeom prst="rect">
              <a:avLst/>
            </a:prstGeom>
            <a:solidFill>
              <a:srgbClr val="434343">
                <a:alpha val="2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" name="Google Shape;302;p31"/>
            <p:cNvSpPr/>
            <p:nvPr/>
          </p:nvSpPr>
          <p:spPr>
            <a:xfrm>
              <a:off x="6836113" y="3076550"/>
              <a:ext cx="607800" cy="645600"/>
            </a:xfrm>
            <a:prstGeom prst="rect">
              <a:avLst/>
            </a:pr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303" name="Google Shape;303;p31"/>
            <p:cNvGrpSpPr/>
            <p:nvPr/>
          </p:nvGrpSpPr>
          <p:grpSpPr>
            <a:xfrm>
              <a:off x="6928389" y="3158443"/>
              <a:ext cx="423799" cy="423799"/>
              <a:chOff x="1190625" y="238125"/>
              <a:chExt cx="5219200" cy="5219200"/>
            </a:xfrm>
          </p:grpSpPr>
          <p:sp>
            <p:nvSpPr>
              <p:cNvPr id="304" name="Google Shape;304;p31"/>
              <p:cNvSpPr/>
              <p:nvPr/>
            </p:nvSpPr>
            <p:spPr>
              <a:xfrm>
                <a:off x="1190625" y="238125"/>
                <a:ext cx="5219200" cy="5219200"/>
              </a:xfrm>
              <a:custGeom>
                <a:avLst/>
                <a:gdLst/>
                <a:ahLst/>
                <a:cxnLst/>
                <a:rect l="l" t="t" r="r" b="b"/>
                <a:pathLst>
                  <a:path w="208768" h="208768" extrusionOk="0">
                    <a:moveTo>
                      <a:pt x="177778" y="45244"/>
                    </a:moveTo>
                    <a:lnTo>
                      <a:pt x="177778" y="56367"/>
                    </a:lnTo>
                    <a:cubicBezTo>
                      <a:pt x="174549" y="52192"/>
                      <a:pt x="170798" y="48473"/>
                      <a:pt x="166622" y="45244"/>
                    </a:cubicBezTo>
                    <a:close/>
                    <a:moveTo>
                      <a:pt x="185933" y="8612"/>
                    </a:moveTo>
                    <a:cubicBezTo>
                      <a:pt x="194317" y="10471"/>
                      <a:pt x="200612" y="17974"/>
                      <a:pt x="200612" y="26911"/>
                    </a:cubicBezTo>
                    <a:lnTo>
                      <a:pt x="200612" y="162577"/>
                    </a:lnTo>
                    <a:cubicBezTo>
                      <a:pt x="196698" y="158761"/>
                      <a:pt x="191609" y="156119"/>
                      <a:pt x="185933" y="155238"/>
                    </a:cubicBezTo>
                    <a:lnTo>
                      <a:pt x="185933" y="8612"/>
                    </a:lnTo>
                    <a:close/>
                    <a:moveTo>
                      <a:pt x="11189" y="66414"/>
                    </a:moveTo>
                    <a:cubicBezTo>
                      <a:pt x="20551" y="66414"/>
                      <a:pt x="29749" y="68110"/>
                      <a:pt x="38491" y="71503"/>
                    </a:cubicBezTo>
                    <a:cubicBezTo>
                      <a:pt x="48180" y="75221"/>
                      <a:pt x="58357" y="77113"/>
                      <a:pt x="68730" y="77113"/>
                    </a:cubicBezTo>
                    <a:lnTo>
                      <a:pt x="70557" y="77113"/>
                    </a:lnTo>
                    <a:cubicBezTo>
                      <a:pt x="69056" y="82496"/>
                      <a:pt x="68273" y="88106"/>
                      <a:pt x="68273" y="93847"/>
                    </a:cubicBezTo>
                    <a:cubicBezTo>
                      <a:pt x="68273" y="94826"/>
                      <a:pt x="68273" y="95805"/>
                      <a:pt x="68339" y="96783"/>
                    </a:cubicBezTo>
                    <a:cubicBezTo>
                      <a:pt x="63446" y="95511"/>
                      <a:pt x="58292" y="94826"/>
                      <a:pt x="53007" y="94826"/>
                    </a:cubicBezTo>
                    <a:cubicBezTo>
                      <a:pt x="43841" y="94826"/>
                      <a:pt x="35034" y="96816"/>
                      <a:pt x="26846" y="100698"/>
                    </a:cubicBezTo>
                    <a:cubicBezTo>
                      <a:pt x="24791" y="101676"/>
                      <a:pt x="23943" y="104090"/>
                      <a:pt x="24889" y="106145"/>
                    </a:cubicBezTo>
                    <a:cubicBezTo>
                      <a:pt x="25595" y="107605"/>
                      <a:pt x="27050" y="108470"/>
                      <a:pt x="28577" y="108470"/>
                    </a:cubicBezTo>
                    <a:cubicBezTo>
                      <a:pt x="29166" y="108470"/>
                      <a:pt x="29765" y="108342"/>
                      <a:pt x="30336" y="108070"/>
                    </a:cubicBezTo>
                    <a:cubicBezTo>
                      <a:pt x="37448" y="104710"/>
                      <a:pt x="45081" y="102981"/>
                      <a:pt x="53007" y="102981"/>
                    </a:cubicBezTo>
                    <a:cubicBezTo>
                      <a:pt x="82235" y="102981"/>
                      <a:pt x="106015" y="126761"/>
                      <a:pt x="106015" y="155988"/>
                    </a:cubicBezTo>
                    <a:cubicBezTo>
                      <a:pt x="106015" y="174190"/>
                      <a:pt x="96914" y="190794"/>
                      <a:pt x="81615" y="200612"/>
                    </a:cubicBezTo>
                    <a:lnTo>
                      <a:pt x="54345" y="200612"/>
                    </a:lnTo>
                    <a:cubicBezTo>
                      <a:pt x="55943" y="200058"/>
                      <a:pt x="57085" y="198557"/>
                      <a:pt x="57085" y="196763"/>
                    </a:cubicBezTo>
                    <a:cubicBezTo>
                      <a:pt x="57085" y="194512"/>
                      <a:pt x="55258" y="192686"/>
                      <a:pt x="53007" y="192686"/>
                    </a:cubicBezTo>
                    <a:cubicBezTo>
                      <a:pt x="32783" y="192686"/>
                      <a:pt x="16310" y="176213"/>
                      <a:pt x="16310" y="155988"/>
                    </a:cubicBezTo>
                    <a:cubicBezTo>
                      <a:pt x="16310" y="135764"/>
                      <a:pt x="32783" y="119291"/>
                      <a:pt x="53007" y="119291"/>
                    </a:cubicBezTo>
                    <a:cubicBezTo>
                      <a:pt x="73232" y="119291"/>
                      <a:pt x="89705" y="135764"/>
                      <a:pt x="89705" y="155988"/>
                    </a:cubicBezTo>
                    <a:cubicBezTo>
                      <a:pt x="89705" y="168188"/>
                      <a:pt x="83670" y="179572"/>
                      <a:pt x="73525" y="186423"/>
                    </a:cubicBezTo>
                    <a:cubicBezTo>
                      <a:pt x="71666" y="187695"/>
                      <a:pt x="71177" y="190206"/>
                      <a:pt x="72416" y="192098"/>
                    </a:cubicBezTo>
                    <a:cubicBezTo>
                      <a:pt x="73209" y="193257"/>
                      <a:pt x="74495" y="193884"/>
                      <a:pt x="75803" y="193884"/>
                    </a:cubicBezTo>
                    <a:cubicBezTo>
                      <a:pt x="76593" y="193884"/>
                      <a:pt x="77391" y="193654"/>
                      <a:pt x="78092" y="193175"/>
                    </a:cubicBezTo>
                    <a:cubicBezTo>
                      <a:pt x="90455" y="184824"/>
                      <a:pt x="97860" y="170928"/>
                      <a:pt x="97860" y="155988"/>
                    </a:cubicBezTo>
                    <a:cubicBezTo>
                      <a:pt x="97860" y="131262"/>
                      <a:pt x="77733" y="111136"/>
                      <a:pt x="53007" y="111136"/>
                    </a:cubicBezTo>
                    <a:cubicBezTo>
                      <a:pt x="28281" y="111136"/>
                      <a:pt x="8155" y="131262"/>
                      <a:pt x="8155" y="155988"/>
                    </a:cubicBezTo>
                    <a:cubicBezTo>
                      <a:pt x="8155" y="179181"/>
                      <a:pt x="25835" y="198296"/>
                      <a:pt x="48408" y="200612"/>
                    </a:cubicBezTo>
                    <a:lnTo>
                      <a:pt x="8155" y="200612"/>
                    </a:lnTo>
                    <a:lnTo>
                      <a:pt x="8155" y="155988"/>
                    </a:lnTo>
                    <a:lnTo>
                      <a:pt x="8155" y="96098"/>
                    </a:lnTo>
                    <a:cubicBezTo>
                      <a:pt x="10797" y="94532"/>
                      <a:pt x="15788" y="91760"/>
                      <a:pt x="20094" y="90748"/>
                    </a:cubicBezTo>
                    <a:cubicBezTo>
                      <a:pt x="22279" y="90227"/>
                      <a:pt x="23649" y="88041"/>
                      <a:pt x="23127" y="85823"/>
                    </a:cubicBezTo>
                    <a:cubicBezTo>
                      <a:pt x="22678" y="83941"/>
                      <a:pt x="20996" y="82688"/>
                      <a:pt x="19142" y="82688"/>
                    </a:cubicBezTo>
                    <a:cubicBezTo>
                      <a:pt x="18843" y="82688"/>
                      <a:pt x="18539" y="82721"/>
                      <a:pt x="18235" y="82789"/>
                    </a:cubicBezTo>
                    <a:cubicBezTo>
                      <a:pt x="14777" y="83605"/>
                      <a:pt x="11123" y="85236"/>
                      <a:pt x="8155" y="86769"/>
                    </a:cubicBezTo>
                    <a:lnTo>
                      <a:pt x="8155" y="66414"/>
                    </a:lnTo>
                    <a:close/>
                    <a:moveTo>
                      <a:pt x="181856" y="0"/>
                    </a:moveTo>
                    <a:cubicBezTo>
                      <a:pt x="179605" y="0"/>
                      <a:pt x="177778" y="1827"/>
                      <a:pt x="177778" y="4077"/>
                    </a:cubicBezTo>
                    <a:lnTo>
                      <a:pt x="177778" y="37089"/>
                    </a:lnTo>
                    <a:lnTo>
                      <a:pt x="67686" y="37089"/>
                    </a:lnTo>
                    <a:cubicBezTo>
                      <a:pt x="65435" y="37089"/>
                      <a:pt x="63609" y="38915"/>
                      <a:pt x="63609" y="41166"/>
                    </a:cubicBezTo>
                    <a:cubicBezTo>
                      <a:pt x="63609" y="43417"/>
                      <a:pt x="65435" y="45244"/>
                      <a:pt x="67686" y="45244"/>
                    </a:cubicBezTo>
                    <a:lnTo>
                      <a:pt x="150639" y="45244"/>
                    </a:lnTo>
                    <a:cubicBezTo>
                      <a:pt x="162577" y="50496"/>
                      <a:pt x="172429" y="60216"/>
                      <a:pt x="177778" y="72123"/>
                    </a:cubicBezTo>
                    <a:lnTo>
                      <a:pt x="177778" y="115540"/>
                    </a:lnTo>
                    <a:cubicBezTo>
                      <a:pt x="169232" y="134590"/>
                      <a:pt x="150345" y="146855"/>
                      <a:pt x="129403" y="146855"/>
                    </a:cubicBezTo>
                    <a:cubicBezTo>
                      <a:pt x="127152" y="146855"/>
                      <a:pt x="125326" y="148681"/>
                      <a:pt x="125326" y="150932"/>
                    </a:cubicBezTo>
                    <a:cubicBezTo>
                      <a:pt x="125326" y="153183"/>
                      <a:pt x="127152" y="155010"/>
                      <a:pt x="129403" y="155010"/>
                    </a:cubicBezTo>
                    <a:cubicBezTo>
                      <a:pt x="148649" y="155010"/>
                      <a:pt x="166361" y="146039"/>
                      <a:pt x="177778" y="131295"/>
                    </a:cubicBezTo>
                    <a:lnTo>
                      <a:pt x="177778" y="159022"/>
                    </a:lnTo>
                    <a:cubicBezTo>
                      <a:pt x="177778" y="161273"/>
                      <a:pt x="179605" y="163099"/>
                      <a:pt x="181856" y="163099"/>
                    </a:cubicBezTo>
                    <a:cubicBezTo>
                      <a:pt x="191968" y="163099"/>
                      <a:pt x="200221" y="171156"/>
                      <a:pt x="200580" y="181171"/>
                    </a:cubicBezTo>
                    <a:lnTo>
                      <a:pt x="193664" y="181171"/>
                    </a:lnTo>
                    <a:cubicBezTo>
                      <a:pt x="181399" y="181171"/>
                      <a:pt x="169362" y="178953"/>
                      <a:pt x="157913" y="174549"/>
                    </a:cubicBezTo>
                    <a:cubicBezTo>
                      <a:pt x="145517" y="169786"/>
                      <a:pt x="132502" y="167373"/>
                      <a:pt x="119258" y="167373"/>
                    </a:cubicBezTo>
                    <a:lnTo>
                      <a:pt x="113093" y="167373"/>
                    </a:lnTo>
                    <a:cubicBezTo>
                      <a:pt x="113811" y="163621"/>
                      <a:pt x="114170" y="159805"/>
                      <a:pt x="114170" y="155988"/>
                    </a:cubicBezTo>
                    <a:cubicBezTo>
                      <a:pt x="114170" y="130675"/>
                      <a:pt x="98708" y="108918"/>
                      <a:pt x="76722" y="99621"/>
                    </a:cubicBezTo>
                    <a:cubicBezTo>
                      <a:pt x="76526" y="97696"/>
                      <a:pt x="76428" y="95772"/>
                      <a:pt x="76428" y="93847"/>
                    </a:cubicBezTo>
                    <a:cubicBezTo>
                      <a:pt x="76428" y="79886"/>
                      <a:pt x="81778" y="66708"/>
                      <a:pt x="91564" y="56759"/>
                    </a:cubicBezTo>
                    <a:cubicBezTo>
                      <a:pt x="93130" y="55128"/>
                      <a:pt x="93097" y="52551"/>
                      <a:pt x="91499" y="50985"/>
                    </a:cubicBezTo>
                    <a:cubicBezTo>
                      <a:pt x="90712" y="50198"/>
                      <a:pt x="89687" y="49806"/>
                      <a:pt x="88659" y="49806"/>
                    </a:cubicBezTo>
                    <a:cubicBezTo>
                      <a:pt x="87600" y="49806"/>
                      <a:pt x="86536" y="50222"/>
                      <a:pt x="85725" y="51050"/>
                    </a:cubicBezTo>
                    <a:cubicBezTo>
                      <a:pt x="80571" y="56302"/>
                      <a:pt x="76461" y="62369"/>
                      <a:pt x="73525" y="68958"/>
                    </a:cubicBezTo>
                    <a:lnTo>
                      <a:pt x="68730" y="68958"/>
                    </a:lnTo>
                    <a:cubicBezTo>
                      <a:pt x="59368" y="68958"/>
                      <a:pt x="50169" y="67230"/>
                      <a:pt x="41427" y="63870"/>
                    </a:cubicBezTo>
                    <a:cubicBezTo>
                      <a:pt x="31739" y="60151"/>
                      <a:pt x="21562" y="58259"/>
                      <a:pt x="11189" y="58259"/>
                    </a:cubicBezTo>
                    <a:lnTo>
                      <a:pt x="8155" y="58259"/>
                    </a:lnTo>
                    <a:lnTo>
                      <a:pt x="8155" y="45244"/>
                    </a:lnTo>
                    <a:lnTo>
                      <a:pt x="27727" y="45244"/>
                    </a:lnTo>
                    <a:cubicBezTo>
                      <a:pt x="29978" y="45244"/>
                      <a:pt x="31804" y="43417"/>
                      <a:pt x="31804" y="41166"/>
                    </a:cubicBezTo>
                    <a:cubicBezTo>
                      <a:pt x="31804" y="38915"/>
                      <a:pt x="29978" y="37089"/>
                      <a:pt x="27727" y="37089"/>
                    </a:cubicBezTo>
                    <a:lnTo>
                      <a:pt x="4077" y="37089"/>
                    </a:lnTo>
                    <a:cubicBezTo>
                      <a:pt x="1827" y="37089"/>
                      <a:pt x="0" y="38915"/>
                      <a:pt x="0" y="41166"/>
                    </a:cubicBezTo>
                    <a:lnTo>
                      <a:pt x="0" y="204690"/>
                    </a:lnTo>
                    <a:cubicBezTo>
                      <a:pt x="0" y="206940"/>
                      <a:pt x="1827" y="208767"/>
                      <a:pt x="4077" y="208767"/>
                    </a:cubicBezTo>
                    <a:lnTo>
                      <a:pt x="122749" y="208767"/>
                    </a:lnTo>
                    <a:cubicBezTo>
                      <a:pt x="124999" y="208767"/>
                      <a:pt x="126826" y="206940"/>
                      <a:pt x="126826" y="204690"/>
                    </a:cubicBezTo>
                    <a:cubicBezTo>
                      <a:pt x="126826" y="202439"/>
                      <a:pt x="124999" y="200612"/>
                      <a:pt x="122749" y="200612"/>
                    </a:cubicBezTo>
                    <a:lnTo>
                      <a:pt x="94826" y="200612"/>
                    </a:lnTo>
                    <a:cubicBezTo>
                      <a:pt x="99262" y="196437"/>
                      <a:pt x="103079" y="191642"/>
                      <a:pt x="106112" y="186325"/>
                    </a:cubicBezTo>
                    <a:cubicBezTo>
                      <a:pt x="108102" y="182900"/>
                      <a:pt x="109733" y="179246"/>
                      <a:pt x="110973" y="175527"/>
                    </a:cubicBezTo>
                    <a:lnTo>
                      <a:pt x="119258" y="175527"/>
                    </a:lnTo>
                    <a:cubicBezTo>
                      <a:pt x="131523" y="175527"/>
                      <a:pt x="143527" y="177746"/>
                      <a:pt x="155010" y="182149"/>
                    </a:cubicBezTo>
                    <a:cubicBezTo>
                      <a:pt x="167373" y="186912"/>
                      <a:pt x="180388" y="189326"/>
                      <a:pt x="193664" y="189326"/>
                    </a:cubicBezTo>
                    <a:lnTo>
                      <a:pt x="199046" y="189326"/>
                    </a:lnTo>
                    <a:cubicBezTo>
                      <a:pt x="196176" y="195948"/>
                      <a:pt x="189554" y="200612"/>
                      <a:pt x="181856" y="200612"/>
                    </a:cubicBezTo>
                    <a:lnTo>
                      <a:pt x="158891" y="200612"/>
                    </a:lnTo>
                    <a:cubicBezTo>
                      <a:pt x="156641" y="200612"/>
                      <a:pt x="154814" y="202439"/>
                      <a:pt x="154814" y="204690"/>
                    </a:cubicBezTo>
                    <a:cubicBezTo>
                      <a:pt x="154814" y="206940"/>
                      <a:pt x="156641" y="208767"/>
                      <a:pt x="158891" y="208767"/>
                    </a:cubicBezTo>
                    <a:lnTo>
                      <a:pt x="181856" y="208767"/>
                    </a:lnTo>
                    <a:cubicBezTo>
                      <a:pt x="196698" y="208767"/>
                      <a:pt x="208767" y="196698"/>
                      <a:pt x="208767" y="181856"/>
                    </a:cubicBezTo>
                    <a:lnTo>
                      <a:pt x="208767" y="26911"/>
                    </a:lnTo>
                    <a:cubicBezTo>
                      <a:pt x="208767" y="12069"/>
                      <a:pt x="196698" y="0"/>
                      <a:pt x="181856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05" name="Google Shape;305;p31"/>
              <p:cNvSpPr/>
              <p:nvPr/>
            </p:nvSpPr>
            <p:spPr>
              <a:xfrm>
                <a:off x="2189600" y="3811625"/>
                <a:ext cx="652425" cy="652425"/>
              </a:xfrm>
              <a:custGeom>
                <a:avLst/>
                <a:gdLst/>
                <a:ahLst/>
                <a:cxnLst/>
                <a:rect l="l" t="t" r="r" b="b"/>
                <a:pathLst>
                  <a:path w="26097" h="26097" extrusionOk="0">
                    <a:moveTo>
                      <a:pt x="13048" y="8155"/>
                    </a:moveTo>
                    <a:cubicBezTo>
                      <a:pt x="15756" y="8155"/>
                      <a:pt x="17941" y="10341"/>
                      <a:pt x="17941" y="13048"/>
                    </a:cubicBezTo>
                    <a:cubicBezTo>
                      <a:pt x="17941" y="15756"/>
                      <a:pt x="15756" y="17941"/>
                      <a:pt x="13048" y="17941"/>
                    </a:cubicBezTo>
                    <a:cubicBezTo>
                      <a:pt x="10341" y="17941"/>
                      <a:pt x="8155" y="15756"/>
                      <a:pt x="8155" y="13048"/>
                    </a:cubicBezTo>
                    <a:cubicBezTo>
                      <a:pt x="8155" y="10341"/>
                      <a:pt x="10341" y="8155"/>
                      <a:pt x="13048" y="8155"/>
                    </a:cubicBezTo>
                    <a:close/>
                    <a:moveTo>
                      <a:pt x="13048" y="0"/>
                    </a:moveTo>
                    <a:cubicBezTo>
                      <a:pt x="5839" y="0"/>
                      <a:pt x="0" y="5872"/>
                      <a:pt x="0" y="13048"/>
                    </a:cubicBezTo>
                    <a:cubicBezTo>
                      <a:pt x="0" y="20257"/>
                      <a:pt x="5839" y="26096"/>
                      <a:pt x="13048" y="26096"/>
                    </a:cubicBezTo>
                    <a:cubicBezTo>
                      <a:pt x="20257" y="26096"/>
                      <a:pt x="26096" y="20257"/>
                      <a:pt x="26096" y="13048"/>
                    </a:cubicBezTo>
                    <a:cubicBezTo>
                      <a:pt x="26096" y="5872"/>
                      <a:pt x="20257" y="0"/>
                      <a:pt x="1304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06" name="Google Shape;306;p31"/>
              <p:cNvSpPr/>
              <p:nvPr/>
            </p:nvSpPr>
            <p:spPr>
              <a:xfrm>
                <a:off x="1781850" y="3403875"/>
                <a:ext cx="1467925" cy="1467925"/>
              </a:xfrm>
              <a:custGeom>
                <a:avLst/>
                <a:gdLst/>
                <a:ahLst/>
                <a:cxnLst/>
                <a:rect l="l" t="t" r="r" b="b"/>
                <a:pathLst>
                  <a:path w="58717" h="58717" extrusionOk="0">
                    <a:moveTo>
                      <a:pt x="29358" y="0"/>
                    </a:moveTo>
                    <a:cubicBezTo>
                      <a:pt x="27108" y="0"/>
                      <a:pt x="25281" y="1827"/>
                      <a:pt x="25281" y="4078"/>
                    </a:cubicBezTo>
                    <a:cubicBezTo>
                      <a:pt x="25281" y="6329"/>
                      <a:pt x="27108" y="8155"/>
                      <a:pt x="29358" y="8155"/>
                    </a:cubicBezTo>
                    <a:cubicBezTo>
                      <a:pt x="41036" y="8155"/>
                      <a:pt x="50561" y="17680"/>
                      <a:pt x="50561" y="29358"/>
                    </a:cubicBezTo>
                    <a:cubicBezTo>
                      <a:pt x="50561" y="41069"/>
                      <a:pt x="41036" y="50561"/>
                      <a:pt x="29358" y="50561"/>
                    </a:cubicBezTo>
                    <a:cubicBezTo>
                      <a:pt x="17680" y="50561"/>
                      <a:pt x="8155" y="41069"/>
                      <a:pt x="8155" y="29358"/>
                    </a:cubicBezTo>
                    <a:cubicBezTo>
                      <a:pt x="8155" y="24009"/>
                      <a:pt x="10145" y="18887"/>
                      <a:pt x="13799" y="14973"/>
                    </a:cubicBezTo>
                    <a:cubicBezTo>
                      <a:pt x="15332" y="13309"/>
                      <a:pt x="15234" y="10732"/>
                      <a:pt x="13570" y="9199"/>
                    </a:cubicBezTo>
                    <a:cubicBezTo>
                      <a:pt x="12781" y="8472"/>
                      <a:pt x="11786" y="8111"/>
                      <a:pt x="10794" y="8111"/>
                    </a:cubicBezTo>
                    <a:cubicBezTo>
                      <a:pt x="9696" y="8111"/>
                      <a:pt x="8602" y="8553"/>
                      <a:pt x="7797" y="9427"/>
                    </a:cubicBezTo>
                    <a:cubicBezTo>
                      <a:pt x="2773" y="14875"/>
                      <a:pt x="0" y="21953"/>
                      <a:pt x="0" y="29358"/>
                    </a:cubicBezTo>
                    <a:cubicBezTo>
                      <a:pt x="0" y="45538"/>
                      <a:pt x="13179" y="58716"/>
                      <a:pt x="29358" y="58716"/>
                    </a:cubicBezTo>
                    <a:cubicBezTo>
                      <a:pt x="45538" y="58716"/>
                      <a:pt x="58716" y="45538"/>
                      <a:pt x="58716" y="29358"/>
                    </a:cubicBezTo>
                    <a:cubicBezTo>
                      <a:pt x="58716" y="13179"/>
                      <a:pt x="45538" y="0"/>
                      <a:pt x="2935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07" name="Google Shape;307;p31"/>
              <p:cNvSpPr/>
              <p:nvPr/>
            </p:nvSpPr>
            <p:spPr>
              <a:xfrm>
                <a:off x="4099500" y="2258100"/>
                <a:ext cx="653225" cy="652425"/>
              </a:xfrm>
              <a:custGeom>
                <a:avLst/>
                <a:gdLst/>
                <a:ahLst/>
                <a:cxnLst/>
                <a:rect l="l" t="t" r="r" b="b"/>
                <a:pathLst>
                  <a:path w="26129" h="26097" extrusionOk="0">
                    <a:moveTo>
                      <a:pt x="13048" y="8155"/>
                    </a:moveTo>
                    <a:cubicBezTo>
                      <a:pt x="15755" y="8155"/>
                      <a:pt x="17974" y="10341"/>
                      <a:pt x="17974" y="13048"/>
                    </a:cubicBezTo>
                    <a:cubicBezTo>
                      <a:pt x="17974" y="15723"/>
                      <a:pt x="15755" y="17941"/>
                      <a:pt x="13048" y="17941"/>
                    </a:cubicBezTo>
                    <a:cubicBezTo>
                      <a:pt x="10373" y="17941"/>
                      <a:pt x="8155" y="15723"/>
                      <a:pt x="8155" y="13048"/>
                    </a:cubicBezTo>
                    <a:cubicBezTo>
                      <a:pt x="8155" y="10341"/>
                      <a:pt x="10373" y="8155"/>
                      <a:pt x="13048" y="8155"/>
                    </a:cubicBezTo>
                    <a:close/>
                    <a:moveTo>
                      <a:pt x="13048" y="0"/>
                    </a:moveTo>
                    <a:cubicBezTo>
                      <a:pt x="5872" y="0"/>
                      <a:pt x="0" y="5839"/>
                      <a:pt x="0" y="13048"/>
                    </a:cubicBezTo>
                    <a:cubicBezTo>
                      <a:pt x="0" y="20225"/>
                      <a:pt x="5872" y="26096"/>
                      <a:pt x="13048" y="26096"/>
                    </a:cubicBezTo>
                    <a:cubicBezTo>
                      <a:pt x="20257" y="26096"/>
                      <a:pt x="26129" y="20225"/>
                      <a:pt x="26129" y="13048"/>
                    </a:cubicBezTo>
                    <a:cubicBezTo>
                      <a:pt x="26129" y="5839"/>
                      <a:pt x="20257" y="0"/>
                      <a:pt x="1304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08" name="Google Shape;308;p31"/>
              <p:cNvSpPr/>
              <p:nvPr/>
            </p:nvSpPr>
            <p:spPr>
              <a:xfrm>
                <a:off x="3691750" y="1850350"/>
                <a:ext cx="1468725" cy="1467925"/>
              </a:xfrm>
              <a:custGeom>
                <a:avLst/>
                <a:gdLst/>
                <a:ahLst/>
                <a:cxnLst/>
                <a:rect l="l" t="t" r="r" b="b"/>
                <a:pathLst>
                  <a:path w="58749" h="58717" extrusionOk="0">
                    <a:moveTo>
                      <a:pt x="29358" y="0"/>
                    </a:moveTo>
                    <a:cubicBezTo>
                      <a:pt x="13179" y="0"/>
                      <a:pt x="0" y="13146"/>
                      <a:pt x="0" y="29358"/>
                    </a:cubicBezTo>
                    <a:cubicBezTo>
                      <a:pt x="0" y="37089"/>
                      <a:pt x="3001" y="44396"/>
                      <a:pt x="8416" y="49909"/>
                    </a:cubicBezTo>
                    <a:cubicBezTo>
                      <a:pt x="9211" y="50720"/>
                      <a:pt x="10267" y="51128"/>
                      <a:pt x="11327" y="51128"/>
                    </a:cubicBezTo>
                    <a:cubicBezTo>
                      <a:pt x="12355" y="51128"/>
                      <a:pt x="13387" y="50745"/>
                      <a:pt x="14190" y="49974"/>
                    </a:cubicBezTo>
                    <a:cubicBezTo>
                      <a:pt x="15788" y="48376"/>
                      <a:pt x="15821" y="45799"/>
                      <a:pt x="14222" y="44200"/>
                    </a:cubicBezTo>
                    <a:cubicBezTo>
                      <a:pt x="10308" y="40221"/>
                      <a:pt x="8188" y="34936"/>
                      <a:pt x="8188" y="29358"/>
                    </a:cubicBezTo>
                    <a:cubicBezTo>
                      <a:pt x="8188" y="17648"/>
                      <a:pt x="17680" y="8155"/>
                      <a:pt x="29391" y="8155"/>
                    </a:cubicBezTo>
                    <a:cubicBezTo>
                      <a:pt x="41069" y="8155"/>
                      <a:pt x="50594" y="17648"/>
                      <a:pt x="50594" y="29358"/>
                    </a:cubicBezTo>
                    <a:cubicBezTo>
                      <a:pt x="50594" y="41036"/>
                      <a:pt x="41069" y="50561"/>
                      <a:pt x="29391" y="50561"/>
                    </a:cubicBezTo>
                    <a:cubicBezTo>
                      <a:pt x="27107" y="50561"/>
                      <a:pt x="25313" y="52388"/>
                      <a:pt x="25313" y="54639"/>
                    </a:cubicBezTo>
                    <a:cubicBezTo>
                      <a:pt x="25313" y="56890"/>
                      <a:pt x="27107" y="58716"/>
                      <a:pt x="29391" y="58716"/>
                    </a:cubicBezTo>
                    <a:cubicBezTo>
                      <a:pt x="45570" y="58716"/>
                      <a:pt x="58749" y="45538"/>
                      <a:pt x="58749" y="29358"/>
                    </a:cubicBezTo>
                    <a:cubicBezTo>
                      <a:pt x="58749" y="13146"/>
                      <a:pt x="45570" y="0"/>
                      <a:pt x="2935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09" name="Google Shape;309;p31"/>
              <p:cNvSpPr/>
              <p:nvPr/>
            </p:nvSpPr>
            <p:spPr>
              <a:xfrm>
                <a:off x="4323750" y="1603075"/>
                <a:ext cx="1224075" cy="2102550"/>
              </a:xfrm>
              <a:custGeom>
                <a:avLst/>
                <a:gdLst/>
                <a:ahLst/>
                <a:cxnLst/>
                <a:rect l="l" t="t" r="r" b="b"/>
                <a:pathLst>
                  <a:path w="48963" h="84102" extrusionOk="0">
                    <a:moveTo>
                      <a:pt x="24766" y="0"/>
                    </a:moveTo>
                    <a:cubicBezTo>
                      <a:pt x="23367" y="0"/>
                      <a:pt x="21997" y="725"/>
                      <a:pt x="21236" y="2030"/>
                    </a:cubicBezTo>
                    <a:cubicBezTo>
                      <a:pt x="20094" y="3955"/>
                      <a:pt x="20747" y="6466"/>
                      <a:pt x="22704" y="7608"/>
                    </a:cubicBezTo>
                    <a:cubicBezTo>
                      <a:pt x="33860" y="14165"/>
                      <a:pt x="40808" y="26299"/>
                      <a:pt x="40808" y="39249"/>
                    </a:cubicBezTo>
                    <a:cubicBezTo>
                      <a:pt x="40808" y="59474"/>
                      <a:pt x="24335" y="75947"/>
                      <a:pt x="4078" y="75947"/>
                    </a:cubicBezTo>
                    <a:cubicBezTo>
                      <a:pt x="1827" y="75947"/>
                      <a:pt x="1" y="77773"/>
                      <a:pt x="1" y="80024"/>
                    </a:cubicBezTo>
                    <a:cubicBezTo>
                      <a:pt x="1" y="82275"/>
                      <a:pt x="1827" y="84102"/>
                      <a:pt x="4078" y="84102"/>
                    </a:cubicBezTo>
                    <a:cubicBezTo>
                      <a:pt x="28836" y="84102"/>
                      <a:pt x="48963" y="63975"/>
                      <a:pt x="48963" y="39249"/>
                    </a:cubicBezTo>
                    <a:cubicBezTo>
                      <a:pt x="48963" y="23429"/>
                      <a:pt x="40482" y="8619"/>
                      <a:pt x="26814" y="562"/>
                    </a:cubicBezTo>
                    <a:cubicBezTo>
                      <a:pt x="26173" y="182"/>
                      <a:pt x="25466" y="0"/>
                      <a:pt x="24766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0" name="Google Shape;310;p31"/>
              <p:cNvSpPr/>
              <p:nvPr/>
            </p:nvSpPr>
            <p:spPr>
              <a:xfrm>
                <a:off x="3304375" y="1463000"/>
                <a:ext cx="1223275" cy="1223250"/>
              </a:xfrm>
              <a:custGeom>
                <a:avLst/>
                <a:gdLst/>
                <a:ahLst/>
                <a:cxnLst/>
                <a:rect l="l" t="t" r="r" b="b"/>
                <a:pathLst>
                  <a:path w="48931" h="48930" extrusionOk="0">
                    <a:moveTo>
                      <a:pt x="44853" y="0"/>
                    </a:moveTo>
                    <a:cubicBezTo>
                      <a:pt x="20127" y="0"/>
                      <a:pt x="1" y="20126"/>
                      <a:pt x="1" y="44852"/>
                    </a:cubicBezTo>
                    <a:cubicBezTo>
                      <a:pt x="1" y="47103"/>
                      <a:pt x="1827" y="48930"/>
                      <a:pt x="4078" y="48930"/>
                    </a:cubicBezTo>
                    <a:cubicBezTo>
                      <a:pt x="6362" y="48930"/>
                      <a:pt x="8156" y="47103"/>
                      <a:pt x="8156" y="44852"/>
                    </a:cubicBezTo>
                    <a:cubicBezTo>
                      <a:pt x="8156" y="24595"/>
                      <a:pt x="24629" y="8155"/>
                      <a:pt x="44853" y="8155"/>
                    </a:cubicBezTo>
                    <a:cubicBezTo>
                      <a:pt x="47136" y="8155"/>
                      <a:pt x="48930" y="6328"/>
                      <a:pt x="48930" y="4078"/>
                    </a:cubicBezTo>
                    <a:cubicBezTo>
                      <a:pt x="48930" y="1827"/>
                      <a:pt x="47136" y="0"/>
                      <a:pt x="44853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1" name="Google Shape;311;p31"/>
              <p:cNvSpPr/>
              <p:nvPr/>
            </p:nvSpPr>
            <p:spPr>
              <a:xfrm>
                <a:off x="2271150" y="1175925"/>
                <a:ext cx="2039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8156" h="8156" extrusionOk="0">
                    <a:moveTo>
                      <a:pt x="4078" y="1"/>
                    </a:moveTo>
                    <a:cubicBezTo>
                      <a:pt x="1827" y="1"/>
                      <a:pt x="0" y="1828"/>
                      <a:pt x="0" y="4078"/>
                    </a:cubicBezTo>
                    <a:cubicBezTo>
                      <a:pt x="0" y="6329"/>
                      <a:pt x="1827" y="8156"/>
                      <a:pt x="4078" y="8156"/>
                    </a:cubicBezTo>
                    <a:cubicBezTo>
                      <a:pt x="6329" y="8156"/>
                      <a:pt x="8155" y="6329"/>
                      <a:pt x="8155" y="4078"/>
                    </a:cubicBezTo>
                    <a:cubicBezTo>
                      <a:pt x="8155" y="1828"/>
                      <a:pt x="6329" y="1"/>
                      <a:pt x="407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2" name="Google Shape;312;p31"/>
              <p:cNvSpPr/>
              <p:nvPr/>
            </p:nvSpPr>
            <p:spPr>
              <a:xfrm>
                <a:off x="4598575" y="5253425"/>
                <a:ext cx="2039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8156" h="8156" extrusionOk="0">
                    <a:moveTo>
                      <a:pt x="4078" y="0"/>
                    </a:moveTo>
                    <a:cubicBezTo>
                      <a:pt x="3001" y="0"/>
                      <a:pt x="1958" y="424"/>
                      <a:pt x="1207" y="1207"/>
                    </a:cubicBezTo>
                    <a:cubicBezTo>
                      <a:pt x="457" y="1957"/>
                      <a:pt x="0" y="3001"/>
                      <a:pt x="0" y="4078"/>
                    </a:cubicBezTo>
                    <a:cubicBezTo>
                      <a:pt x="0" y="5154"/>
                      <a:pt x="457" y="6198"/>
                      <a:pt x="1207" y="6948"/>
                    </a:cubicBezTo>
                    <a:cubicBezTo>
                      <a:pt x="1958" y="7731"/>
                      <a:pt x="3001" y="8155"/>
                      <a:pt x="4078" y="8155"/>
                    </a:cubicBezTo>
                    <a:cubicBezTo>
                      <a:pt x="5154" y="8155"/>
                      <a:pt x="6198" y="7731"/>
                      <a:pt x="6981" y="6948"/>
                    </a:cubicBezTo>
                    <a:cubicBezTo>
                      <a:pt x="7731" y="6198"/>
                      <a:pt x="8155" y="5154"/>
                      <a:pt x="8155" y="4078"/>
                    </a:cubicBezTo>
                    <a:cubicBezTo>
                      <a:pt x="8155" y="3001"/>
                      <a:pt x="7731" y="1957"/>
                      <a:pt x="6981" y="1207"/>
                    </a:cubicBezTo>
                    <a:cubicBezTo>
                      <a:pt x="6198" y="424"/>
                      <a:pt x="5154" y="0"/>
                      <a:pt x="407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13" name="Google Shape;313;p31"/>
          <p:cNvGrpSpPr/>
          <p:nvPr/>
        </p:nvGrpSpPr>
        <p:grpSpPr>
          <a:xfrm>
            <a:off x="3709026" y="3076550"/>
            <a:ext cx="1703525" cy="2073948"/>
            <a:chOff x="3709026" y="3076550"/>
            <a:chExt cx="1703525" cy="2073948"/>
          </a:xfrm>
        </p:grpSpPr>
        <p:pic>
          <p:nvPicPr>
            <p:cNvPr id="314" name="Google Shape;314;p31"/>
            <p:cNvPicPr preferRelativeResize="0"/>
            <p:nvPr/>
          </p:nvPicPr>
          <p:blipFill rotWithShape="1">
            <a:blip r:embed="rId5">
              <a:alphaModFix/>
            </a:blip>
            <a:srcRect l="21109" r="21103"/>
            <a:stretch/>
          </p:blipFill>
          <p:spPr>
            <a:xfrm>
              <a:off x="3709026" y="3492250"/>
              <a:ext cx="1703525" cy="165824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5" name="Google Shape;315;p31"/>
            <p:cNvSpPr/>
            <p:nvPr/>
          </p:nvSpPr>
          <p:spPr>
            <a:xfrm>
              <a:off x="3709037" y="3492250"/>
              <a:ext cx="1703400" cy="1651200"/>
            </a:xfrm>
            <a:prstGeom prst="rect">
              <a:avLst/>
            </a:prstGeom>
            <a:solidFill>
              <a:srgbClr val="434343">
                <a:alpha val="2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" name="Google Shape;316;p31"/>
            <p:cNvSpPr/>
            <p:nvPr/>
          </p:nvSpPr>
          <p:spPr>
            <a:xfrm>
              <a:off x="4245788" y="3076550"/>
              <a:ext cx="607800" cy="645600"/>
            </a:xfrm>
            <a:prstGeom prst="rect">
              <a:avLst/>
            </a:prstGeom>
            <a:solidFill>
              <a:srgbClr val="46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317" name="Google Shape;317;p31"/>
            <p:cNvGrpSpPr/>
            <p:nvPr/>
          </p:nvGrpSpPr>
          <p:grpSpPr>
            <a:xfrm>
              <a:off x="4324534" y="3161403"/>
              <a:ext cx="471816" cy="471816"/>
              <a:chOff x="1190625" y="238125"/>
              <a:chExt cx="5219200" cy="5219200"/>
            </a:xfrm>
          </p:grpSpPr>
          <p:sp>
            <p:nvSpPr>
              <p:cNvPr id="318" name="Google Shape;318;p31"/>
              <p:cNvSpPr/>
              <p:nvPr/>
            </p:nvSpPr>
            <p:spPr>
              <a:xfrm>
                <a:off x="1190625" y="788675"/>
                <a:ext cx="5219200" cy="4668650"/>
              </a:xfrm>
              <a:custGeom>
                <a:avLst/>
                <a:gdLst/>
                <a:ahLst/>
                <a:cxnLst/>
                <a:rect l="l" t="t" r="r" b="b"/>
                <a:pathLst>
                  <a:path w="208768" h="186746" extrusionOk="0">
                    <a:moveTo>
                      <a:pt x="8155" y="13925"/>
                    </a:moveTo>
                    <a:lnTo>
                      <a:pt x="22312" y="28082"/>
                    </a:lnTo>
                    <a:lnTo>
                      <a:pt x="27955" y="60245"/>
                    </a:lnTo>
                    <a:cubicBezTo>
                      <a:pt x="28086" y="60865"/>
                      <a:pt x="28314" y="61452"/>
                      <a:pt x="28705" y="61974"/>
                    </a:cubicBezTo>
                    <a:lnTo>
                      <a:pt x="40840" y="78284"/>
                    </a:lnTo>
                    <a:lnTo>
                      <a:pt x="8155" y="78284"/>
                    </a:lnTo>
                    <a:lnTo>
                      <a:pt x="8155" y="13925"/>
                    </a:lnTo>
                    <a:close/>
                    <a:moveTo>
                      <a:pt x="46288" y="86439"/>
                    </a:moveTo>
                    <a:lnTo>
                      <a:pt x="51963" y="95279"/>
                    </a:lnTo>
                    <a:cubicBezTo>
                      <a:pt x="52420" y="95964"/>
                      <a:pt x="53040" y="96486"/>
                      <a:pt x="53790" y="96812"/>
                    </a:cubicBezTo>
                    <a:lnTo>
                      <a:pt x="80147" y="108164"/>
                    </a:lnTo>
                    <a:lnTo>
                      <a:pt x="81680" y="113970"/>
                    </a:lnTo>
                    <a:cubicBezTo>
                      <a:pt x="81974" y="115079"/>
                      <a:pt x="82691" y="115993"/>
                      <a:pt x="83703" y="116515"/>
                    </a:cubicBezTo>
                    <a:lnTo>
                      <a:pt x="123662" y="138142"/>
                    </a:lnTo>
                    <a:cubicBezTo>
                      <a:pt x="123825" y="138239"/>
                      <a:pt x="123988" y="138305"/>
                      <a:pt x="124151" y="138370"/>
                    </a:cubicBezTo>
                    <a:lnTo>
                      <a:pt x="140233" y="144339"/>
                    </a:lnTo>
                    <a:lnTo>
                      <a:pt x="8155" y="144339"/>
                    </a:lnTo>
                    <a:lnTo>
                      <a:pt x="8155" y="86439"/>
                    </a:lnTo>
                    <a:close/>
                    <a:moveTo>
                      <a:pt x="162186" y="152494"/>
                    </a:moveTo>
                    <a:lnTo>
                      <a:pt x="181236" y="159573"/>
                    </a:lnTo>
                    <a:cubicBezTo>
                      <a:pt x="181432" y="159638"/>
                      <a:pt x="181595" y="159703"/>
                      <a:pt x="181791" y="159736"/>
                    </a:cubicBezTo>
                    <a:lnTo>
                      <a:pt x="200612" y="163911"/>
                    </a:lnTo>
                    <a:lnTo>
                      <a:pt x="200612" y="178590"/>
                    </a:lnTo>
                    <a:lnTo>
                      <a:pt x="8155" y="178590"/>
                    </a:lnTo>
                    <a:lnTo>
                      <a:pt x="8155" y="152494"/>
                    </a:lnTo>
                    <a:close/>
                    <a:moveTo>
                      <a:pt x="4090" y="0"/>
                    </a:moveTo>
                    <a:cubicBezTo>
                      <a:pt x="3559" y="0"/>
                      <a:pt x="3023" y="105"/>
                      <a:pt x="2512" y="323"/>
                    </a:cubicBezTo>
                    <a:cubicBezTo>
                      <a:pt x="979" y="942"/>
                      <a:pt x="0" y="2410"/>
                      <a:pt x="0" y="4074"/>
                    </a:cubicBezTo>
                    <a:lnTo>
                      <a:pt x="0" y="182668"/>
                    </a:lnTo>
                    <a:cubicBezTo>
                      <a:pt x="0" y="184918"/>
                      <a:pt x="1827" y="186745"/>
                      <a:pt x="4077" y="186745"/>
                    </a:cubicBezTo>
                    <a:lnTo>
                      <a:pt x="204690" y="186745"/>
                    </a:lnTo>
                    <a:cubicBezTo>
                      <a:pt x="206940" y="186745"/>
                      <a:pt x="208767" y="184918"/>
                      <a:pt x="208767" y="182668"/>
                    </a:cubicBezTo>
                    <a:lnTo>
                      <a:pt x="208767" y="160649"/>
                    </a:lnTo>
                    <a:cubicBezTo>
                      <a:pt x="208767" y="158725"/>
                      <a:pt x="207430" y="157094"/>
                      <a:pt x="205570" y="156670"/>
                    </a:cubicBezTo>
                    <a:lnTo>
                      <a:pt x="183813" y="151842"/>
                    </a:lnTo>
                    <a:lnTo>
                      <a:pt x="127283" y="130835"/>
                    </a:lnTo>
                    <a:lnTo>
                      <a:pt x="89117" y="110186"/>
                    </a:lnTo>
                    <a:lnTo>
                      <a:pt x="87519" y="104184"/>
                    </a:lnTo>
                    <a:cubicBezTo>
                      <a:pt x="87226" y="102977"/>
                      <a:pt x="86345" y="101966"/>
                      <a:pt x="85203" y="101477"/>
                    </a:cubicBezTo>
                    <a:lnTo>
                      <a:pt x="58161" y="89832"/>
                    </a:lnTo>
                    <a:lnTo>
                      <a:pt x="49093" y="75740"/>
                    </a:lnTo>
                    <a:cubicBezTo>
                      <a:pt x="49060" y="75674"/>
                      <a:pt x="48995" y="75609"/>
                      <a:pt x="48930" y="75544"/>
                    </a:cubicBezTo>
                    <a:lnTo>
                      <a:pt x="35817" y="57864"/>
                    </a:lnTo>
                    <a:lnTo>
                      <a:pt x="30108" y="25375"/>
                    </a:lnTo>
                    <a:cubicBezTo>
                      <a:pt x="29978" y="24559"/>
                      <a:pt x="29586" y="23809"/>
                      <a:pt x="28966" y="23222"/>
                    </a:cubicBezTo>
                    <a:lnTo>
                      <a:pt x="6948" y="1203"/>
                    </a:lnTo>
                    <a:cubicBezTo>
                      <a:pt x="6187" y="420"/>
                      <a:pt x="5150" y="0"/>
                      <a:pt x="4090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9" name="Google Shape;319;p31"/>
              <p:cNvSpPr/>
              <p:nvPr/>
            </p:nvSpPr>
            <p:spPr>
              <a:xfrm>
                <a:off x="3089900" y="2745775"/>
                <a:ext cx="3319925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132797" h="8156" extrusionOk="0">
                    <a:moveTo>
                      <a:pt x="4078" y="0"/>
                    </a:moveTo>
                    <a:cubicBezTo>
                      <a:pt x="1827" y="0"/>
                      <a:pt x="1" y="1827"/>
                      <a:pt x="1" y="4078"/>
                    </a:cubicBezTo>
                    <a:cubicBezTo>
                      <a:pt x="1" y="6328"/>
                      <a:pt x="1827" y="8155"/>
                      <a:pt x="4078" y="8155"/>
                    </a:cubicBezTo>
                    <a:lnTo>
                      <a:pt x="128719" y="8155"/>
                    </a:lnTo>
                    <a:cubicBezTo>
                      <a:pt x="130969" y="8155"/>
                      <a:pt x="132796" y="6328"/>
                      <a:pt x="132796" y="4078"/>
                    </a:cubicBezTo>
                    <a:cubicBezTo>
                      <a:pt x="132796" y="1827"/>
                      <a:pt x="130969" y="0"/>
                      <a:pt x="128719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0" name="Google Shape;320;p31"/>
              <p:cNvSpPr/>
              <p:nvPr/>
            </p:nvSpPr>
            <p:spPr>
              <a:xfrm>
                <a:off x="4557800" y="238125"/>
                <a:ext cx="1852025" cy="856275"/>
              </a:xfrm>
              <a:custGeom>
                <a:avLst/>
                <a:gdLst/>
                <a:ahLst/>
                <a:cxnLst/>
                <a:rect l="l" t="t" r="r" b="b"/>
                <a:pathLst>
                  <a:path w="74081" h="34251" extrusionOk="0">
                    <a:moveTo>
                      <a:pt x="37057" y="8155"/>
                    </a:moveTo>
                    <a:cubicBezTo>
                      <a:pt x="42635" y="8155"/>
                      <a:pt x="47756" y="11645"/>
                      <a:pt x="49746" y="16832"/>
                    </a:cubicBezTo>
                    <a:cubicBezTo>
                      <a:pt x="50353" y="18442"/>
                      <a:pt x="51895" y="19458"/>
                      <a:pt x="53580" y="19458"/>
                    </a:cubicBezTo>
                    <a:cubicBezTo>
                      <a:pt x="53704" y="19458"/>
                      <a:pt x="53828" y="19453"/>
                      <a:pt x="53954" y="19441"/>
                    </a:cubicBezTo>
                    <a:cubicBezTo>
                      <a:pt x="54345" y="19376"/>
                      <a:pt x="54737" y="19376"/>
                      <a:pt x="55063" y="19376"/>
                    </a:cubicBezTo>
                    <a:cubicBezTo>
                      <a:pt x="59597" y="19376"/>
                      <a:pt x="63511" y="22149"/>
                      <a:pt x="65110" y="26096"/>
                    </a:cubicBezTo>
                    <a:lnTo>
                      <a:pt x="8971" y="26096"/>
                    </a:lnTo>
                    <a:cubicBezTo>
                      <a:pt x="10602" y="22149"/>
                      <a:pt x="14484" y="19376"/>
                      <a:pt x="19018" y="19376"/>
                    </a:cubicBezTo>
                    <a:cubicBezTo>
                      <a:pt x="19377" y="19376"/>
                      <a:pt x="19735" y="19376"/>
                      <a:pt x="20159" y="19441"/>
                    </a:cubicBezTo>
                    <a:cubicBezTo>
                      <a:pt x="20285" y="19453"/>
                      <a:pt x="20409" y="19458"/>
                      <a:pt x="20533" y="19458"/>
                    </a:cubicBezTo>
                    <a:cubicBezTo>
                      <a:pt x="22214" y="19458"/>
                      <a:pt x="23729" y="18442"/>
                      <a:pt x="24367" y="16832"/>
                    </a:cubicBezTo>
                    <a:cubicBezTo>
                      <a:pt x="26357" y="11645"/>
                      <a:pt x="31446" y="8155"/>
                      <a:pt x="37057" y="8155"/>
                    </a:cubicBezTo>
                    <a:close/>
                    <a:moveTo>
                      <a:pt x="37057" y="0"/>
                    </a:moveTo>
                    <a:cubicBezTo>
                      <a:pt x="29097" y="0"/>
                      <a:pt x="21758" y="4404"/>
                      <a:pt x="17974" y="11254"/>
                    </a:cubicBezTo>
                    <a:cubicBezTo>
                      <a:pt x="7992" y="11776"/>
                      <a:pt x="0" y="20061"/>
                      <a:pt x="0" y="30173"/>
                    </a:cubicBezTo>
                    <a:cubicBezTo>
                      <a:pt x="0" y="32424"/>
                      <a:pt x="1827" y="34251"/>
                      <a:pt x="4078" y="34251"/>
                    </a:cubicBezTo>
                    <a:lnTo>
                      <a:pt x="70003" y="34251"/>
                    </a:lnTo>
                    <a:cubicBezTo>
                      <a:pt x="72253" y="34251"/>
                      <a:pt x="74080" y="32424"/>
                      <a:pt x="74080" y="30173"/>
                    </a:cubicBezTo>
                    <a:cubicBezTo>
                      <a:pt x="74080" y="20061"/>
                      <a:pt x="66121" y="11776"/>
                      <a:pt x="56107" y="11254"/>
                    </a:cubicBezTo>
                    <a:cubicBezTo>
                      <a:pt x="52323" y="4404"/>
                      <a:pt x="45016" y="0"/>
                      <a:pt x="37057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1" name="Google Shape;321;p31"/>
              <p:cNvSpPr/>
              <p:nvPr/>
            </p:nvSpPr>
            <p:spPr>
              <a:xfrm>
                <a:off x="2298875" y="686625"/>
                <a:ext cx="757625" cy="481175"/>
              </a:xfrm>
              <a:custGeom>
                <a:avLst/>
                <a:gdLst/>
                <a:ahLst/>
                <a:cxnLst/>
                <a:rect l="l" t="t" r="r" b="b"/>
                <a:pathLst>
                  <a:path w="30305" h="19247" extrusionOk="0">
                    <a:moveTo>
                      <a:pt x="4078" y="1"/>
                    </a:moveTo>
                    <a:cubicBezTo>
                      <a:pt x="1827" y="1"/>
                      <a:pt x="0" y="1828"/>
                      <a:pt x="0" y="4078"/>
                    </a:cubicBezTo>
                    <a:cubicBezTo>
                      <a:pt x="0" y="6329"/>
                      <a:pt x="1827" y="8156"/>
                      <a:pt x="4078" y="8156"/>
                    </a:cubicBezTo>
                    <a:cubicBezTo>
                      <a:pt x="7927" y="8156"/>
                      <a:pt x="11059" y="11287"/>
                      <a:pt x="11059" y="15169"/>
                    </a:cubicBezTo>
                    <a:cubicBezTo>
                      <a:pt x="11059" y="17420"/>
                      <a:pt x="12885" y="19247"/>
                      <a:pt x="15136" y="19247"/>
                    </a:cubicBezTo>
                    <a:cubicBezTo>
                      <a:pt x="17387" y="19247"/>
                      <a:pt x="19213" y="17420"/>
                      <a:pt x="19213" y="15169"/>
                    </a:cubicBezTo>
                    <a:cubicBezTo>
                      <a:pt x="19213" y="11287"/>
                      <a:pt x="22378" y="8156"/>
                      <a:pt x="26227" y="8156"/>
                    </a:cubicBezTo>
                    <a:cubicBezTo>
                      <a:pt x="28478" y="8156"/>
                      <a:pt x="30304" y="6329"/>
                      <a:pt x="30304" y="4078"/>
                    </a:cubicBezTo>
                    <a:cubicBezTo>
                      <a:pt x="30304" y="1828"/>
                      <a:pt x="28478" y="1"/>
                      <a:pt x="26227" y="1"/>
                    </a:cubicBezTo>
                    <a:cubicBezTo>
                      <a:pt x="21856" y="1"/>
                      <a:pt x="17909" y="1860"/>
                      <a:pt x="15136" y="4829"/>
                    </a:cubicBezTo>
                    <a:cubicBezTo>
                      <a:pt x="12396" y="1860"/>
                      <a:pt x="8449" y="1"/>
                      <a:pt x="407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2" name="Google Shape;322;p31"/>
              <p:cNvSpPr/>
              <p:nvPr/>
            </p:nvSpPr>
            <p:spPr>
              <a:xfrm>
                <a:off x="3440575" y="1098450"/>
                <a:ext cx="757625" cy="481175"/>
              </a:xfrm>
              <a:custGeom>
                <a:avLst/>
                <a:gdLst/>
                <a:ahLst/>
                <a:cxnLst/>
                <a:rect l="l" t="t" r="r" b="b"/>
                <a:pathLst>
                  <a:path w="30305" h="19247" extrusionOk="0">
                    <a:moveTo>
                      <a:pt x="4078" y="1"/>
                    </a:moveTo>
                    <a:cubicBezTo>
                      <a:pt x="1827" y="1"/>
                      <a:pt x="0" y="1828"/>
                      <a:pt x="0" y="4078"/>
                    </a:cubicBezTo>
                    <a:cubicBezTo>
                      <a:pt x="0" y="6329"/>
                      <a:pt x="1827" y="8156"/>
                      <a:pt x="4078" y="8156"/>
                    </a:cubicBezTo>
                    <a:cubicBezTo>
                      <a:pt x="7927" y="8156"/>
                      <a:pt x="11091" y="11287"/>
                      <a:pt x="11091" y="15169"/>
                    </a:cubicBezTo>
                    <a:cubicBezTo>
                      <a:pt x="11091" y="17420"/>
                      <a:pt x="12918" y="19247"/>
                      <a:pt x="15168" y="19247"/>
                    </a:cubicBezTo>
                    <a:cubicBezTo>
                      <a:pt x="17419" y="19247"/>
                      <a:pt x="19246" y="17420"/>
                      <a:pt x="19246" y="15169"/>
                    </a:cubicBezTo>
                    <a:cubicBezTo>
                      <a:pt x="19246" y="11287"/>
                      <a:pt x="22377" y="8156"/>
                      <a:pt x="26227" y="8156"/>
                    </a:cubicBezTo>
                    <a:cubicBezTo>
                      <a:pt x="28477" y="8156"/>
                      <a:pt x="30304" y="6329"/>
                      <a:pt x="30304" y="4078"/>
                    </a:cubicBezTo>
                    <a:cubicBezTo>
                      <a:pt x="30304" y="1828"/>
                      <a:pt x="28477" y="1"/>
                      <a:pt x="26227" y="1"/>
                    </a:cubicBezTo>
                    <a:cubicBezTo>
                      <a:pt x="21856" y="1"/>
                      <a:pt x="17909" y="1860"/>
                      <a:pt x="15168" y="4829"/>
                    </a:cubicBezTo>
                    <a:cubicBezTo>
                      <a:pt x="12396" y="1860"/>
                      <a:pt x="8449" y="1"/>
                      <a:pt x="407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3" name="Google Shape;323;p31"/>
              <p:cNvSpPr/>
              <p:nvPr/>
            </p:nvSpPr>
            <p:spPr>
              <a:xfrm>
                <a:off x="4725800" y="1601625"/>
                <a:ext cx="758425" cy="480350"/>
              </a:xfrm>
              <a:custGeom>
                <a:avLst/>
                <a:gdLst/>
                <a:ahLst/>
                <a:cxnLst/>
                <a:rect l="l" t="t" r="r" b="b"/>
                <a:pathLst>
                  <a:path w="30337" h="19214" extrusionOk="0">
                    <a:moveTo>
                      <a:pt x="4078" y="0"/>
                    </a:moveTo>
                    <a:cubicBezTo>
                      <a:pt x="1827" y="0"/>
                      <a:pt x="0" y="1827"/>
                      <a:pt x="0" y="4078"/>
                    </a:cubicBezTo>
                    <a:cubicBezTo>
                      <a:pt x="0" y="6329"/>
                      <a:pt x="1827" y="8155"/>
                      <a:pt x="4078" y="8155"/>
                    </a:cubicBezTo>
                    <a:cubicBezTo>
                      <a:pt x="7959" y="8155"/>
                      <a:pt x="11091" y="11287"/>
                      <a:pt x="11091" y="15136"/>
                    </a:cubicBezTo>
                    <a:cubicBezTo>
                      <a:pt x="11091" y="17387"/>
                      <a:pt x="12918" y="19214"/>
                      <a:pt x="15168" y="19214"/>
                    </a:cubicBezTo>
                    <a:cubicBezTo>
                      <a:pt x="17419" y="19214"/>
                      <a:pt x="19246" y="17387"/>
                      <a:pt x="19246" y="15136"/>
                    </a:cubicBezTo>
                    <a:cubicBezTo>
                      <a:pt x="19246" y="11287"/>
                      <a:pt x="22377" y="8155"/>
                      <a:pt x="26259" y="8155"/>
                    </a:cubicBezTo>
                    <a:cubicBezTo>
                      <a:pt x="28510" y="8155"/>
                      <a:pt x="30337" y="6329"/>
                      <a:pt x="30337" y="4078"/>
                    </a:cubicBezTo>
                    <a:cubicBezTo>
                      <a:pt x="30337" y="1827"/>
                      <a:pt x="28510" y="0"/>
                      <a:pt x="26259" y="0"/>
                    </a:cubicBezTo>
                    <a:cubicBezTo>
                      <a:pt x="21888" y="0"/>
                      <a:pt x="17941" y="1860"/>
                      <a:pt x="15168" y="4828"/>
                    </a:cubicBezTo>
                    <a:cubicBezTo>
                      <a:pt x="12396" y="1860"/>
                      <a:pt x="8449" y="0"/>
                      <a:pt x="407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4" name="Google Shape;324;p31"/>
              <p:cNvSpPr/>
              <p:nvPr/>
            </p:nvSpPr>
            <p:spPr>
              <a:xfrm>
                <a:off x="2713950" y="2745775"/>
                <a:ext cx="2039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8156" h="8156" extrusionOk="0">
                    <a:moveTo>
                      <a:pt x="4078" y="0"/>
                    </a:moveTo>
                    <a:cubicBezTo>
                      <a:pt x="3002" y="0"/>
                      <a:pt x="1958" y="424"/>
                      <a:pt x="1208" y="1207"/>
                    </a:cubicBezTo>
                    <a:cubicBezTo>
                      <a:pt x="458" y="1957"/>
                      <a:pt x="1" y="3001"/>
                      <a:pt x="1" y="4078"/>
                    </a:cubicBezTo>
                    <a:cubicBezTo>
                      <a:pt x="1" y="5154"/>
                      <a:pt x="458" y="6198"/>
                      <a:pt x="1208" y="6948"/>
                    </a:cubicBezTo>
                    <a:cubicBezTo>
                      <a:pt x="1958" y="7731"/>
                      <a:pt x="3002" y="8155"/>
                      <a:pt x="4078" y="8155"/>
                    </a:cubicBezTo>
                    <a:cubicBezTo>
                      <a:pt x="5155" y="8155"/>
                      <a:pt x="6199" y="7731"/>
                      <a:pt x="6982" y="6948"/>
                    </a:cubicBezTo>
                    <a:cubicBezTo>
                      <a:pt x="7732" y="6198"/>
                      <a:pt x="8156" y="5154"/>
                      <a:pt x="8156" y="4078"/>
                    </a:cubicBezTo>
                    <a:cubicBezTo>
                      <a:pt x="8156" y="3001"/>
                      <a:pt x="7732" y="1957"/>
                      <a:pt x="6982" y="1207"/>
                    </a:cubicBezTo>
                    <a:cubicBezTo>
                      <a:pt x="6199" y="424"/>
                      <a:pt x="5155" y="0"/>
                      <a:pt x="4078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5" name="Google Shape;325;p31"/>
              <p:cNvSpPr/>
              <p:nvPr/>
            </p:nvSpPr>
            <p:spPr>
              <a:xfrm>
                <a:off x="1741075" y="4835875"/>
                <a:ext cx="58065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23226" h="8156" extrusionOk="0">
                    <a:moveTo>
                      <a:pt x="4078" y="1"/>
                    </a:moveTo>
                    <a:cubicBezTo>
                      <a:pt x="1827" y="1"/>
                      <a:pt x="0" y="1795"/>
                      <a:pt x="0" y="4078"/>
                    </a:cubicBezTo>
                    <a:cubicBezTo>
                      <a:pt x="0" y="6329"/>
                      <a:pt x="1827" y="8156"/>
                      <a:pt x="4078" y="8156"/>
                    </a:cubicBezTo>
                    <a:lnTo>
                      <a:pt x="19148" y="8156"/>
                    </a:lnTo>
                    <a:cubicBezTo>
                      <a:pt x="21432" y="8156"/>
                      <a:pt x="23226" y="6329"/>
                      <a:pt x="23226" y="4078"/>
                    </a:cubicBezTo>
                    <a:cubicBezTo>
                      <a:pt x="23226" y="1795"/>
                      <a:pt x="21432" y="1"/>
                      <a:pt x="1914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6" name="Google Shape;326;p31"/>
              <p:cNvSpPr/>
              <p:nvPr/>
            </p:nvSpPr>
            <p:spPr>
              <a:xfrm>
                <a:off x="2647100" y="4835875"/>
                <a:ext cx="72255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28902" h="8156" extrusionOk="0">
                    <a:moveTo>
                      <a:pt x="4078" y="1"/>
                    </a:moveTo>
                    <a:cubicBezTo>
                      <a:pt x="1827" y="1"/>
                      <a:pt x="0" y="1795"/>
                      <a:pt x="0" y="4078"/>
                    </a:cubicBezTo>
                    <a:cubicBezTo>
                      <a:pt x="0" y="6329"/>
                      <a:pt x="1827" y="8156"/>
                      <a:pt x="4078" y="8156"/>
                    </a:cubicBezTo>
                    <a:lnTo>
                      <a:pt x="24824" y="8156"/>
                    </a:lnTo>
                    <a:cubicBezTo>
                      <a:pt x="27075" y="8156"/>
                      <a:pt x="28901" y="6329"/>
                      <a:pt x="28901" y="4078"/>
                    </a:cubicBezTo>
                    <a:cubicBezTo>
                      <a:pt x="28901" y="1795"/>
                      <a:pt x="27075" y="1"/>
                      <a:pt x="24824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7" name="Google Shape;327;p31"/>
              <p:cNvSpPr/>
              <p:nvPr/>
            </p:nvSpPr>
            <p:spPr>
              <a:xfrm>
                <a:off x="3994300" y="4835875"/>
                <a:ext cx="2039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8156" h="8156" extrusionOk="0">
                    <a:moveTo>
                      <a:pt x="4078" y="1"/>
                    </a:moveTo>
                    <a:cubicBezTo>
                      <a:pt x="3001" y="1"/>
                      <a:pt x="1957" y="425"/>
                      <a:pt x="1207" y="1175"/>
                    </a:cubicBezTo>
                    <a:cubicBezTo>
                      <a:pt x="457" y="1925"/>
                      <a:pt x="0" y="3002"/>
                      <a:pt x="0" y="4078"/>
                    </a:cubicBezTo>
                    <a:cubicBezTo>
                      <a:pt x="0" y="5122"/>
                      <a:pt x="457" y="6199"/>
                      <a:pt x="1207" y="6949"/>
                    </a:cubicBezTo>
                    <a:cubicBezTo>
                      <a:pt x="1957" y="7699"/>
                      <a:pt x="3001" y="8156"/>
                      <a:pt x="4078" y="8156"/>
                    </a:cubicBezTo>
                    <a:cubicBezTo>
                      <a:pt x="5154" y="8156"/>
                      <a:pt x="6198" y="7699"/>
                      <a:pt x="6981" y="6949"/>
                    </a:cubicBezTo>
                    <a:cubicBezTo>
                      <a:pt x="7731" y="6199"/>
                      <a:pt x="8155" y="5122"/>
                      <a:pt x="8155" y="4078"/>
                    </a:cubicBezTo>
                    <a:cubicBezTo>
                      <a:pt x="8155" y="3002"/>
                      <a:pt x="7731" y="1925"/>
                      <a:pt x="6981" y="1175"/>
                    </a:cubicBezTo>
                    <a:cubicBezTo>
                      <a:pt x="6198" y="425"/>
                      <a:pt x="5154" y="1"/>
                      <a:pt x="407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8" name="Google Shape;328;p31"/>
              <p:cNvSpPr/>
              <p:nvPr/>
            </p:nvSpPr>
            <p:spPr>
              <a:xfrm>
                <a:off x="4402850" y="4835875"/>
                <a:ext cx="1081375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43255" h="8156" extrusionOk="0">
                    <a:moveTo>
                      <a:pt x="4078" y="1"/>
                    </a:moveTo>
                    <a:cubicBezTo>
                      <a:pt x="1827" y="1"/>
                      <a:pt x="1" y="1795"/>
                      <a:pt x="1" y="4078"/>
                    </a:cubicBezTo>
                    <a:cubicBezTo>
                      <a:pt x="1" y="6329"/>
                      <a:pt x="1827" y="8156"/>
                      <a:pt x="4078" y="8156"/>
                    </a:cubicBezTo>
                    <a:lnTo>
                      <a:pt x="39177" y="8156"/>
                    </a:lnTo>
                    <a:cubicBezTo>
                      <a:pt x="41428" y="8156"/>
                      <a:pt x="43255" y="6329"/>
                      <a:pt x="43255" y="4078"/>
                    </a:cubicBezTo>
                    <a:cubicBezTo>
                      <a:pt x="43255" y="1795"/>
                      <a:pt x="41428" y="1"/>
                      <a:pt x="39177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9" name="Google Shape;329;p31"/>
              <p:cNvSpPr/>
              <p:nvPr/>
            </p:nvSpPr>
            <p:spPr>
              <a:xfrm>
                <a:off x="2313550" y="3523750"/>
                <a:ext cx="353125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14125" h="8156" extrusionOk="0">
                    <a:moveTo>
                      <a:pt x="4078" y="0"/>
                    </a:moveTo>
                    <a:cubicBezTo>
                      <a:pt x="1827" y="0"/>
                      <a:pt x="1" y="1827"/>
                      <a:pt x="1" y="4078"/>
                    </a:cubicBezTo>
                    <a:cubicBezTo>
                      <a:pt x="1" y="6329"/>
                      <a:pt x="1827" y="8155"/>
                      <a:pt x="4078" y="8155"/>
                    </a:cubicBezTo>
                    <a:lnTo>
                      <a:pt x="10047" y="8155"/>
                    </a:lnTo>
                    <a:cubicBezTo>
                      <a:pt x="12298" y="8155"/>
                      <a:pt x="14125" y="6329"/>
                      <a:pt x="14125" y="4078"/>
                    </a:cubicBezTo>
                    <a:cubicBezTo>
                      <a:pt x="14125" y="1827"/>
                      <a:pt x="12298" y="0"/>
                      <a:pt x="10047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0" name="Google Shape;330;p31"/>
              <p:cNvSpPr/>
              <p:nvPr/>
            </p:nvSpPr>
            <p:spPr>
              <a:xfrm>
                <a:off x="1591825" y="3321500"/>
                <a:ext cx="35315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14126" h="8156" extrusionOk="0">
                    <a:moveTo>
                      <a:pt x="4078" y="1"/>
                    </a:moveTo>
                    <a:cubicBezTo>
                      <a:pt x="1828" y="1"/>
                      <a:pt x="1" y="1827"/>
                      <a:pt x="1" y="4078"/>
                    </a:cubicBezTo>
                    <a:cubicBezTo>
                      <a:pt x="1" y="6329"/>
                      <a:pt x="1828" y="8156"/>
                      <a:pt x="4078" y="8156"/>
                    </a:cubicBezTo>
                    <a:lnTo>
                      <a:pt x="10048" y="8156"/>
                    </a:lnTo>
                    <a:cubicBezTo>
                      <a:pt x="12299" y="8156"/>
                      <a:pt x="14125" y="6329"/>
                      <a:pt x="14125" y="4078"/>
                    </a:cubicBezTo>
                    <a:cubicBezTo>
                      <a:pt x="14125" y="1827"/>
                      <a:pt x="12299" y="1"/>
                      <a:pt x="1004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1" name="Google Shape;331;p31"/>
              <p:cNvSpPr/>
              <p:nvPr/>
            </p:nvSpPr>
            <p:spPr>
              <a:xfrm>
                <a:off x="1826700" y="3938025"/>
                <a:ext cx="353125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14125" h="8156" extrusionOk="0">
                    <a:moveTo>
                      <a:pt x="4078" y="0"/>
                    </a:moveTo>
                    <a:cubicBezTo>
                      <a:pt x="1827" y="0"/>
                      <a:pt x="0" y="1827"/>
                      <a:pt x="0" y="4078"/>
                    </a:cubicBezTo>
                    <a:cubicBezTo>
                      <a:pt x="0" y="6329"/>
                      <a:pt x="1827" y="8155"/>
                      <a:pt x="4078" y="8155"/>
                    </a:cubicBezTo>
                    <a:lnTo>
                      <a:pt x="10047" y="8155"/>
                    </a:lnTo>
                    <a:cubicBezTo>
                      <a:pt x="12298" y="8155"/>
                      <a:pt x="14125" y="6329"/>
                      <a:pt x="14125" y="4078"/>
                    </a:cubicBezTo>
                    <a:cubicBezTo>
                      <a:pt x="14125" y="1827"/>
                      <a:pt x="12298" y="0"/>
                      <a:pt x="10047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2" name="Google Shape;332;p31"/>
              <p:cNvSpPr/>
              <p:nvPr/>
            </p:nvSpPr>
            <p:spPr>
              <a:xfrm>
                <a:off x="2810200" y="3938025"/>
                <a:ext cx="353125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14125" h="8156" extrusionOk="0">
                    <a:moveTo>
                      <a:pt x="4078" y="0"/>
                    </a:moveTo>
                    <a:cubicBezTo>
                      <a:pt x="1827" y="0"/>
                      <a:pt x="0" y="1827"/>
                      <a:pt x="0" y="4078"/>
                    </a:cubicBezTo>
                    <a:cubicBezTo>
                      <a:pt x="0" y="6329"/>
                      <a:pt x="1827" y="8155"/>
                      <a:pt x="4078" y="8155"/>
                    </a:cubicBezTo>
                    <a:lnTo>
                      <a:pt x="10047" y="8155"/>
                    </a:lnTo>
                    <a:cubicBezTo>
                      <a:pt x="12298" y="8155"/>
                      <a:pt x="14124" y="6329"/>
                      <a:pt x="14124" y="4078"/>
                    </a:cubicBezTo>
                    <a:cubicBezTo>
                      <a:pt x="14124" y="1827"/>
                      <a:pt x="12298" y="0"/>
                      <a:pt x="10047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3" name="Google Shape;333;p31"/>
              <p:cNvSpPr/>
              <p:nvPr/>
            </p:nvSpPr>
            <p:spPr>
              <a:xfrm>
                <a:off x="5064225" y="3412850"/>
                <a:ext cx="1167000" cy="684225"/>
              </a:xfrm>
              <a:custGeom>
                <a:avLst/>
                <a:gdLst/>
                <a:ahLst/>
                <a:cxnLst/>
                <a:rect l="l" t="t" r="r" b="b"/>
                <a:pathLst>
                  <a:path w="46680" h="27369" extrusionOk="0">
                    <a:moveTo>
                      <a:pt x="18594" y="8155"/>
                    </a:moveTo>
                    <a:cubicBezTo>
                      <a:pt x="23943" y="8155"/>
                      <a:pt x="28673" y="10536"/>
                      <a:pt x="31707" y="12559"/>
                    </a:cubicBezTo>
                    <a:cubicBezTo>
                      <a:pt x="32380" y="13000"/>
                      <a:pt x="33168" y="13226"/>
                      <a:pt x="33955" y="13226"/>
                    </a:cubicBezTo>
                    <a:cubicBezTo>
                      <a:pt x="34274" y="13226"/>
                      <a:pt x="34593" y="13189"/>
                      <a:pt x="34904" y="13113"/>
                    </a:cubicBezTo>
                    <a:cubicBezTo>
                      <a:pt x="35001" y="13113"/>
                      <a:pt x="35099" y="13081"/>
                      <a:pt x="35165" y="13048"/>
                    </a:cubicBezTo>
                    <a:lnTo>
                      <a:pt x="35165" y="13048"/>
                    </a:lnTo>
                    <a:cubicBezTo>
                      <a:pt x="35132" y="13472"/>
                      <a:pt x="35132" y="13896"/>
                      <a:pt x="35165" y="14320"/>
                    </a:cubicBezTo>
                    <a:cubicBezTo>
                      <a:pt x="35099" y="14288"/>
                      <a:pt x="35001" y="14255"/>
                      <a:pt x="34904" y="14255"/>
                    </a:cubicBezTo>
                    <a:cubicBezTo>
                      <a:pt x="34593" y="14180"/>
                      <a:pt x="34274" y="14142"/>
                      <a:pt x="33955" y="14142"/>
                    </a:cubicBezTo>
                    <a:cubicBezTo>
                      <a:pt x="33168" y="14142"/>
                      <a:pt x="32380" y="14369"/>
                      <a:pt x="31707" y="14810"/>
                    </a:cubicBezTo>
                    <a:cubicBezTo>
                      <a:pt x="28673" y="16832"/>
                      <a:pt x="23943" y="19213"/>
                      <a:pt x="18594" y="19213"/>
                    </a:cubicBezTo>
                    <a:cubicBezTo>
                      <a:pt x="14060" y="19213"/>
                      <a:pt x="10732" y="15886"/>
                      <a:pt x="9003" y="13700"/>
                    </a:cubicBezTo>
                    <a:cubicBezTo>
                      <a:pt x="10732" y="11482"/>
                      <a:pt x="14060" y="8155"/>
                      <a:pt x="18594" y="8155"/>
                    </a:cubicBezTo>
                    <a:close/>
                    <a:moveTo>
                      <a:pt x="18594" y="0"/>
                    </a:moveTo>
                    <a:cubicBezTo>
                      <a:pt x="6916" y="0"/>
                      <a:pt x="751" y="11287"/>
                      <a:pt x="490" y="11743"/>
                    </a:cubicBezTo>
                    <a:cubicBezTo>
                      <a:pt x="196" y="12363"/>
                      <a:pt x="0" y="13015"/>
                      <a:pt x="0" y="13700"/>
                    </a:cubicBezTo>
                    <a:cubicBezTo>
                      <a:pt x="0" y="14353"/>
                      <a:pt x="196" y="15005"/>
                      <a:pt x="490" y="15625"/>
                    </a:cubicBezTo>
                    <a:cubicBezTo>
                      <a:pt x="751" y="16082"/>
                      <a:pt x="6916" y="27368"/>
                      <a:pt x="18594" y="27368"/>
                    </a:cubicBezTo>
                    <a:cubicBezTo>
                      <a:pt x="24204" y="27368"/>
                      <a:pt x="29195" y="25541"/>
                      <a:pt x="33012" y="23519"/>
                    </a:cubicBezTo>
                    <a:cubicBezTo>
                      <a:pt x="35589" y="25933"/>
                      <a:pt x="39014" y="27303"/>
                      <a:pt x="42602" y="27303"/>
                    </a:cubicBezTo>
                    <a:cubicBezTo>
                      <a:pt x="43678" y="27303"/>
                      <a:pt x="44722" y="26879"/>
                      <a:pt x="45505" y="26129"/>
                    </a:cubicBezTo>
                    <a:cubicBezTo>
                      <a:pt x="46255" y="25346"/>
                      <a:pt x="46679" y="24302"/>
                      <a:pt x="46679" y="23225"/>
                    </a:cubicBezTo>
                    <a:cubicBezTo>
                      <a:pt x="46679" y="20029"/>
                      <a:pt x="45570" y="16897"/>
                      <a:pt x="43548" y="14418"/>
                    </a:cubicBezTo>
                    <a:cubicBezTo>
                      <a:pt x="43222" y="13994"/>
                      <a:pt x="43222" y="13374"/>
                      <a:pt x="43548" y="12950"/>
                    </a:cubicBezTo>
                    <a:cubicBezTo>
                      <a:pt x="45570" y="10471"/>
                      <a:pt x="46679" y="7340"/>
                      <a:pt x="46679" y="4143"/>
                    </a:cubicBezTo>
                    <a:cubicBezTo>
                      <a:pt x="46679" y="3066"/>
                      <a:pt x="46255" y="2023"/>
                      <a:pt x="45505" y="1240"/>
                    </a:cubicBezTo>
                    <a:cubicBezTo>
                      <a:pt x="44722" y="489"/>
                      <a:pt x="43678" y="65"/>
                      <a:pt x="42602" y="65"/>
                    </a:cubicBezTo>
                    <a:cubicBezTo>
                      <a:pt x="39014" y="65"/>
                      <a:pt x="35589" y="1435"/>
                      <a:pt x="33012" y="3849"/>
                    </a:cubicBezTo>
                    <a:cubicBezTo>
                      <a:pt x="29195" y="1827"/>
                      <a:pt x="24204" y="0"/>
                      <a:pt x="18594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4" name="Google Shape;334;p31"/>
              <p:cNvSpPr/>
              <p:nvPr/>
            </p:nvSpPr>
            <p:spPr>
              <a:xfrm>
                <a:off x="4726600" y="3021400"/>
                <a:ext cx="2039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8156" h="8156" extrusionOk="0">
                    <a:moveTo>
                      <a:pt x="4078" y="1"/>
                    </a:moveTo>
                    <a:cubicBezTo>
                      <a:pt x="3002" y="1"/>
                      <a:pt x="1925" y="425"/>
                      <a:pt x="1175" y="1175"/>
                    </a:cubicBezTo>
                    <a:cubicBezTo>
                      <a:pt x="425" y="1925"/>
                      <a:pt x="1" y="3002"/>
                      <a:pt x="1" y="4078"/>
                    </a:cubicBezTo>
                    <a:cubicBezTo>
                      <a:pt x="1" y="5122"/>
                      <a:pt x="425" y="6198"/>
                      <a:pt x="1175" y="6949"/>
                    </a:cubicBezTo>
                    <a:cubicBezTo>
                      <a:pt x="1925" y="7699"/>
                      <a:pt x="3002" y="8156"/>
                      <a:pt x="4078" y="8156"/>
                    </a:cubicBezTo>
                    <a:cubicBezTo>
                      <a:pt x="5122" y="8156"/>
                      <a:pt x="6199" y="7699"/>
                      <a:pt x="6949" y="6949"/>
                    </a:cubicBezTo>
                    <a:cubicBezTo>
                      <a:pt x="7699" y="6198"/>
                      <a:pt x="8156" y="5122"/>
                      <a:pt x="8156" y="4078"/>
                    </a:cubicBezTo>
                    <a:cubicBezTo>
                      <a:pt x="8156" y="3002"/>
                      <a:pt x="7699" y="1925"/>
                      <a:pt x="6949" y="1175"/>
                    </a:cubicBezTo>
                    <a:cubicBezTo>
                      <a:pt x="6199" y="425"/>
                      <a:pt x="5122" y="1"/>
                      <a:pt x="407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5" name="Google Shape;335;p31"/>
              <p:cNvSpPr/>
              <p:nvPr/>
            </p:nvSpPr>
            <p:spPr>
              <a:xfrm>
                <a:off x="4289500" y="3312525"/>
                <a:ext cx="2039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8156" h="8156" extrusionOk="0">
                    <a:moveTo>
                      <a:pt x="4078" y="1"/>
                    </a:moveTo>
                    <a:cubicBezTo>
                      <a:pt x="3002" y="1"/>
                      <a:pt x="1958" y="458"/>
                      <a:pt x="1207" y="1208"/>
                    </a:cubicBezTo>
                    <a:cubicBezTo>
                      <a:pt x="425" y="1958"/>
                      <a:pt x="0" y="3035"/>
                      <a:pt x="0" y="4078"/>
                    </a:cubicBezTo>
                    <a:cubicBezTo>
                      <a:pt x="0" y="5155"/>
                      <a:pt x="425" y="6199"/>
                      <a:pt x="1207" y="6982"/>
                    </a:cubicBezTo>
                    <a:cubicBezTo>
                      <a:pt x="1958" y="7732"/>
                      <a:pt x="3002" y="8156"/>
                      <a:pt x="4078" y="8156"/>
                    </a:cubicBezTo>
                    <a:cubicBezTo>
                      <a:pt x="5154" y="8156"/>
                      <a:pt x="6198" y="7732"/>
                      <a:pt x="6949" y="6982"/>
                    </a:cubicBezTo>
                    <a:cubicBezTo>
                      <a:pt x="7731" y="6199"/>
                      <a:pt x="8155" y="5155"/>
                      <a:pt x="8155" y="4078"/>
                    </a:cubicBezTo>
                    <a:cubicBezTo>
                      <a:pt x="8155" y="3035"/>
                      <a:pt x="7731" y="1958"/>
                      <a:pt x="6949" y="1208"/>
                    </a:cubicBezTo>
                    <a:cubicBezTo>
                      <a:pt x="6198" y="458"/>
                      <a:pt x="5154" y="1"/>
                      <a:pt x="407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6" name="Google Shape;336;p31"/>
              <p:cNvSpPr/>
              <p:nvPr/>
            </p:nvSpPr>
            <p:spPr>
              <a:xfrm>
                <a:off x="4726600" y="3653400"/>
                <a:ext cx="203900" cy="203900"/>
              </a:xfrm>
              <a:custGeom>
                <a:avLst/>
                <a:gdLst/>
                <a:ahLst/>
                <a:cxnLst/>
                <a:rect l="l" t="t" r="r" b="b"/>
                <a:pathLst>
                  <a:path w="8156" h="8156" extrusionOk="0">
                    <a:moveTo>
                      <a:pt x="4078" y="1"/>
                    </a:moveTo>
                    <a:cubicBezTo>
                      <a:pt x="3002" y="1"/>
                      <a:pt x="1958" y="425"/>
                      <a:pt x="1208" y="1175"/>
                    </a:cubicBezTo>
                    <a:cubicBezTo>
                      <a:pt x="457" y="1926"/>
                      <a:pt x="1" y="3002"/>
                      <a:pt x="1" y="4078"/>
                    </a:cubicBezTo>
                    <a:cubicBezTo>
                      <a:pt x="1" y="5122"/>
                      <a:pt x="457" y="6199"/>
                      <a:pt x="1208" y="6949"/>
                    </a:cubicBezTo>
                    <a:cubicBezTo>
                      <a:pt x="1958" y="7699"/>
                      <a:pt x="3034" y="8156"/>
                      <a:pt x="4078" y="8156"/>
                    </a:cubicBezTo>
                    <a:cubicBezTo>
                      <a:pt x="5155" y="8156"/>
                      <a:pt x="6199" y="7699"/>
                      <a:pt x="6981" y="6949"/>
                    </a:cubicBezTo>
                    <a:cubicBezTo>
                      <a:pt x="7732" y="6199"/>
                      <a:pt x="8156" y="5122"/>
                      <a:pt x="8156" y="4078"/>
                    </a:cubicBezTo>
                    <a:cubicBezTo>
                      <a:pt x="8156" y="3002"/>
                      <a:pt x="7732" y="1926"/>
                      <a:pt x="6981" y="1175"/>
                    </a:cubicBezTo>
                    <a:cubicBezTo>
                      <a:pt x="6231" y="425"/>
                      <a:pt x="5155" y="1"/>
                      <a:pt x="4078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337" name="Google Shape;337;p31"/>
          <p:cNvSpPr txBox="1">
            <a:spLocks noGrp="1"/>
          </p:cNvSpPr>
          <p:nvPr>
            <p:ph type="ctrTitle" idx="4"/>
          </p:nvPr>
        </p:nvSpPr>
        <p:spPr>
          <a:xfrm>
            <a:off x="5826677" y="1241138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تیتر</a:t>
            </a:r>
          </a:p>
        </p:txBody>
      </p:sp>
      <p:sp>
        <p:nvSpPr>
          <p:cNvPr id="338" name="Google Shape;338;p31"/>
          <p:cNvSpPr txBox="1">
            <a:spLocks noGrp="1"/>
          </p:cNvSpPr>
          <p:nvPr>
            <p:ph type="subTitle" idx="1"/>
          </p:nvPr>
        </p:nvSpPr>
        <p:spPr>
          <a:xfrm>
            <a:off x="979475" y="1662363"/>
            <a:ext cx="1959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9" name="Google Shape;339;p31"/>
          <p:cNvSpPr txBox="1">
            <a:spLocks noGrp="1"/>
          </p:cNvSpPr>
          <p:nvPr>
            <p:ph type="ctrTitle"/>
          </p:nvPr>
        </p:nvSpPr>
        <p:spPr>
          <a:xfrm>
            <a:off x="736475" y="1241138"/>
            <a:ext cx="2445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تیتر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0" name="Google Shape;340;p31"/>
          <p:cNvSpPr txBox="1">
            <a:spLocks noGrp="1"/>
          </p:cNvSpPr>
          <p:nvPr>
            <p:ph type="subTitle" idx="5"/>
          </p:nvPr>
        </p:nvSpPr>
        <p:spPr>
          <a:xfrm>
            <a:off x="6160277" y="1662363"/>
            <a:ext cx="1959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1" name="Google Shape;341;p31"/>
          <p:cNvSpPr txBox="1">
            <a:spLocks noGrp="1"/>
          </p:cNvSpPr>
          <p:nvPr>
            <p:ph type="ctrTitle" idx="2"/>
          </p:nvPr>
        </p:nvSpPr>
        <p:spPr>
          <a:xfrm>
            <a:off x="3247389" y="1241138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تیتر</a:t>
            </a:r>
          </a:p>
        </p:txBody>
      </p:sp>
      <p:sp>
        <p:nvSpPr>
          <p:cNvPr id="342" name="Google Shape;342;p31"/>
          <p:cNvSpPr txBox="1">
            <a:spLocks noGrp="1"/>
          </p:cNvSpPr>
          <p:nvPr>
            <p:ph type="subTitle" idx="3"/>
          </p:nvPr>
        </p:nvSpPr>
        <p:spPr>
          <a:xfrm>
            <a:off x="3580989" y="1662363"/>
            <a:ext cx="1959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Geography Lesson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1007</Words>
  <Application>Microsoft Office PowerPoint</Application>
  <PresentationFormat>On-screen Show (16:9)</PresentationFormat>
  <Paragraphs>142</Paragraphs>
  <Slides>26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4" baseType="lpstr">
      <vt:lpstr>Fira Sans Extra Condensed Medium</vt:lpstr>
      <vt:lpstr>Oswald Regular</vt:lpstr>
      <vt:lpstr>Roboto Medium</vt:lpstr>
      <vt:lpstr>Arial</vt:lpstr>
      <vt:lpstr>Calibri</vt:lpstr>
      <vt:lpstr>Amatic SC</vt:lpstr>
      <vt:lpstr>Didact Gothic</vt:lpstr>
      <vt:lpstr>Geography Lesson by SlidesGo</vt:lpstr>
      <vt:lpstr>قالب پاورپوینت  درس جغرافی</vt:lpstr>
      <vt:lpstr>بررسی اجمالی</vt:lpstr>
      <vt:lpstr>PowerPoint Presentation</vt:lpstr>
      <vt:lpstr>QUOTE</vt:lpstr>
      <vt:lpstr>این موضوع در مورد چیست؟</vt:lpstr>
      <vt:lpstr>عنوان را بنویس</vt:lpstr>
      <vt:lpstr>PowerPoint Presentation</vt:lpstr>
      <vt:lpstr>9,200,000 km²</vt:lpstr>
      <vt:lpstr>عنوان و تیتر</vt:lpstr>
      <vt:lpstr>CASE STUDY</vt:lpstr>
      <vt:lpstr>آیا این را می دانستید؟</vt:lpstr>
      <vt:lpstr>راه حل</vt:lpstr>
      <vt:lpstr>روند</vt:lpstr>
      <vt:lpstr>نمودار نمای کلی</vt:lpstr>
      <vt:lpstr>ورزش</vt:lpstr>
      <vt:lpstr>وظیفه</vt:lpstr>
      <vt:lpstr>با تشکر از شما دوستان عزیز ...!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2023-08-15T16:10:40Z</dcterms:modified>
</cp:coreProperties>
</file>